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67" r:id="rId2"/>
    <p:sldId id="26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945688" cy="6858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mon S1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mon S1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mon S1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mon S1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mon S1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imon S1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imon S1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imon S1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imon S1" pitchFamily="2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EC1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19" autoAdjust="0"/>
    <p:restoredTop sz="94575" autoAdjust="0"/>
  </p:normalViewPr>
  <p:slideViewPr>
    <p:cSldViewPr>
      <p:cViewPr>
        <p:scale>
          <a:sx n="75" d="100"/>
          <a:sy n="75" d="100"/>
        </p:scale>
        <p:origin x="-15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4038" y="0"/>
            <a:ext cx="4310062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2892FBC-DDC5-48F8-83FE-CC11AD725888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4038" y="6513513"/>
            <a:ext cx="4310062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3F4B23-CF71-4C15-99B7-23CA582B95B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34038" y="0"/>
            <a:ext cx="4310062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51D26D-F25F-49E4-A4AF-4758A356ADBC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5363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34038" y="6513513"/>
            <a:ext cx="4310062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8F6C041-501E-49EC-A3FD-F9B5447A3C2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6343A7-A27B-4C18-AB71-A05E4001E2A0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EFD809-FC91-4EF8-A568-F1FA9005E3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AD292F-BB2F-4C4E-B6CD-E3551AA2F30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1CD6DF-3A75-4F27-A393-4E81C5061D25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39DDB8-6295-4D52-BA7F-B83B893AB76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B895BB-4F85-4F10-B3EA-B4975808888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EC04FA-2D25-49D4-A995-7FD858CCF36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635A0E-51E9-4BCC-90DC-19907320EDC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BEF6A3-6A9C-4C91-850E-F31A8A6CB39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FE3871-446E-424D-BAF0-01601E629F2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05B836-5690-4F26-B1C8-E1CE9D4F28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875B5-35E7-4B65-AD6D-A4678AB1CB58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E6ACA-5AE4-4CE8-B968-CBDB4DD01C3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B9548-F1C3-43BC-AD5C-D683EEA5DC11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B9740-B93F-44C7-9396-F2D159DD37A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36AC2-0EBA-4165-8081-1F171B1A7E19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5A206-63C2-47BB-B66C-0022B2E5EA2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F412F-4602-42A4-B031-F1F4438C832C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128C0-2D48-4EB8-B088-528F1B7E17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F7F65-E2FF-4CD6-8FD3-374D853F92E1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132B1-5DFB-401D-B55C-AB7DC11B964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25D66-0D32-4EE5-AFAD-2FFD92B9C0B6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B0014-65B9-4723-B844-A201BDB23A8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CD21C-7697-4505-BD2A-C7D3C50FD417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36A48-A0CF-42A4-AC73-22313FB9353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01D2D-8289-466F-96E7-837409763140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9F89D-36DF-446D-8B68-BC0542A2835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0FAA6-042F-4AE3-B66D-51120B4BE0A6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25C3B-E518-4F47-984F-8604F1D87D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2C540-1404-4DCD-8BDB-EA4567B145A2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B53E0-EC73-4026-B8DB-8E646CEF09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06B7B-26C7-4C53-B8CE-F0E297C3DB1B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945B-CB54-4901-BF6C-60113C29E90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5244D8-2539-48FF-B1CF-79EE46F7DC45}" type="datetimeFigureOut">
              <a:rPr lang="fr-FR"/>
              <a:pPr>
                <a:defRPr/>
              </a:pPr>
              <a:t>08/12/2011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88250F-C61C-46CD-A28B-82AF79D1A8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5" r:id="rId9"/>
    <p:sldLayoutId id="2147483763" r:id="rId10"/>
    <p:sldLayoutId id="21474837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 anchor="ctr"/>
          <a:lstStyle/>
          <a:p>
            <a:pPr>
              <a:defRPr/>
            </a:pPr>
            <a:fld id="{CE404095-A6B0-4B8A-A9AA-C80F0F48C72C}" type="slidenum">
              <a:rPr lang="en-US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Espace réservé du numéro de diapositive 5"/>
          <p:cNvSpPr txBox="1">
            <a:spLocks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C2870AE0-BF4B-4EE2-8D67-F4524C7F87F6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pPr algn="r">
                <a:defRPr/>
              </a:pPr>
              <a:t>1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  <p:pic>
        <p:nvPicPr>
          <p:cNvPr id="3076" name="Picture 4" descr="Logo MREM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41275" y="41275"/>
            <a:ext cx="7524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876925"/>
            <a:ext cx="125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Scan00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64525" y="41275"/>
            <a:ext cx="8382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3275" y="188913"/>
            <a:ext cx="7543800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defRPr/>
            </a:pPr>
            <a:r>
              <a:rPr lang="en-US" sz="3600" b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RBHraCaNacRkkm</a:t>
            </a:r>
            <a:r>
              <a:rPr lang="en-US" sz="36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&lt;</a:t>
            </a:r>
            <a:r>
              <a:rPr lang="en-US" sz="3600" b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úCa</a:t>
            </a:r>
            <a:endParaRPr lang="en-US" sz="3600" b="1" u="sng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algn="ctr">
              <a:lnSpc>
                <a:spcPct val="70000"/>
              </a:lnSpc>
              <a:defRPr/>
            </a:pPr>
            <a:r>
              <a:rPr lang="en-US" sz="3600" b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Cati</a:t>
            </a:r>
            <a:r>
              <a:rPr lang="en-US" sz="36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sasna</a:t>
            </a:r>
            <a:r>
              <a:rPr lang="en-US" sz="36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RBHmhakSRt</a:t>
            </a:r>
            <a:endParaRPr lang="en-US" sz="3600" b="1" u="sng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algn="ctr">
              <a:lnSpc>
                <a:spcPct val="70000"/>
              </a:lnSpc>
              <a:defRPr/>
            </a:pPr>
            <a:r>
              <a:rPr lang="en-US" sz="4000" b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RksYgFnFanTwk</a:t>
            </a:r>
            <a:r>
              <a:rPr lang="en-US" sz="4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nig]</a:t>
            </a:r>
            <a:r>
              <a:rPr lang="en-US" sz="4000" b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tuniym</a:t>
            </a:r>
            <a:r>
              <a:rPr lang="en-US" sz="2800" dirty="0">
                <a:cs typeface="Arial" pitchFamily="34" charset="0"/>
              </a:rPr>
              <a:t> </a:t>
            </a:r>
          </a:p>
        </p:txBody>
      </p:sp>
      <p:pic>
        <p:nvPicPr>
          <p:cNvPr id="3080" name="Picture 9" descr="Entretien ouvrage 1 polder 1 Ma Ou 2004#00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67000" y="3352800"/>
            <a:ext cx="4114800" cy="257016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2555875" y="594995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karEfTaMsMNg;enAbu:lEDréRBnb;</a:t>
            </a: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0" y="635476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vaMgsg; davIt  TIRbwkSabec©keTs </a:t>
            </a:r>
          </a:p>
        </p:txBody>
      </p: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>
              <a:latin typeface="Constantia" pitchFamily="18" charset="0"/>
            </a:endParaRPr>
          </a:p>
        </p:txBody>
      </p:sp>
      <p:sp>
        <p:nvSpPr>
          <p:cNvPr id="3084" name="Text Box 14"/>
          <p:cNvSpPr txBox="1">
            <a:spLocks noChangeArrowheads="1"/>
          </p:cNvSpPr>
          <p:nvPr/>
        </p:nvSpPr>
        <p:spPr bwMode="auto">
          <a:xfrm>
            <a:off x="7543800" y="62484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</a:rPr>
              <a:t> ExFñÚ2009 </a:t>
            </a:r>
          </a:p>
        </p:txBody>
      </p:sp>
      <p:sp>
        <p:nvSpPr>
          <p:cNvPr id="3085" name="Text Box 15"/>
          <p:cNvSpPr txBox="1">
            <a:spLocks noChangeArrowheads="1"/>
          </p:cNvSpPr>
          <p:nvPr/>
        </p:nvSpPr>
        <p:spPr bwMode="auto">
          <a:xfrm>
            <a:off x="0" y="3429000"/>
            <a:ext cx="26638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4800" b="1">
                <a:solidFill>
                  <a:srgbClr val="FF0000"/>
                </a:solidFill>
              </a:rPr>
              <a:t>m:UDul 6</a:t>
            </a:r>
            <a:endParaRPr lang="en-US" sz="4800" b="1">
              <a:solidFill>
                <a:srgbClr val="FF0000"/>
              </a:solidFill>
            </a:endParaRPr>
          </a:p>
        </p:txBody>
      </p:sp>
      <p:sp>
        <p:nvSpPr>
          <p:cNvPr id="3086" name="Text Box 7"/>
          <p:cNvSpPr txBox="1">
            <a:spLocks noChangeArrowheads="1"/>
          </p:cNvSpPr>
          <p:nvPr/>
        </p:nvSpPr>
        <p:spPr bwMode="auto">
          <a:xfrm>
            <a:off x="1214438" y="1571625"/>
            <a:ext cx="6769100" cy="14398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600" b="1"/>
              <a:t>bNþúHbNþalbuKÁlik</a:t>
            </a:r>
          </a:p>
          <a:p>
            <a:endParaRPr lang="en-US" sz="9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4AC2F-AB35-4E45-AA7D-945F47BC28D2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2291" name="Text Box 8"/>
          <p:cNvSpPr txBox="1">
            <a:spLocks noChangeArrowheads="1"/>
          </p:cNvSpPr>
          <p:nvPr/>
        </p:nvSpPr>
        <p:spPr bwMode="auto">
          <a:xfrm>
            <a:off x="2627313" y="331788"/>
            <a:ext cx="38163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6000" b="1" u="sng"/>
              <a:t>esckþIsnñidæan</a:t>
            </a:r>
            <a:endParaRPr lang="en-US" sz="6000" b="1"/>
          </a:p>
          <a:p>
            <a:endParaRPr lang="en-US" sz="6000" b="1"/>
          </a:p>
        </p:txBody>
      </p:sp>
      <p:sp>
        <p:nvSpPr>
          <p:cNvPr id="12292" name="Rectangle 23"/>
          <p:cNvSpPr>
            <a:spLocks noChangeArrowheads="1"/>
          </p:cNvSpPr>
          <p:nvPr/>
        </p:nvSpPr>
        <p:spPr bwMode="auto">
          <a:xfrm>
            <a:off x="3444875" y="-100013"/>
            <a:ext cx="2239963" cy="70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4000" b="1"/>
              <a:t>bNþúHbNþalbuKÁlik</a:t>
            </a:r>
          </a:p>
        </p:txBody>
      </p:sp>
      <p:sp>
        <p:nvSpPr>
          <p:cNvPr id="13348" name="Rectangle 36"/>
          <p:cNvSpPr>
            <a:spLocks noChangeArrowheads="1"/>
          </p:cNvSpPr>
          <p:nvPr/>
        </p:nvSpPr>
        <p:spPr bwMode="auto">
          <a:xfrm>
            <a:off x="0" y="1163638"/>
            <a:ext cx="9144000" cy="52165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u="sng"/>
              <a:t>esckþIsnñidæan</a:t>
            </a:r>
            <a:endParaRPr lang="en-US" sz="2800" b="1"/>
          </a:p>
          <a:p>
            <a:r>
              <a:rPr lang="en-US" sz="2800"/>
              <a:t>	kñúg </a:t>
            </a:r>
            <a:r>
              <a:rPr lang="en-US" sz="1400">
                <a:latin typeface="Arial" charset="0"/>
              </a:rPr>
              <a:t>Power Point</a:t>
            </a:r>
            <a:r>
              <a:rPr lang="en-US" sz="2800"/>
              <a:t>enHeyIg)ansakl,geFVIbTbgðajCaGtibrmanUvkrNIBitR)akdelIkagarEfTaMRbB½næEdl)aneXIj</a:t>
            </a:r>
          </a:p>
          <a:p>
            <a:r>
              <a:rPr lang="en-US" sz="2800"/>
              <a:t>ebIkarEfTaMRbcaMqñaM)anRtwmRtUvelIRbB½neRsacRsBenaH témøsßitkñúgbnÞúkrbs; </a:t>
            </a:r>
            <a:r>
              <a:rPr lang="en-US" sz="1400">
                <a:latin typeface="Arial" charset="0"/>
              </a:rPr>
              <a:t>FWUC</a:t>
            </a:r>
            <a:r>
              <a:rPr lang="en-US" sz="2800"/>
              <a:t>¬shKmn_ksikreRbIR)as;Twk¦.</a:t>
            </a:r>
          </a:p>
          <a:p>
            <a:r>
              <a:rPr lang="en-US" sz="2800"/>
              <a:t>	eBlenHRksYghirBaØavtßúRtUvEtpþl;fvikareRcInlandUløasMrab;eFVIkarEfTaM[l¥eLIgvijnUvRbB½næeRsacRsB EdlsßitkñúgkRmitCitElgeRbIR)as;)an. eyIg)anbgðajÉksarCamYyrUbftCaeRcInrbs;RbBnæeRsacRsbbc©úb,nñenAkm&lt;úCa.</a:t>
            </a:r>
          </a:p>
          <a:p>
            <a:r>
              <a:rPr lang="en-US" sz="2800"/>
              <a:t>	CakarBitNas;RbB½næTaMgenaHsßabnakñúgsßanPaBbnÞan; b:uEnþBaküenHminGac[eyIgminrvl;GMBIkargaEfTaMvaeLIy eRBaHsßanPaBrbs;vaenAsl;Rtwm 65</a:t>
            </a:r>
            <a:r>
              <a:rPr lang="en-US" sz="1400">
                <a:latin typeface="Arial" charset="0"/>
              </a:rPr>
              <a:t>%</a:t>
            </a:r>
            <a:r>
              <a:rPr lang="en-US" sz="2800"/>
              <a:t> eRbobeFobeTAsßanPaBfµIrbs;va.</a:t>
            </a:r>
          </a:p>
          <a:p>
            <a:r>
              <a:rPr lang="en-US" sz="2800"/>
              <a:t>	RbB½neRsacRsBmanTMnb;Twk 110 kEnøgRtUvkarfvika </a:t>
            </a:r>
            <a:r>
              <a:rPr lang="en-US" sz="1400">
                <a:latin typeface="Arial" charset="0"/>
              </a:rPr>
              <a:t>4 200,000US.$ </a:t>
            </a:r>
            <a:r>
              <a:rPr lang="en-US" sz="2800"/>
              <a:t>edIm,IEfTaM[l¥eLIgvij eBalKWRbEhl Ca </a:t>
            </a:r>
            <a:r>
              <a:rPr lang="en-US" sz="1400">
                <a:latin typeface="Arial" charset="0"/>
              </a:rPr>
              <a:t>38,000$</a:t>
            </a:r>
            <a:r>
              <a:rPr lang="en-US" sz="2800"/>
              <a:t> sMrab;RbB½neRsacRsBmYykEnøg.</a:t>
            </a:r>
          </a:p>
          <a:p>
            <a:r>
              <a:rPr lang="en-US" sz="2800"/>
              <a:t>	enAeBlsikSaelIkKMeragsagsg;RbB½neRsacRsBfµI ya:gehacNas;RtUvKitbBa¢ÚlxÞg;cMNaysMrab;karbNþúHbNþa</a:t>
            </a:r>
          </a:p>
          <a:p>
            <a:r>
              <a:rPr lang="en-US" sz="2800"/>
              <a:t>lelIkagarEfTaM karGnuvtþkagarEfTaM nigkartamdan </a:t>
            </a:r>
            <a:r>
              <a:rPr lang="en-US" sz="1400">
                <a:latin typeface="Arial" charset="0"/>
              </a:rPr>
              <a:t>CUP</a:t>
            </a:r>
            <a:r>
              <a:rPr lang="en-US" sz="2800"/>
              <a:t> b¤ </a:t>
            </a:r>
            <a:r>
              <a:rPr lang="en-US" sz="1400">
                <a:latin typeface="Arial" charset="0"/>
              </a:rPr>
              <a:t>FWUC</a:t>
            </a:r>
            <a:r>
              <a:rPr lang="en-US" sz="2800"/>
              <a:t>. fvikaenHvasMxan;caM)ac;sMrab;GnaKtRbB½neRsacRsB sMrab;[</a:t>
            </a:r>
            <a:r>
              <a:rPr lang="en-US" sz="1400">
                <a:latin typeface="Arial" charset="0"/>
              </a:rPr>
              <a:t>FWUC </a:t>
            </a:r>
            <a:r>
              <a:rPr lang="en-US" sz="2800"/>
              <a:t>manÉkraCüPaBkñúgkaeFVIkargarEfTaM nig karRKb;RKgRbB½neRsacRsB nig karcMNayrbs; </a:t>
            </a:r>
            <a:r>
              <a:rPr lang="en-US" sz="1400">
                <a:latin typeface="Arial" charset="0"/>
              </a:rPr>
              <a:t>FWUC</a:t>
            </a:r>
            <a:r>
              <a:rPr lang="en-US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7924800" y="5864225"/>
            <a:ext cx="762000" cy="365125"/>
          </a:xfrm>
        </p:spPr>
        <p:txBody>
          <a:bodyPr/>
          <a:lstStyle/>
          <a:p>
            <a:pPr>
              <a:defRPr/>
            </a:pPr>
            <a:fld id="{FD684E57-E0ED-4E41-ACB8-9C221C10A446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246188" y="1857375"/>
            <a:ext cx="6781800" cy="39084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7200" b="1"/>
          </a:p>
          <a:p>
            <a:pPr algn="ctr"/>
            <a:r>
              <a:rPr lang="en-US" sz="8800" b="1"/>
              <a:t>karEfTaMRbcaMéf¶</a:t>
            </a:r>
          </a:p>
          <a:p>
            <a:pPr algn="ctr"/>
            <a:r>
              <a:rPr lang="en-US" sz="8800" b="1"/>
              <a:t>GrKuN¡</a:t>
            </a:r>
            <a:endParaRPr lang="fr-FR" sz="8800" b="1"/>
          </a:p>
        </p:txBody>
      </p:sp>
      <p:sp>
        <p:nvSpPr>
          <p:cNvPr id="14345" name="WordArt 9"/>
          <p:cNvSpPr>
            <a:spLocks noChangeArrowheads="1" noChangeShapeType="1" noTextEdit="1"/>
          </p:cNvSpPr>
          <p:nvPr/>
        </p:nvSpPr>
        <p:spPr bwMode="auto">
          <a:xfrm>
            <a:off x="3924300" y="2073275"/>
            <a:ext cx="136842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latin typeface="Limon S1"/>
              </a:rPr>
              <a:t>cb;</a:t>
            </a:r>
          </a:p>
        </p:txBody>
      </p:sp>
      <p:sp>
        <p:nvSpPr>
          <p:cNvPr id="13317" name="Rectangle 13"/>
          <p:cNvSpPr>
            <a:spLocks noChangeArrowheads="1"/>
          </p:cNvSpPr>
          <p:nvPr/>
        </p:nvSpPr>
        <p:spPr bwMode="auto">
          <a:xfrm>
            <a:off x="3419475" y="260350"/>
            <a:ext cx="2239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4000" b="1"/>
              <a:t>bNþúHbNþalbuKÁlik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build="allAtOnce"/>
      <p:bldP spid="143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1CB276-5AE1-44FE-BB7F-569841281E8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1116013" y="2708275"/>
            <a:ext cx="6769100" cy="14398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600" b="1"/>
              <a:t>bNþúHbNþalbuKÁlik</a:t>
            </a:r>
          </a:p>
          <a:p>
            <a:endParaRPr lang="en-US" sz="9600"/>
          </a:p>
        </p:txBody>
      </p:sp>
      <p:sp>
        <p:nvSpPr>
          <p:cNvPr id="4100" name="Rectangle 11"/>
          <p:cNvSpPr>
            <a:spLocks noChangeArrowheads="1"/>
          </p:cNvSpPr>
          <p:nvPr/>
        </p:nvSpPr>
        <p:spPr bwMode="auto">
          <a:xfrm>
            <a:off x="3444875" y="22225"/>
            <a:ext cx="2239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4000" b="1"/>
              <a:t>bNþúHbNþalbuKÁlik</a:t>
            </a:r>
          </a:p>
        </p:txBody>
      </p:sp>
      <p:sp>
        <p:nvSpPr>
          <p:cNvPr id="4101" name="Text Box 12"/>
          <p:cNvSpPr txBox="1">
            <a:spLocks noChangeArrowheads="1"/>
          </p:cNvSpPr>
          <p:nvPr/>
        </p:nvSpPr>
        <p:spPr bwMode="auto">
          <a:xfrm>
            <a:off x="3203575" y="1557338"/>
            <a:ext cx="26638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</a:rPr>
              <a:t>m:UDul 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D1A79-F7B6-4CCB-8439-AD7A78129DAA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331913" y="2636838"/>
            <a:ext cx="6911975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600" b="1"/>
              <a:t>epSg²</a:t>
            </a:r>
          </a:p>
          <a:p>
            <a:endParaRPr lang="en-US" sz="9600" b="1">
              <a:latin typeface="Arial" charset="0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3444875" y="238125"/>
            <a:ext cx="2239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4000" b="1"/>
              <a:t>bNþúHbNþalbuKÁlik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F7C3AE-97AA-4981-808B-B0FD1BAB1F7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147" name="Rectangle 19"/>
          <p:cNvSpPr>
            <a:spLocks noChangeArrowheads="1"/>
          </p:cNvSpPr>
          <p:nvPr/>
        </p:nvSpPr>
        <p:spPr bwMode="auto">
          <a:xfrm>
            <a:off x="3444875" y="-57150"/>
            <a:ext cx="2239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4000" b="1"/>
              <a:t>bNþúHbNþalbuKÁlik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0" y="981075"/>
            <a:ext cx="9144000" cy="591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/>
              <a:t>karCYsCulEfTaM[läRbesIeLIgvij</a:t>
            </a:r>
          </a:p>
          <a:p>
            <a:r>
              <a:rPr lang="en-US" sz="2800"/>
              <a:t>	vaBitNas;fa GñkTTYlxusRtUvmYycMnYnEdlTTYlxusRtUvelIesvakmµkargarEfTaMRbB½neRsacRsB )anTTYlkar</a:t>
            </a:r>
          </a:p>
          <a:p>
            <a:r>
              <a:rPr lang="en-US" sz="2800"/>
              <a:t>bNþúHbNþalkñúgry³eBlxøITaMgEpñkbec©keTsnigFnFanmnusS dUecñHlTplEdlTTYl)anmanlkçNHtictYc.</a:t>
            </a:r>
          </a:p>
          <a:p>
            <a:r>
              <a:rPr lang="en-US" sz="2800"/>
              <a:t>	karbNþúHbNþalbec©keTsbuKÁlikRkbx½NÐemRkumeRKOgcRk b¤RbFankardæanKWCacMNucsMxan;EdlRtUvcat;faCa  cMnucBiessmYy.</a:t>
            </a:r>
          </a:p>
          <a:p>
            <a:r>
              <a:rPr lang="en-US" sz="2800"/>
              <a:t>	RtUvbegáItmCÄmNÐlbNþúHbNþalCMnaj nig[dMeNIrkarCanirnþrkñúgeKaledApþl;eGaybuKÁliknUvcMeNHdwgGb, brimaxanmin)anedIm,I[BYkeKFana)anl¥eTAelIesvakmµEfTaMrbs;BYkeK.</a:t>
            </a:r>
          </a:p>
          <a:p>
            <a:r>
              <a:rPr lang="en-US" sz="2800"/>
              <a:t>	kñúgkMLúgry³eBlénqñaMdMbUg²mCÄmNÐlbNþúHbNþalCMnajRtUvepþatkmµviFIeTAelIEtbec©keTsEdlRbQmeTA esckþIRtUvkarFM²bnÞan;. bnÞab;mk RtUvtRmg;TiselIkarGb;rMEdlmanry³eBlEvgnigeBjelj mann½yfaxitxMbNþúHbNþal edaypÞal;enAtambNþaRbB½næeRsacRsBrbs;BYkeKcMeBaHkarlM)aksµúksµajelIesvakmµsaFarN³nigmnsikarviC¢aCIv³ ebIKµan cMeNHdwgTaMgenH cMeNHdwgxagbec©keTsnwgKµanRbeyaCn¾sMrab;RbB½næeRsacRsB.</a:t>
            </a:r>
          </a:p>
          <a:p>
            <a:r>
              <a:rPr lang="en-US" sz="2800"/>
              <a:t>	TaMgenHCakgVl;GacekItecjkñúgRkbx½NÐkic©karbec©keTsEfTaMehdæarcnasm&lt;½nénTwkb:uEnþeTomTarkarBinitüBicarNakñúgTsSn³vis½yTUlay nigtYnaTIéføfñÚr.</a:t>
            </a:r>
          </a:p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19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00762-0C1E-46EF-A471-5363EBE2AC06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276600" y="1011238"/>
            <a:ext cx="26638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u="sng"/>
              <a:t>karTTYlkargar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00113" y="2852738"/>
            <a:ext cx="7559675" cy="15700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600" b="1"/>
              <a:t>karTTYlkargar</a:t>
            </a:r>
          </a:p>
        </p:txBody>
      </p:sp>
      <p:sp>
        <p:nvSpPr>
          <p:cNvPr id="7173" name="Rectangle 12"/>
          <p:cNvSpPr>
            <a:spLocks noChangeArrowheads="1"/>
          </p:cNvSpPr>
          <p:nvPr/>
        </p:nvSpPr>
        <p:spPr bwMode="auto">
          <a:xfrm>
            <a:off x="3444875" y="238125"/>
            <a:ext cx="2239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4000" b="1"/>
              <a:t>bNþúHbNþalbuKÁlik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E79443-E163-4801-966C-F1AA8A331957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348038" y="765175"/>
            <a:ext cx="25923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u="sng"/>
              <a:t>karTTYlkargar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44463" y="1882775"/>
            <a:ext cx="8820150" cy="44894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600" b="1" u="sng"/>
              <a:t>karTTYlkargar</a:t>
            </a:r>
          </a:p>
          <a:p>
            <a:pPr>
              <a:lnSpc>
                <a:spcPct val="80000"/>
              </a:lnSpc>
            </a:pPr>
            <a:r>
              <a:rPr lang="en-US" sz="3600" b="1"/>
              <a:t>ral;RKb;karCYsCulEfTaM[RbesIeLIgvij b¤ cb;kargarEfTaMRbcaMqñaM caM)ac;mankarTTYlyk. karTTYlenHmaneKalbMNgRtYtBinitükargarEdl)anGnuvtþn¾fa)anl¥tamEpnkar eFVI</a:t>
            </a:r>
            <a:r>
              <a:rPr lang="fr-FR" sz="3600" b="1"/>
              <a:t>RtwmRtUv</a:t>
            </a:r>
            <a:r>
              <a:rPr lang="en-US" sz="3600" b="1"/>
              <a:t> nig tamk,ÜnxñatedayeKarBtamkargareTBekaslüCnbTkñúgbTdæanCnbT.</a:t>
            </a:r>
          </a:p>
          <a:p>
            <a:pPr>
              <a:lnSpc>
                <a:spcPct val="80000"/>
              </a:lnSpc>
            </a:pPr>
            <a:endParaRPr lang="en-US" sz="3600" b="1"/>
          </a:p>
          <a:p>
            <a:pPr>
              <a:lnSpc>
                <a:spcPct val="80000"/>
              </a:lnSpc>
            </a:pPr>
            <a:r>
              <a:rPr lang="en-US" sz="3600" b="1"/>
              <a:t>karTTYlenHGnuBaØatEfmeTotkñúgkar¬ftrUb¦ehdæarcnasm&lt;½nþenAmunkardak;[dMeNIrkarsak l,gedIm,I[eyIgGactamdandwgBIPaBrwgmaMrbs;karEfTaMEdl)aneFVIenHnardUvR)aMgbnÞab; ¬emIl]TahrN_ enAcug bB©ab;Éksar TMB½r90/ 91/ nig92¦</a:t>
            </a:r>
          </a:p>
          <a:p>
            <a:pPr>
              <a:lnSpc>
                <a:spcPct val="80000"/>
              </a:lnSpc>
            </a:pPr>
            <a:endParaRPr lang="en-US" sz="3600" b="1"/>
          </a:p>
          <a:p>
            <a:pPr>
              <a:lnSpc>
                <a:spcPct val="80000"/>
              </a:lnSpc>
            </a:pPr>
            <a:r>
              <a:rPr lang="en-US" sz="3600" b="1"/>
              <a:t>	elIsBIenH GnuBaØateGayeFVIsmtulühirBaØvtßúrbs;kargar.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444875" y="238125"/>
            <a:ext cx="2239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4000" b="1"/>
              <a:t>bNþúHbNþalbuKÁlik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88BD28-3866-4DA0-ABAA-659D1DFBF6FE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333625" y="1058863"/>
            <a:ext cx="48307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u="sng"/>
              <a:t>karrYmbBa¢ÚlbTBiesaFn_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865188" y="3025775"/>
            <a:ext cx="7307262" cy="15557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600" b="1">
                <a:effectLst>
                  <a:outerShdw blurRad="38100" dist="38100" dir="2700000" algn="tl">
                    <a:srgbClr val="FFFFFF"/>
                  </a:outerShdw>
                </a:effectLst>
              </a:rPr>
              <a:t>karrYmbBa¢ÚlbTBiesaFn_</a:t>
            </a:r>
          </a:p>
        </p:txBody>
      </p:sp>
      <p:sp>
        <p:nvSpPr>
          <p:cNvPr id="9221" name="Rectangle 12"/>
          <p:cNvSpPr>
            <a:spLocks noChangeArrowheads="1"/>
          </p:cNvSpPr>
          <p:nvPr/>
        </p:nvSpPr>
        <p:spPr bwMode="auto">
          <a:xfrm>
            <a:off x="3444875" y="238125"/>
            <a:ext cx="2351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4000" b="1"/>
              <a:t>bNþúHbNþalbuKÁlik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7DBE2-D0F4-4DF0-9AA9-26E7102E94BA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763713" y="908050"/>
            <a:ext cx="5256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/>
              <a:t>karrYmbBa¢ÚlbTBiesaFn_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7150" y="1700213"/>
            <a:ext cx="9036050" cy="5095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u="sng"/>
              <a:t>karrYmbBa¢ÚlbTBiesaFn_</a:t>
            </a:r>
          </a:p>
          <a:p>
            <a:r>
              <a:rPr lang="en-US" sz="3600" b="1"/>
              <a:t>plcMeNjBIkagarEfTaMmYyeTAkagarEfTaMmYy BImYyqñaMeTAmYyqñaMelIRbB½neRsacRsBenAkm&lt;úCa</a:t>
            </a:r>
            <a:r>
              <a:rPr lang="en-US" sz="3600"/>
              <a:t> </a:t>
            </a:r>
            <a:r>
              <a:rPr lang="en-US" sz="3600" b="1"/>
              <a:t>GnuBaØat[eyIgmanmUldæansMrab;erobcMnitiviFIGnþraKmn_ edayEp¥kbTBiesaFn_EdlRbmUl)an .</a:t>
            </a:r>
          </a:p>
          <a:p>
            <a:endParaRPr lang="en-US" sz="3600" b="1"/>
          </a:p>
          <a:p>
            <a:r>
              <a:rPr lang="en-US" sz="3600" b="1"/>
              <a:t>karRbmUlbTBiesaFn_TaMgenHGnuBaØatcRmaj;témøelIkargaEfTaM cMnYnbuKÁlik nig eRKOgcRk EdlcaM)ac;sMrab;kardæan RBmTaMgkarRKb;RKgRbesIrelIEpnkarGnþraKmn_.</a:t>
            </a:r>
          </a:p>
          <a:p>
            <a:endParaRPr lang="en-US" sz="3600" b="1"/>
          </a:p>
          <a:p>
            <a:r>
              <a:rPr lang="en-US" sz="3600" b="1"/>
              <a:t>müa:geTotbec©keTsEdlRbmUl)anBIkaGnuvtþCak;EsþgRtUvkt;RtaTuknigbBa¢ÚlkñúgvKÁbNþúH bNþalbec©keTsEfTaM.</a:t>
            </a:r>
          </a:p>
        </p:txBody>
      </p:sp>
      <p:sp>
        <p:nvSpPr>
          <p:cNvPr id="10245" name="Rectangle 14"/>
          <p:cNvSpPr>
            <a:spLocks noChangeArrowheads="1"/>
          </p:cNvSpPr>
          <p:nvPr/>
        </p:nvSpPr>
        <p:spPr bwMode="auto">
          <a:xfrm>
            <a:off x="3203575" y="260350"/>
            <a:ext cx="2495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4000" b="1"/>
              <a:t>bNþúHbNþalbuKÁlik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70886-C068-4AB9-B5E6-DCA25E19E51E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478213" y="908050"/>
            <a:ext cx="23177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/>
              <a:t>esckþIsnñidæan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042988" y="2636838"/>
            <a:ext cx="6840537" cy="15700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600" b="1"/>
              <a:t>esckþIsnñidæan</a:t>
            </a:r>
          </a:p>
        </p:txBody>
      </p:sp>
      <p:sp>
        <p:nvSpPr>
          <p:cNvPr id="11269" name="Rectangle 12"/>
          <p:cNvSpPr>
            <a:spLocks noChangeArrowheads="1"/>
          </p:cNvSpPr>
          <p:nvPr/>
        </p:nvSpPr>
        <p:spPr bwMode="auto">
          <a:xfrm>
            <a:off x="3444875" y="238125"/>
            <a:ext cx="2351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4000" b="1"/>
              <a:t>bNþúHbNþalbuKÁlik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29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977</TotalTime>
  <Words>123</Words>
  <Application>Microsoft Office PowerPoint</Application>
  <PresentationFormat>On-screen Show (4:3)</PresentationFormat>
  <Paragraphs>84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Limon S1</vt:lpstr>
      <vt:lpstr>Arial</vt:lpstr>
      <vt:lpstr>Calibri</vt:lpstr>
      <vt:lpstr>Constantia</vt:lpstr>
      <vt:lpstr>Wingdings 2</vt:lpstr>
      <vt:lpstr>Débit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DAVID</dc:creator>
  <cp:lastModifiedBy>GRET-SKY</cp:lastModifiedBy>
  <cp:revision>77</cp:revision>
  <dcterms:created xsi:type="dcterms:W3CDTF">2010-02-04T03:47:43Z</dcterms:created>
  <dcterms:modified xsi:type="dcterms:W3CDTF">2011-12-08T02:41:13Z</dcterms:modified>
</cp:coreProperties>
</file>