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7"/>
  </p:notesMasterIdLst>
  <p:handoutMasterIdLst>
    <p:handoutMasterId r:id="rId78"/>
  </p:handoutMasterIdLst>
  <p:sldIdLst>
    <p:sldId id="257" r:id="rId2"/>
    <p:sldId id="320" r:id="rId3"/>
    <p:sldId id="321" r:id="rId4"/>
    <p:sldId id="322" r:id="rId5"/>
    <p:sldId id="323" r:id="rId6"/>
    <p:sldId id="324" r:id="rId7"/>
    <p:sldId id="316" r:id="rId8"/>
    <p:sldId id="317" r:id="rId9"/>
    <p:sldId id="318" r:id="rId10"/>
    <p:sldId id="319" r:id="rId11"/>
    <p:sldId id="258" r:id="rId12"/>
    <p:sldId id="259" r:id="rId13"/>
    <p:sldId id="260" r:id="rId14"/>
    <p:sldId id="262" r:id="rId15"/>
    <p:sldId id="263" r:id="rId16"/>
    <p:sldId id="264" r:id="rId17"/>
    <p:sldId id="265" r:id="rId18"/>
    <p:sldId id="267" r:id="rId19"/>
    <p:sldId id="349" r:id="rId20"/>
    <p:sldId id="268" r:id="rId21"/>
    <p:sldId id="269" r:id="rId22"/>
    <p:sldId id="270" r:id="rId23"/>
    <p:sldId id="271" r:id="rId24"/>
    <p:sldId id="350" r:id="rId25"/>
    <p:sldId id="351" r:id="rId26"/>
    <p:sldId id="272" r:id="rId27"/>
    <p:sldId id="273" r:id="rId28"/>
    <p:sldId id="274" r:id="rId29"/>
    <p:sldId id="352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353" r:id="rId39"/>
    <p:sldId id="283" r:id="rId40"/>
    <p:sldId id="284" r:id="rId41"/>
    <p:sldId id="354" r:id="rId42"/>
    <p:sldId id="285" r:id="rId43"/>
    <p:sldId id="286" r:id="rId44"/>
    <p:sldId id="287" r:id="rId45"/>
    <p:sldId id="288" r:id="rId46"/>
    <p:sldId id="355" r:id="rId47"/>
    <p:sldId id="289" r:id="rId48"/>
    <p:sldId id="290" r:id="rId49"/>
    <p:sldId id="291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56" r:id="rId69"/>
    <p:sldId id="343" r:id="rId70"/>
    <p:sldId id="344" r:id="rId71"/>
    <p:sldId id="345" r:id="rId72"/>
    <p:sldId id="346" r:id="rId73"/>
    <p:sldId id="357" r:id="rId74"/>
    <p:sldId id="347" r:id="rId75"/>
    <p:sldId id="348" r:id="rId76"/>
  </p:sldIdLst>
  <p:sldSz cx="9144000" cy="6858000" type="screen4x3"/>
  <p:notesSz cx="9945688" cy="68580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00CC66"/>
    <a:srgbClr val="33CC33"/>
    <a:srgbClr val="00CC00"/>
    <a:srgbClr val="FF9900"/>
    <a:srgbClr val="FF6699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9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KH3008%202\Irrigation%20inventory\Von\DBCISIS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7"/>
  <c:chart>
    <c:title>
      <c:layout/>
      <c:txPr>
        <a:bodyPr/>
        <a:lstStyle/>
        <a:p>
          <a:pPr>
            <a:defRPr lang="fr-FR">
              <a:solidFill>
                <a:srgbClr val="002060"/>
              </a:solidFill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6.8318696383672106E-2"/>
          <c:y val="0.11392028809465989"/>
          <c:w val="0.71352607259207423"/>
          <c:h val="0.81958033830163246"/>
        </c:manualLayout>
      </c:layout>
      <c:scatterChart>
        <c:scatterStyle val="lineMarker"/>
        <c:ser>
          <c:idx val="0"/>
          <c:order val="0"/>
          <c:tx>
            <c:strRef>
              <c:f>Sheet2!$T$1</c:f>
              <c:strCache>
                <c:ptCount val="1"/>
                <c:pt idx="0">
                  <c:v>Expenditures on Operation and Maintenance (KhR/ha)</c:v>
                </c:pt>
              </c:strCache>
            </c:strRef>
          </c:tx>
          <c:spPr>
            <a:ln w="28575">
              <a:noFill/>
            </a:ln>
          </c:spPr>
          <c:yVal>
            <c:numRef>
              <c:f>Sheet2!$T$2:$T$64</c:f>
              <c:numCache>
                <c:formatCode>General</c:formatCode>
                <c:ptCount val="63"/>
                <c:pt idx="0">
                  <c:v>2.4933333333333332</c:v>
                </c:pt>
                <c:pt idx="1">
                  <c:v>2.4933333333333332</c:v>
                </c:pt>
                <c:pt idx="2">
                  <c:v>2.4933333333333332</c:v>
                </c:pt>
                <c:pt idx="3">
                  <c:v>2.4933333333333332</c:v>
                </c:pt>
                <c:pt idx="4">
                  <c:v>13</c:v>
                </c:pt>
                <c:pt idx="5">
                  <c:v>37.037037037037024</c:v>
                </c:pt>
                <c:pt idx="6">
                  <c:v>41.666666666666444</c:v>
                </c:pt>
                <c:pt idx="7">
                  <c:v>55.331991951710059</c:v>
                </c:pt>
                <c:pt idx="8">
                  <c:v>70.694087403598758</c:v>
                </c:pt>
                <c:pt idx="9">
                  <c:v>71.428571428571388</c:v>
                </c:pt>
                <c:pt idx="10">
                  <c:v>83.333333333333258</c:v>
                </c:pt>
                <c:pt idx="11">
                  <c:v>100</c:v>
                </c:pt>
                <c:pt idx="12">
                  <c:v>166.66666666666652</c:v>
                </c:pt>
                <c:pt idx="13">
                  <c:v>442.86979627989371</c:v>
                </c:pt>
                <c:pt idx="14">
                  <c:v>452.89855072463769</c:v>
                </c:pt>
                <c:pt idx="15">
                  <c:v>500</c:v>
                </c:pt>
                <c:pt idx="16">
                  <c:v>500</c:v>
                </c:pt>
                <c:pt idx="17">
                  <c:v>500</c:v>
                </c:pt>
                <c:pt idx="18">
                  <c:v>625</c:v>
                </c:pt>
                <c:pt idx="19">
                  <c:v>715.38461538461536</c:v>
                </c:pt>
                <c:pt idx="20">
                  <c:v>769.23076923076951</c:v>
                </c:pt>
                <c:pt idx="21">
                  <c:v>914.63414634146341</c:v>
                </c:pt>
                <c:pt idx="22">
                  <c:v>1250</c:v>
                </c:pt>
                <c:pt idx="23">
                  <c:v>1328.9036544850546</c:v>
                </c:pt>
                <c:pt idx="24">
                  <c:v>1330.765407554672</c:v>
                </c:pt>
                <c:pt idx="25">
                  <c:v>1485.714285714286</c:v>
                </c:pt>
                <c:pt idx="26">
                  <c:v>1500</c:v>
                </c:pt>
                <c:pt idx="27">
                  <c:v>1714.2857142857151</c:v>
                </c:pt>
                <c:pt idx="28">
                  <c:v>1769.9115044247837</c:v>
                </c:pt>
                <c:pt idx="29">
                  <c:v>1835.9853121175029</c:v>
                </c:pt>
                <c:pt idx="30">
                  <c:v>1904.761904761905</c:v>
                </c:pt>
                <c:pt idx="31">
                  <c:v>2061.5384615384614</c:v>
                </c:pt>
                <c:pt idx="32">
                  <c:v>2133.333333333353</c:v>
                </c:pt>
                <c:pt idx="33">
                  <c:v>2298.8505747126442</c:v>
                </c:pt>
                <c:pt idx="34">
                  <c:v>2500</c:v>
                </c:pt>
                <c:pt idx="35">
                  <c:v>2500</c:v>
                </c:pt>
                <c:pt idx="36">
                  <c:v>2666.6666666666533</c:v>
                </c:pt>
                <c:pt idx="37">
                  <c:v>2941.1764705882351</c:v>
                </c:pt>
                <c:pt idx="38">
                  <c:v>3097.3451327433763</c:v>
                </c:pt>
                <c:pt idx="39">
                  <c:v>3108.1081081081047</c:v>
                </c:pt>
                <c:pt idx="40">
                  <c:v>3289.4736842105262</c:v>
                </c:pt>
                <c:pt idx="41">
                  <c:v>4166.6666666667061</c:v>
                </c:pt>
                <c:pt idx="42">
                  <c:v>4580.1526717557654</c:v>
                </c:pt>
                <c:pt idx="43">
                  <c:v>5662.6506024096634</c:v>
                </c:pt>
                <c:pt idx="44">
                  <c:v>5815.5513547574183</c:v>
                </c:pt>
                <c:pt idx="45">
                  <c:v>6363.636363636364</c:v>
                </c:pt>
                <c:pt idx="46">
                  <c:v>6521.739130434783</c:v>
                </c:pt>
                <c:pt idx="47">
                  <c:v>7826.0869565217454</c:v>
                </c:pt>
                <c:pt idx="48">
                  <c:v>11764.705882352973</c:v>
                </c:pt>
                <c:pt idx="49">
                  <c:v>13770.491803278685</c:v>
                </c:pt>
                <c:pt idx="50">
                  <c:v>14117.647058823561</c:v>
                </c:pt>
                <c:pt idx="51">
                  <c:v>16860.465116279069</c:v>
                </c:pt>
                <c:pt idx="52">
                  <c:v>17777.777777777756</c:v>
                </c:pt>
                <c:pt idx="53">
                  <c:v>20000</c:v>
                </c:pt>
                <c:pt idx="54">
                  <c:v>20050.125313283221</c:v>
                </c:pt>
                <c:pt idx="55">
                  <c:v>22580.645161290322</c:v>
                </c:pt>
                <c:pt idx="56">
                  <c:v>24000</c:v>
                </c:pt>
                <c:pt idx="57">
                  <c:v>25500</c:v>
                </c:pt>
                <c:pt idx="58">
                  <c:v>26388.167388167389</c:v>
                </c:pt>
                <c:pt idx="59">
                  <c:v>29302.133333333266</c:v>
                </c:pt>
                <c:pt idx="60">
                  <c:v>31645.569620253162</c:v>
                </c:pt>
                <c:pt idx="61">
                  <c:v>33333.333333333336</c:v>
                </c:pt>
                <c:pt idx="62">
                  <c:v>42000</c:v>
                </c:pt>
              </c:numCache>
            </c:numRef>
          </c:yVal>
        </c:ser>
        <c:axId val="110029056"/>
        <c:axId val="110133248"/>
      </c:scatterChart>
      <c:valAx>
        <c:axId val="110029056"/>
        <c:scaling>
          <c:orientation val="minMax"/>
        </c:scaling>
        <c:axPos val="b"/>
        <c:tickLblPos val="nextTo"/>
        <c:txPr>
          <a:bodyPr/>
          <a:lstStyle/>
          <a:p>
            <a:pPr>
              <a:defRPr lang="fr-FR">
                <a:solidFill>
                  <a:srgbClr val="002060"/>
                </a:solidFill>
              </a:defRPr>
            </a:pPr>
            <a:endParaRPr lang="en-US"/>
          </a:p>
        </c:txPr>
        <c:crossAx val="110133248"/>
        <c:crosses val="autoZero"/>
        <c:crossBetween val="midCat"/>
      </c:valAx>
      <c:valAx>
        <c:axId val="1101332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fr-FR">
                <a:solidFill>
                  <a:srgbClr val="002060"/>
                </a:solidFill>
              </a:defRPr>
            </a:pPr>
            <a:endParaRPr lang="en-US"/>
          </a:p>
        </c:txPr>
        <c:crossAx val="1100290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8896451730812511"/>
          <c:y val="0.51559836327174158"/>
          <c:w val="0.20260555552113771"/>
          <c:h val="0.11151340202256944"/>
        </c:manualLayout>
      </c:layout>
      <c:txPr>
        <a:bodyPr/>
        <a:lstStyle/>
        <a:p>
          <a:pPr>
            <a:defRPr lang="fr-FR">
              <a:solidFill>
                <a:srgbClr val="002060"/>
              </a:solidFill>
            </a:defRPr>
          </a:pPr>
          <a:endParaRPr lang="en-US"/>
        </a:p>
      </c:txPr>
    </c:legend>
    <c:plotVisOnly val="1"/>
  </c:chart>
  <c:spPr>
    <a:solidFill>
      <a:schemeClr val="tx2">
        <a:lumMod val="20000"/>
        <a:lumOff val="80000"/>
      </a:schemeClr>
    </a:solidFill>
  </c:spPr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4038" y="0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09D9EC2-D93C-46A0-81CD-E0DBF6B47300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2A722B-C546-42E4-906D-54AFDD147B9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6014" tIns="48007" rIns="96014" bIns="4800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11650" cy="342900"/>
          </a:xfrm>
          <a:prstGeom prst="rect">
            <a:avLst/>
          </a:prstGeom>
        </p:spPr>
        <p:txBody>
          <a:bodyPr vert="horz" lIns="96014" tIns="48007" rIns="96014" bIns="4800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656B1C9C-8B03-44F3-BAE9-92677906A984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4" tIns="48007" rIns="96014" bIns="48007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5363" y="3257550"/>
            <a:ext cx="7954962" cy="3086100"/>
          </a:xfrm>
          <a:prstGeom prst="rect">
            <a:avLst/>
          </a:prstGeom>
        </p:spPr>
        <p:txBody>
          <a:bodyPr vert="horz" lIns="96014" tIns="48007" rIns="96014" bIns="48007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6014" tIns="48007" rIns="96014" bIns="4800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32450" y="6513513"/>
            <a:ext cx="4311650" cy="342900"/>
          </a:xfrm>
          <a:prstGeom prst="rect">
            <a:avLst/>
          </a:prstGeom>
        </p:spPr>
        <p:txBody>
          <a:bodyPr vert="horz" lIns="96014" tIns="48007" rIns="96014" bIns="4800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5B5F6E28-7DE3-4531-AC08-73F7BB5BC2F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C9786F-BD45-4AA7-B62E-305C2B03F5D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58165-7192-4B26-B7C0-62A6978E7DD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367123-3571-4407-8662-FDEFD912250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14EA73-1FB4-426E-8A46-C6DFC55D42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3CC9A8-097B-4300-A610-04ECEF6DDF8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69A569-C66A-4345-B3C6-5EE88847EAC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31630D-A3FB-4024-8BE5-F1C4865AC7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70BFCF-9D56-481F-B69D-281C3D7E26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847629-67F2-4FB9-9525-CF5BF5E2C5D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3BAA8D-9622-47E5-B069-FC5931CDED7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E095C4-14F8-4B84-A751-2F53684119E6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2E9BF5-F2FF-4A43-8B59-939C2CCAFF6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8CE05D-54B0-470F-BB66-07FB5F1A0D1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1568DF-C79F-4E0D-B1DA-D4432C11249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3F9114-CE5B-45E0-A736-72355F383FA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740654-7CA6-44CA-9FBA-73BE1E7628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E08BE0-4E53-4142-ABA8-90C002DEF002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32B91E-3B69-4308-9EB7-639DBE5BF440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C687B2-8B2F-4523-A85C-78025612626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07D563-1F79-4FDA-87CF-E1971AFE6A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8DE183-3A1A-4DE6-919E-DC8755C299F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0CA995-FD50-4137-835E-1B228D9D5B41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D795FA-D5AC-4FCA-AA2A-A81F15CDABB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9D7575-3E86-4BB0-B778-53AB5A38EE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A34953-A2B8-45D4-B6EE-1B18B2A9FB8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DC2239-1678-4AA5-9B70-A19CA12614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711042-B837-4F1C-BE95-10C5117658F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9900BE-4E02-4828-A8B3-5DD9FDDB36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136710-196D-413D-920E-49E82D82949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E2CD48-2828-435A-A31F-AF95D6BD11D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4D247B-F25D-42C1-B2AE-F2DDE87C26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5277D7-CF9D-48AC-A0A0-130C6B2269B0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DF8CF5-F074-4FC8-9058-7C9CDEAD510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0DE873-EF1A-4B1E-878A-D2BB86C36AD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C72FB8-3EDD-4930-A1A4-F52AF6B3E1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0250AB-A5DA-487D-91E9-5E5DC2EFDFAE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65E626-B266-47C0-8721-89D96B936E8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051E1F-F278-4100-B788-E1AA672B8FE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667287-AB0B-488E-836C-61EA06C33BD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F60406-15D8-4A38-9BFD-8924293C88F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141C28-18CB-4A01-A877-D8542CD95AB6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F1687-161F-407F-A891-A1E8665C57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46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37FEB4-ED86-4960-A16B-A027734E44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D25C8A-EC5C-495B-ABFF-C21EC1658A4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D8C8D5-1E79-4A4E-A562-94EB7ADF032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1076" name="Espace réservé du numéro de diapositive 3"/>
          <p:cNvSpPr txBox="1">
            <a:spLocks noGrp="1"/>
          </p:cNvSpPr>
          <p:nvPr/>
        </p:nvSpPr>
        <p:spPr bwMode="auto">
          <a:xfrm>
            <a:off x="5632450" y="6513513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7" rIns="96014" bIns="48007" anchor="b"/>
          <a:lstStyle/>
          <a:p>
            <a:pPr algn="r"/>
            <a:fld id="{EEB0D061-AEF6-4AC2-83D1-7332678FD847}" type="slidenum">
              <a:rPr lang="en-US" sz="1300" b="0">
                <a:latin typeface="Calibri" pitchFamily="34" charset="0"/>
              </a:rPr>
              <a:pPr algn="r"/>
              <a:t>50</a:t>
            </a:fld>
            <a:endParaRPr lang="en-US" sz="13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2100" name="Espace réservé du numéro de diapositive 3"/>
          <p:cNvSpPr txBox="1">
            <a:spLocks noGrp="1"/>
          </p:cNvSpPr>
          <p:nvPr/>
        </p:nvSpPr>
        <p:spPr bwMode="auto">
          <a:xfrm>
            <a:off x="5632450" y="6513513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7" rIns="96014" bIns="48007" anchor="b"/>
          <a:lstStyle/>
          <a:p>
            <a:pPr algn="r"/>
            <a:fld id="{9004C7B2-A4A0-417C-B38B-6BA0CCE8A519}" type="slidenum">
              <a:rPr lang="en-US" sz="1300" b="0">
                <a:latin typeface="Calibri" pitchFamily="34" charset="0"/>
              </a:rPr>
              <a:pPr algn="r"/>
              <a:t>51</a:t>
            </a:fld>
            <a:endParaRPr lang="en-US" sz="13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24" name="Espace réservé du numéro de diapositive 3"/>
          <p:cNvSpPr txBox="1">
            <a:spLocks noGrp="1"/>
          </p:cNvSpPr>
          <p:nvPr/>
        </p:nvSpPr>
        <p:spPr bwMode="auto">
          <a:xfrm>
            <a:off x="5632450" y="6513513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7" rIns="96014" bIns="48007" anchor="b"/>
          <a:lstStyle/>
          <a:p>
            <a:pPr algn="r"/>
            <a:fld id="{DF86DE54-6E3B-4BBE-8F34-1C8ECC71770C}" type="slidenum">
              <a:rPr lang="en-US" sz="1300" b="0">
                <a:latin typeface="Calibri" pitchFamily="34" charset="0"/>
              </a:rPr>
              <a:pPr algn="r"/>
              <a:t>52</a:t>
            </a:fld>
            <a:endParaRPr lang="en-US" sz="13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4148" name="Espace réservé du numéro de diapositive 3"/>
          <p:cNvSpPr txBox="1">
            <a:spLocks noGrp="1"/>
          </p:cNvSpPr>
          <p:nvPr/>
        </p:nvSpPr>
        <p:spPr bwMode="auto">
          <a:xfrm>
            <a:off x="5632450" y="6513513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7" rIns="96014" bIns="48007" anchor="b"/>
          <a:lstStyle/>
          <a:p>
            <a:pPr algn="r"/>
            <a:fld id="{D21852C1-693F-4998-89E2-243EFEFF850E}" type="slidenum">
              <a:rPr lang="en-US" sz="1300" b="0">
                <a:latin typeface="Calibri" pitchFamily="34" charset="0"/>
              </a:rPr>
              <a:pPr algn="r"/>
              <a:t>53</a:t>
            </a:fld>
            <a:endParaRPr lang="en-US" sz="13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5172" name="Espace réservé du numéro de diapositive 3"/>
          <p:cNvSpPr txBox="1">
            <a:spLocks noGrp="1"/>
          </p:cNvSpPr>
          <p:nvPr/>
        </p:nvSpPr>
        <p:spPr bwMode="auto">
          <a:xfrm>
            <a:off x="5632450" y="6513513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7" rIns="96014" bIns="48007" anchor="b"/>
          <a:lstStyle/>
          <a:p>
            <a:pPr algn="r"/>
            <a:fld id="{D82E3623-B9E6-41BF-9255-46545A3A351B}" type="slidenum">
              <a:rPr lang="en-US" sz="1300" b="0">
                <a:latin typeface="Calibri" pitchFamily="34" charset="0"/>
              </a:rPr>
              <a:pPr algn="r"/>
              <a:t>54</a:t>
            </a:fld>
            <a:endParaRPr lang="en-US" sz="13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6196" name="Espace réservé du numéro de diapositive 3"/>
          <p:cNvSpPr txBox="1">
            <a:spLocks noGrp="1"/>
          </p:cNvSpPr>
          <p:nvPr/>
        </p:nvSpPr>
        <p:spPr bwMode="auto">
          <a:xfrm>
            <a:off x="5632450" y="6513513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7" rIns="96014" bIns="48007" anchor="b"/>
          <a:lstStyle/>
          <a:p>
            <a:pPr algn="r"/>
            <a:fld id="{71D852FA-4AA6-49E6-B569-95C131939D5A}" type="slidenum">
              <a:rPr lang="en-US" sz="1300" b="0">
                <a:latin typeface="Calibri" pitchFamily="34" charset="0"/>
              </a:rPr>
              <a:pPr algn="r"/>
              <a:t>55</a:t>
            </a:fld>
            <a:endParaRPr lang="en-US" sz="13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Espace réservé du numéro de diapositive 3"/>
          <p:cNvSpPr txBox="1">
            <a:spLocks noGrp="1"/>
          </p:cNvSpPr>
          <p:nvPr/>
        </p:nvSpPr>
        <p:spPr bwMode="auto">
          <a:xfrm>
            <a:off x="5632450" y="6513513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7" rIns="96014" bIns="48007" anchor="b"/>
          <a:lstStyle/>
          <a:p>
            <a:pPr algn="r"/>
            <a:fld id="{0E261BF4-FD7C-43BE-9DBD-0303B5C42976}" type="slidenum">
              <a:rPr lang="en-US" sz="1300" b="0">
                <a:latin typeface="Calibri" pitchFamily="34" charset="0"/>
              </a:rPr>
              <a:pPr algn="r"/>
              <a:t>56</a:t>
            </a:fld>
            <a:endParaRPr lang="en-US" sz="13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8244" name="Espace réservé du numéro de diapositive 3"/>
          <p:cNvSpPr txBox="1">
            <a:spLocks noGrp="1"/>
          </p:cNvSpPr>
          <p:nvPr/>
        </p:nvSpPr>
        <p:spPr bwMode="auto">
          <a:xfrm>
            <a:off x="5632450" y="6513513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7" rIns="96014" bIns="48007" anchor="b"/>
          <a:lstStyle/>
          <a:p>
            <a:pPr algn="r"/>
            <a:fld id="{2D617C55-BEC8-4F4C-B6B8-325F2A914115}" type="slidenum">
              <a:rPr lang="en-US" sz="1300" b="0">
                <a:latin typeface="Calibri" pitchFamily="34" charset="0"/>
              </a:rPr>
              <a:pPr algn="r"/>
              <a:t>57</a:t>
            </a:fld>
            <a:endParaRPr lang="en-US" sz="13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9268" name="Espace réservé du numéro de diapositive 3"/>
          <p:cNvSpPr txBox="1">
            <a:spLocks noGrp="1"/>
          </p:cNvSpPr>
          <p:nvPr/>
        </p:nvSpPr>
        <p:spPr bwMode="auto">
          <a:xfrm>
            <a:off x="5632450" y="6513513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7" rIns="96014" bIns="48007" anchor="b"/>
          <a:lstStyle/>
          <a:p>
            <a:pPr algn="r"/>
            <a:fld id="{D52B385B-42E5-4643-87EB-5120B55DF38A}" type="slidenum">
              <a:rPr lang="en-US" sz="1300" b="0">
                <a:latin typeface="Calibri" pitchFamily="34" charset="0"/>
              </a:rPr>
              <a:pPr algn="r"/>
              <a:t>58</a:t>
            </a:fld>
            <a:endParaRPr lang="en-US" sz="13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0292" name="Espace réservé du numéro de diapositive 3"/>
          <p:cNvSpPr txBox="1">
            <a:spLocks noGrp="1"/>
          </p:cNvSpPr>
          <p:nvPr/>
        </p:nvSpPr>
        <p:spPr bwMode="auto">
          <a:xfrm>
            <a:off x="5632450" y="6513513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7" rIns="96014" bIns="48007" anchor="b"/>
          <a:lstStyle/>
          <a:p>
            <a:pPr algn="r"/>
            <a:fld id="{9279F567-D5D0-484D-9459-1AFAECAD73EF}" type="slidenum">
              <a:rPr lang="en-US" sz="1300" b="0">
                <a:latin typeface="Calibri" pitchFamily="34" charset="0"/>
              </a:rPr>
              <a:pPr algn="r"/>
              <a:t>59</a:t>
            </a:fld>
            <a:endParaRPr lang="en-US" sz="13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B68356-6C3B-42EF-9CD7-2290F487BDE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1316" name="Espace réservé du numéro de diapositive 3"/>
          <p:cNvSpPr txBox="1">
            <a:spLocks noGrp="1"/>
          </p:cNvSpPr>
          <p:nvPr/>
        </p:nvSpPr>
        <p:spPr bwMode="auto">
          <a:xfrm>
            <a:off x="5632450" y="6513513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7" rIns="96014" bIns="48007" anchor="b"/>
          <a:lstStyle/>
          <a:p>
            <a:pPr algn="r"/>
            <a:fld id="{A0F6CCC3-DC81-45BC-9241-A6E77BEC6FC7}" type="slidenum">
              <a:rPr lang="en-US" sz="1300" b="0">
                <a:latin typeface="Calibri" pitchFamily="34" charset="0"/>
              </a:rPr>
              <a:pPr algn="r"/>
              <a:t>60</a:t>
            </a:fld>
            <a:endParaRPr lang="en-US" sz="13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2340" name="Espace réservé du numéro de diapositive 3"/>
          <p:cNvSpPr txBox="1">
            <a:spLocks noGrp="1"/>
          </p:cNvSpPr>
          <p:nvPr/>
        </p:nvSpPr>
        <p:spPr bwMode="auto">
          <a:xfrm>
            <a:off x="5632450" y="6513513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7" rIns="96014" bIns="48007" anchor="b"/>
          <a:lstStyle/>
          <a:p>
            <a:pPr algn="r"/>
            <a:fld id="{337AA044-A405-46BE-A36A-E7E669D83355}" type="slidenum">
              <a:rPr lang="en-US" sz="1300" b="0">
                <a:latin typeface="Calibri" pitchFamily="34" charset="0"/>
              </a:rPr>
              <a:pPr algn="r"/>
              <a:t>61</a:t>
            </a:fld>
            <a:endParaRPr lang="en-US" sz="13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364" name="Espace réservé du numéro de diapositive 3"/>
          <p:cNvSpPr txBox="1">
            <a:spLocks noGrp="1"/>
          </p:cNvSpPr>
          <p:nvPr/>
        </p:nvSpPr>
        <p:spPr bwMode="auto">
          <a:xfrm>
            <a:off x="5632450" y="6513513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7" rIns="96014" bIns="48007" anchor="b"/>
          <a:lstStyle/>
          <a:p>
            <a:pPr algn="r"/>
            <a:fld id="{AE66BEDB-B7D2-42D0-9A83-66978DCE017C}" type="slidenum">
              <a:rPr lang="en-US" sz="1300" b="0">
                <a:latin typeface="Calibri" pitchFamily="34" charset="0"/>
              </a:rPr>
              <a:pPr algn="r"/>
              <a:t>62</a:t>
            </a:fld>
            <a:endParaRPr lang="en-US" sz="13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4388" name="Espace réservé du numéro de diapositive 3"/>
          <p:cNvSpPr txBox="1">
            <a:spLocks noGrp="1"/>
          </p:cNvSpPr>
          <p:nvPr/>
        </p:nvSpPr>
        <p:spPr bwMode="auto">
          <a:xfrm>
            <a:off x="5632450" y="6513513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7" rIns="96014" bIns="48007" anchor="b"/>
          <a:lstStyle/>
          <a:p>
            <a:pPr algn="r"/>
            <a:fld id="{7B186770-EE60-4109-B072-6ADE98D47451}" type="slidenum">
              <a:rPr lang="en-US" sz="1300" b="0">
                <a:latin typeface="Calibri" pitchFamily="34" charset="0"/>
              </a:rPr>
              <a:pPr algn="r"/>
              <a:t>63</a:t>
            </a:fld>
            <a:endParaRPr lang="en-US" sz="13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5412" name="Espace réservé du numéro de diapositive 3"/>
          <p:cNvSpPr txBox="1">
            <a:spLocks noGrp="1"/>
          </p:cNvSpPr>
          <p:nvPr/>
        </p:nvSpPr>
        <p:spPr bwMode="auto">
          <a:xfrm>
            <a:off x="5632450" y="6513513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7" rIns="96014" bIns="48007" anchor="b"/>
          <a:lstStyle/>
          <a:p>
            <a:pPr algn="r"/>
            <a:fld id="{A080C34E-1560-469F-87E0-62354FA6A420}" type="slidenum">
              <a:rPr lang="en-US" sz="1300" b="0">
                <a:latin typeface="Calibri" pitchFamily="34" charset="0"/>
              </a:rPr>
              <a:pPr algn="r"/>
              <a:t>64</a:t>
            </a:fld>
            <a:endParaRPr lang="en-US" sz="13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6436" name="Espace réservé du numéro de diapositive 3"/>
          <p:cNvSpPr txBox="1">
            <a:spLocks noGrp="1"/>
          </p:cNvSpPr>
          <p:nvPr/>
        </p:nvSpPr>
        <p:spPr bwMode="auto">
          <a:xfrm>
            <a:off x="5632450" y="6513513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7" rIns="96014" bIns="48007" anchor="b"/>
          <a:lstStyle/>
          <a:p>
            <a:pPr algn="r"/>
            <a:fld id="{36A8657E-10AE-4F70-800A-70DA86682134}" type="slidenum">
              <a:rPr lang="en-US" sz="1300" b="0">
                <a:latin typeface="Calibri" pitchFamily="34" charset="0"/>
              </a:rPr>
              <a:pPr algn="r"/>
              <a:t>65</a:t>
            </a:fld>
            <a:endParaRPr lang="en-US" sz="13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7460" name="Espace réservé du numéro de diapositive 3"/>
          <p:cNvSpPr txBox="1">
            <a:spLocks noGrp="1"/>
          </p:cNvSpPr>
          <p:nvPr/>
        </p:nvSpPr>
        <p:spPr bwMode="auto">
          <a:xfrm>
            <a:off x="5632450" y="6513513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7" rIns="96014" bIns="48007" anchor="b"/>
          <a:lstStyle/>
          <a:p>
            <a:pPr algn="r"/>
            <a:fld id="{0D71424C-80E4-4FBF-8E96-AF519A376BAD}" type="slidenum">
              <a:rPr lang="en-US" sz="1300" b="0">
                <a:latin typeface="Calibri" pitchFamily="34" charset="0"/>
              </a:rPr>
              <a:pPr algn="r"/>
              <a:t>66</a:t>
            </a:fld>
            <a:endParaRPr lang="en-US" sz="13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8484" name="Espace réservé du numéro de diapositive 3"/>
          <p:cNvSpPr txBox="1">
            <a:spLocks noGrp="1"/>
          </p:cNvSpPr>
          <p:nvPr/>
        </p:nvSpPr>
        <p:spPr bwMode="auto">
          <a:xfrm>
            <a:off x="5632450" y="6513513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7" rIns="96014" bIns="48007" anchor="b"/>
          <a:lstStyle/>
          <a:p>
            <a:pPr algn="r"/>
            <a:fld id="{B53A3F18-A0A2-457D-AAB4-9C66AC46074C}" type="slidenum">
              <a:rPr lang="en-US" sz="1300" b="0">
                <a:latin typeface="Calibri" pitchFamily="34" charset="0"/>
              </a:rPr>
              <a:pPr algn="r"/>
              <a:t>67</a:t>
            </a:fld>
            <a:endParaRPr lang="en-US" sz="13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CBB283-6D18-41BF-B931-07DF2A9F8916}" type="slidenum">
              <a:rPr lang="fr-FR" smtClean="0"/>
              <a:pPr>
                <a:defRPr/>
              </a:pPr>
              <a:t>68</a:t>
            </a:fld>
            <a:endParaRPr lang="fr-F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0532" name="Espace réservé du numéro de diapositive 3"/>
          <p:cNvSpPr txBox="1">
            <a:spLocks noGrp="1"/>
          </p:cNvSpPr>
          <p:nvPr/>
        </p:nvSpPr>
        <p:spPr bwMode="auto">
          <a:xfrm>
            <a:off x="5632450" y="6513513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7" rIns="96014" bIns="48007" anchor="b"/>
          <a:lstStyle/>
          <a:p>
            <a:pPr algn="r"/>
            <a:fld id="{25E531BC-1F97-4105-A127-780A2A908791}" type="slidenum">
              <a:rPr lang="en-US" sz="1300" b="0">
                <a:latin typeface="Calibri" pitchFamily="34" charset="0"/>
              </a:rPr>
              <a:pPr algn="r"/>
              <a:t>69</a:t>
            </a:fld>
            <a:endParaRPr lang="en-US" sz="13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C7EEB7-A8D1-4601-91A7-05909CBB0B8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1556" name="Espace réservé du numéro de diapositive 3"/>
          <p:cNvSpPr txBox="1">
            <a:spLocks noGrp="1"/>
          </p:cNvSpPr>
          <p:nvPr/>
        </p:nvSpPr>
        <p:spPr bwMode="auto">
          <a:xfrm>
            <a:off x="5632450" y="6513513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7" rIns="96014" bIns="48007" anchor="b"/>
          <a:lstStyle/>
          <a:p>
            <a:pPr algn="r"/>
            <a:fld id="{89D56645-57E1-40E9-B31F-5C2BD9C9E6F3}" type="slidenum">
              <a:rPr lang="en-US" sz="1300" b="0">
                <a:latin typeface="Calibri" pitchFamily="34" charset="0"/>
              </a:rPr>
              <a:pPr algn="r"/>
              <a:t>70</a:t>
            </a:fld>
            <a:endParaRPr lang="en-US" sz="13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2580" name="Espace réservé du numéro de diapositive 3"/>
          <p:cNvSpPr txBox="1">
            <a:spLocks noGrp="1"/>
          </p:cNvSpPr>
          <p:nvPr/>
        </p:nvSpPr>
        <p:spPr bwMode="auto">
          <a:xfrm>
            <a:off x="5632450" y="6513513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7" rIns="96014" bIns="48007" anchor="b"/>
          <a:lstStyle/>
          <a:p>
            <a:pPr algn="r"/>
            <a:fld id="{7A3FC0AD-0FD2-4EF8-B462-FAE49A1E1E1C}" type="slidenum">
              <a:rPr lang="en-US" sz="1300" b="0">
                <a:latin typeface="Calibri" pitchFamily="34" charset="0"/>
              </a:rPr>
              <a:pPr algn="r"/>
              <a:t>71</a:t>
            </a:fld>
            <a:endParaRPr lang="en-US" sz="13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04" name="Espace réservé du numéro de diapositive 3"/>
          <p:cNvSpPr txBox="1">
            <a:spLocks noGrp="1"/>
          </p:cNvSpPr>
          <p:nvPr/>
        </p:nvSpPr>
        <p:spPr bwMode="auto">
          <a:xfrm>
            <a:off x="5632450" y="6513513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7" rIns="96014" bIns="48007" anchor="b"/>
          <a:lstStyle/>
          <a:p>
            <a:pPr algn="r"/>
            <a:fld id="{34DD3262-2BD4-4C55-A7E9-27180CA115F9}" type="slidenum">
              <a:rPr lang="en-US" sz="1300" b="0">
                <a:latin typeface="Calibri" pitchFamily="34" charset="0"/>
              </a:rPr>
              <a:pPr algn="r"/>
              <a:t>72</a:t>
            </a:fld>
            <a:endParaRPr lang="en-US" sz="13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160B6E-0CAC-4591-BF95-5D9712AF24AF}" type="slidenum">
              <a:rPr lang="fr-FR" smtClean="0"/>
              <a:pPr>
                <a:defRPr/>
              </a:pPr>
              <a:t>73</a:t>
            </a:fld>
            <a:endParaRPr lang="fr-F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5652" name="Espace réservé du numéro de diapositive 3"/>
          <p:cNvSpPr txBox="1">
            <a:spLocks noGrp="1"/>
          </p:cNvSpPr>
          <p:nvPr/>
        </p:nvSpPr>
        <p:spPr bwMode="auto">
          <a:xfrm>
            <a:off x="5632450" y="6513513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7" rIns="96014" bIns="48007" anchor="b"/>
          <a:lstStyle/>
          <a:p>
            <a:pPr algn="r"/>
            <a:fld id="{9DCDCC24-5869-4777-8FCF-FC98855FFCBE}" type="slidenum">
              <a:rPr lang="en-US" sz="1300" b="0">
                <a:latin typeface="Calibri" pitchFamily="34" charset="0"/>
              </a:rPr>
              <a:pPr algn="r"/>
              <a:t>74</a:t>
            </a:fld>
            <a:endParaRPr lang="en-US" sz="13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6676" name="Espace réservé du numéro de diapositive 3"/>
          <p:cNvSpPr txBox="1">
            <a:spLocks noGrp="1"/>
          </p:cNvSpPr>
          <p:nvPr/>
        </p:nvSpPr>
        <p:spPr bwMode="auto">
          <a:xfrm>
            <a:off x="5632450" y="6513513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7" rIns="96014" bIns="48007" anchor="b"/>
          <a:lstStyle/>
          <a:p>
            <a:pPr algn="r"/>
            <a:fld id="{FC35802F-0598-4476-9C11-BAAD9B3B3566}" type="slidenum">
              <a:rPr lang="en-US" sz="1300" b="0">
                <a:latin typeface="Calibri" pitchFamily="34" charset="0"/>
              </a:rPr>
              <a:pPr algn="r"/>
              <a:t>75</a:t>
            </a:fld>
            <a:endParaRPr lang="en-US" sz="1300" b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C7158-3C1E-467D-8260-121CC3E84DD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B18FE-1B16-47FA-A2A1-EBB6FF5B409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9DD51-2057-43DB-BD70-968C40FDD7DD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FDE1B-BD6B-4243-B2D3-919E8905D80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2A107-F128-4EAC-9DF3-1AC59299C079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5BAE7-8534-473A-9C9A-81E780AA4DD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FFBDE-8247-4E3F-8AAC-5EA62003472F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28152-065E-4460-8A2F-599303B808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01E58-1BA3-41F0-A723-09607E9B33D8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2AA7A-6B82-4757-8463-01C3FC7C42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9408A-DA98-407B-970B-D36C7F454118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DCEE3-1811-4F48-BB12-1561D418343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3CE1F-BB9C-4C13-A376-37FBC5E01246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DE985-5586-4989-8309-F64AF8E3108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AA40-F675-4947-B1DA-844FB93F628A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606B3-7111-430F-B91B-B3114C353D9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6E525-00B5-4732-AA38-0AF88862E4BA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6E1AF-2A6D-47CF-8D7A-06E6828037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76EF-7F57-4CD3-8DA0-0A4A3F56CA48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7760A-C9BB-4265-86DA-3328116B783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37C04-B524-4FA5-A0CF-781BF647EE31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A190A-87A3-41CF-83E8-7316BEFF391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6" name="Triangle rect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7" name="Forme libre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8" name="Forme libre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44F7-663D-4E68-8B25-6A4E6777C8C7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46FC0-882F-426B-95EF-2308C39A03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3C3831-8EFD-4A0F-B49D-E13FE2D0A91D}" type="datetimeFigureOut">
              <a:rPr lang="fr-FR"/>
              <a:pPr>
                <a:defRPr/>
              </a:pPr>
              <a:t>08/12/2011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7B7E0C-12AB-4E3B-87AF-4C1D73FA91A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  <a:cs typeface="+mn-cs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91" r:id="rId9"/>
    <p:sldLayoutId id="2147483789" r:id="rId10"/>
    <p:sldLayoutId id="21474837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ogo MREM"/>
          <p:cNvPicPr>
            <a:picLocks noChangeAspect="1" noChangeArrowheads="1"/>
          </p:cNvPicPr>
          <p:nvPr/>
        </p:nvPicPr>
        <p:blipFill>
          <a:blip r:embed="rId3" cstate="email">
            <a:lum bright="12000"/>
          </a:blip>
          <a:srcRect/>
          <a:stretch>
            <a:fillRect/>
          </a:stretch>
        </p:blipFill>
        <p:spPr bwMode="auto">
          <a:xfrm>
            <a:off x="41275" y="41275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750" y="0"/>
            <a:ext cx="125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 descr="Scan00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64525" y="41275"/>
            <a:ext cx="8382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803275" y="533400"/>
            <a:ext cx="7543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>
                <a:latin typeface="Limon S1" pitchFamily="2" charset="0"/>
              </a:rPr>
              <a:t>RBHraCaNacRkkm&lt;úCa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>
                <a:latin typeface="Limon S1" pitchFamily="2" charset="0"/>
              </a:rPr>
              <a:t>Cati sasna RBHmhakSRt</a:t>
            </a:r>
            <a:endParaRPr lang="fr-FR" sz="3200">
              <a:latin typeface="Limon S1" pitchFamily="2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>
                <a:latin typeface="Limon S1" pitchFamily="2" charset="0"/>
              </a:rPr>
              <a:t>RksYgFnFanTwk nig]tuniym</a:t>
            </a:r>
            <a:r>
              <a:rPr lang="en-US" sz="3200" b="0">
                <a:latin typeface="Limon S1" pitchFamily="2" charset="0"/>
              </a:rPr>
              <a:t> </a:t>
            </a:r>
            <a:endParaRPr lang="fr-FR" sz="3200" b="0">
              <a:latin typeface="Limon S1" pitchFamily="2" charset="0"/>
            </a:endParaRP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955675" y="1928813"/>
            <a:ext cx="7239000" cy="14462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bNþúHbNþal</a:t>
            </a:r>
            <a:endParaRPr lang="en-US" sz="4400" dirty="0">
              <a:effectLst>
                <a:outerShdw blurRad="38100" dist="38100" dir="2700000" algn="tl">
                  <a:srgbClr val="FFFFFF"/>
                </a:outerShdw>
              </a:effectLst>
              <a:latin typeface="Limon S1" pitchFamily="2" charset="0"/>
            </a:endParaRPr>
          </a:p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karEfTaMRbB½neRsacRsB</a:t>
            </a:r>
          </a:p>
        </p:txBody>
      </p:sp>
      <p:pic>
        <p:nvPicPr>
          <p:cNvPr id="3079" name="Picture 10" descr="Entretien ouvrage 1 polder 1 Ma Ou 2004#00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67000" y="3595688"/>
            <a:ext cx="4114800" cy="25701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80" name="Text Box 12"/>
          <p:cNvSpPr txBox="1">
            <a:spLocks noChangeArrowheads="1"/>
          </p:cNvSpPr>
          <p:nvPr/>
        </p:nvSpPr>
        <p:spPr bwMode="auto">
          <a:xfrm>
            <a:off x="2555875" y="6338888"/>
            <a:ext cx="434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latin typeface="Limon S1" pitchFamily="2" charset="0"/>
              </a:rPr>
              <a:t>EfTaMsMNg;mYyenAb:ulEDréRBnb;</a:t>
            </a:r>
          </a:p>
        </p:txBody>
      </p:sp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0" y="6354763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>
                <a:latin typeface="Limon S1" pitchFamily="2" charset="0"/>
              </a:rPr>
              <a:t>vaMgsg; davIt TIRbwkSabec©keTs</a:t>
            </a:r>
            <a:r>
              <a:rPr lang="en-US" sz="2000" b="0">
                <a:latin typeface="Limon F2" pitchFamily="2" charset="0"/>
              </a:rPr>
              <a:t> </a:t>
            </a:r>
          </a:p>
        </p:txBody>
      </p:sp>
      <p:sp>
        <p:nvSpPr>
          <p:cNvPr id="3082" name="Rectangle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>
        <p:nvSpPr>
          <p:cNvPr id="3083" name="Text Box 17"/>
          <p:cNvSpPr txBox="1">
            <a:spLocks noChangeArrowheads="1"/>
          </p:cNvSpPr>
          <p:nvPr/>
        </p:nvSpPr>
        <p:spPr bwMode="auto">
          <a:xfrm>
            <a:off x="7451725" y="6308725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0">
                <a:latin typeface="Limon S1" pitchFamily="2" charset="0"/>
              </a:rPr>
              <a:t>ExFñÚ2009 </a:t>
            </a:r>
          </a:p>
        </p:txBody>
      </p:sp>
      <p:sp>
        <p:nvSpPr>
          <p:cNvPr id="3084" name="Text Box 14"/>
          <p:cNvSpPr txBox="1">
            <a:spLocks noChangeArrowheads="1"/>
          </p:cNvSpPr>
          <p:nvPr/>
        </p:nvSpPr>
        <p:spPr bwMode="auto">
          <a:xfrm>
            <a:off x="0" y="1196975"/>
            <a:ext cx="2663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FF0000"/>
                </a:solidFill>
                <a:latin typeface="Limon S1" pitchFamily="2" charset="0"/>
              </a:rPr>
              <a:t>mU:Dul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955675" y="1981200"/>
            <a:ext cx="7239000" cy="769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bNþúHbNþalkarEfTaMRbB½n</a:t>
            </a:r>
            <a:r>
              <a:rPr lang="en-US" sz="4400" dirty="0"/>
              <a:t> 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004888" y="4214813"/>
            <a:ext cx="7239000" cy="92392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bBaðanigmUlehtu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imon S1" pitchFamily="2" charset="0"/>
            </a:endParaRPr>
          </a:p>
        </p:txBody>
      </p:sp>
      <p:sp>
        <p:nvSpPr>
          <p:cNvPr id="2" name="ZoneTexte 3"/>
          <p:cNvSpPr txBox="1"/>
          <p:nvPr/>
        </p:nvSpPr>
        <p:spPr>
          <a:xfrm>
            <a:off x="571500" y="188913"/>
            <a:ext cx="8001000" cy="6699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6AEB1-EC94-48C4-82A6-6781D556596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838200" y="371475"/>
            <a:ext cx="7467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u="sng">
                <a:solidFill>
                  <a:srgbClr val="002060"/>
                </a:solidFill>
                <a:latin typeface="Limon S1" pitchFamily="2" charset="0"/>
              </a:rPr>
              <a:t>n½yrbs;Éksar</a:t>
            </a:r>
            <a:r>
              <a:rPr lang="en-US" sz="4800">
                <a:solidFill>
                  <a:srgbClr val="002060"/>
                </a:solidFill>
                <a:latin typeface="Limon S1" pitchFamily="2" charset="0"/>
              </a:rPr>
              <a:t> </a:t>
            </a: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442913" y="1098550"/>
            <a:ext cx="8305800" cy="568642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ts val="600"/>
              </a:spcBef>
            </a:pPr>
            <a:r>
              <a:rPr lang="fr-FR"/>
              <a:t>1</a:t>
            </a:r>
            <a:r>
              <a:rPr lang="fr-FR">
                <a:latin typeface="Constantia" pitchFamily="18" charset="0"/>
              </a:rPr>
              <a:t> – </a:t>
            </a:r>
            <a:r>
              <a:rPr lang="en-US" sz="3600">
                <a:latin typeface="Limon S1" pitchFamily="2" charset="0"/>
              </a:rPr>
              <a:t>TMnb; ³ bBaða nigmUlehtu</a:t>
            </a:r>
            <a:r>
              <a:rPr lang="en-US" sz="3600">
                <a:latin typeface="Limon F2" pitchFamily="2" charset="0"/>
              </a:rPr>
              <a:t> </a:t>
            </a:r>
            <a:endParaRPr lang="fr-FR" sz="3600">
              <a:latin typeface="Limon F2" pitchFamily="2" charset="0"/>
            </a:endParaRPr>
          </a:p>
          <a:p>
            <a:pPr algn="l">
              <a:lnSpc>
                <a:spcPct val="70000"/>
              </a:lnSpc>
              <a:spcBef>
                <a:spcPts val="600"/>
              </a:spcBef>
            </a:pPr>
            <a:r>
              <a:rPr lang="fr-FR">
                <a:solidFill>
                  <a:srgbClr val="FF6699"/>
                </a:solidFill>
                <a:latin typeface="Constantia" pitchFamily="18" charset="0"/>
              </a:rPr>
              <a:t>	</a:t>
            </a:r>
            <a:r>
              <a:rPr lang="fr-FR">
                <a:latin typeface="Constantia" pitchFamily="18" charset="0"/>
              </a:rPr>
              <a:t>1-a</a:t>
            </a:r>
            <a:r>
              <a:rPr lang="fr-FR" b="0">
                <a:latin typeface="Constantia" pitchFamily="18" charset="0"/>
              </a:rPr>
              <a:t> </a:t>
            </a:r>
            <a:r>
              <a:rPr lang="en-US" sz="3200">
                <a:latin typeface="Limon S1" pitchFamily="2" charset="0"/>
              </a:rPr>
              <a:t>karxUcxatedaykareFVIcracr </a:t>
            </a:r>
            <a:endParaRPr lang="fr-FR" sz="3200">
              <a:latin typeface="Limon S1" pitchFamily="2" charset="0"/>
            </a:endParaRPr>
          </a:p>
          <a:p>
            <a:pPr algn="l">
              <a:lnSpc>
                <a:spcPct val="70000"/>
              </a:lnSpc>
              <a:spcBef>
                <a:spcPts val="600"/>
              </a:spcBef>
            </a:pPr>
            <a:r>
              <a:rPr lang="fr-FR">
                <a:latin typeface="Constantia" pitchFamily="18" charset="0"/>
              </a:rPr>
              <a:t>	1-b</a:t>
            </a:r>
            <a:r>
              <a:rPr lang="fr-FR" b="0">
                <a:latin typeface="Constantia" pitchFamily="18" charset="0"/>
              </a:rPr>
              <a:t> </a:t>
            </a:r>
            <a:r>
              <a:rPr lang="en-US" sz="3200">
                <a:latin typeface="Limon S1" pitchFamily="2" charset="0"/>
              </a:rPr>
              <a:t>karxUcxatmkBITwk</a:t>
            </a:r>
            <a:r>
              <a:rPr lang="en-US" b="0"/>
              <a:t> </a:t>
            </a:r>
            <a:endParaRPr lang="fr-FR" b="0">
              <a:latin typeface="Constantia" pitchFamily="18" charset="0"/>
            </a:endParaRPr>
          </a:p>
          <a:p>
            <a:pPr algn="l">
              <a:lnSpc>
                <a:spcPct val="70000"/>
              </a:lnSpc>
              <a:spcBef>
                <a:spcPts val="600"/>
              </a:spcBef>
            </a:pPr>
            <a:r>
              <a:rPr lang="fr-FR">
                <a:latin typeface="Constantia" pitchFamily="18" charset="0"/>
              </a:rPr>
              <a:t>	1-c </a:t>
            </a:r>
            <a:r>
              <a:rPr lang="en-US" sz="3200">
                <a:latin typeface="Limon S1" pitchFamily="2" charset="0"/>
              </a:rPr>
              <a:t>karxUcaxatepSg² </a:t>
            </a:r>
            <a:endParaRPr lang="fr-FR" sz="3200">
              <a:latin typeface="Limon S1" pitchFamily="2" charset="0"/>
            </a:endParaRPr>
          </a:p>
          <a:p>
            <a:pPr algn="l">
              <a:lnSpc>
                <a:spcPct val="70000"/>
              </a:lnSpc>
              <a:spcBef>
                <a:spcPts val="600"/>
              </a:spcBef>
            </a:pPr>
            <a:r>
              <a:rPr lang="fr-FR"/>
              <a:t>2</a:t>
            </a:r>
            <a:r>
              <a:rPr lang="fr-FR">
                <a:latin typeface="Constantia" pitchFamily="18" charset="0"/>
              </a:rPr>
              <a:t>- </a:t>
            </a:r>
            <a:r>
              <a:rPr lang="en-US" sz="3600">
                <a:latin typeface="Limon S1" pitchFamily="2" charset="0"/>
              </a:rPr>
              <a:t>sMNg;; ³ bBaða nigmUlehtu</a:t>
            </a:r>
            <a:r>
              <a:rPr lang="en-US" sz="3600" b="0">
                <a:latin typeface="Limon F2" pitchFamily="2" charset="0"/>
              </a:rPr>
              <a:t> </a:t>
            </a:r>
            <a:endParaRPr lang="fr-FR" sz="3600" b="0">
              <a:latin typeface="Limon F2" pitchFamily="2" charset="0"/>
            </a:endParaRPr>
          </a:p>
          <a:p>
            <a:pPr algn="l">
              <a:lnSpc>
                <a:spcPct val="70000"/>
              </a:lnSpc>
              <a:spcBef>
                <a:spcPts val="600"/>
              </a:spcBef>
            </a:pPr>
            <a:r>
              <a:rPr lang="fr-FR">
                <a:latin typeface="Constantia" pitchFamily="18" charset="0"/>
              </a:rPr>
              <a:t>	2-a </a:t>
            </a:r>
            <a:r>
              <a:rPr lang="en-US" sz="3200">
                <a:latin typeface="Limon S1" pitchFamily="2" charset="0"/>
              </a:rPr>
              <a:t>karxUcxatmkBIkareRbIR)as;minl¥</a:t>
            </a:r>
            <a:r>
              <a:rPr lang="en-US"/>
              <a:t> </a:t>
            </a:r>
            <a:endParaRPr lang="fr-FR">
              <a:latin typeface="Constantia" pitchFamily="18" charset="0"/>
            </a:endParaRPr>
          </a:p>
          <a:p>
            <a:pPr algn="l">
              <a:lnSpc>
                <a:spcPct val="70000"/>
              </a:lnSpc>
              <a:spcBef>
                <a:spcPts val="600"/>
              </a:spcBef>
            </a:pPr>
            <a:r>
              <a:rPr lang="fr-FR">
                <a:latin typeface="Constantia" pitchFamily="18" charset="0"/>
              </a:rPr>
              <a:t>	2-b </a:t>
            </a:r>
            <a:r>
              <a:rPr lang="en-US" sz="3200">
                <a:latin typeface="Limon S1" pitchFamily="2" charset="0"/>
              </a:rPr>
              <a:t>karxUcxatmkBImkBITwk</a:t>
            </a:r>
            <a:r>
              <a:rPr lang="en-US">
                <a:latin typeface="Limon S1" pitchFamily="2" charset="0"/>
              </a:rPr>
              <a:t> </a:t>
            </a:r>
            <a:endParaRPr lang="fr-FR">
              <a:latin typeface="Limon S1" pitchFamily="2" charset="0"/>
            </a:endParaRPr>
          </a:p>
          <a:p>
            <a:pPr algn="l">
              <a:lnSpc>
                <a:spcPct val="70000"/>
              </a:lnSpc>
              <a:spcBef>
                <a:spcPts val="600"/>
              </a:spcBef>
            </a:pPr>
            <a:r>
              <a:rPr lang="fr-FR"/>
              <a:t>3</a:t>
            </a:r>
            <a:r>
              <a:rPr lang="fr-FR">
                <a:latin typeface="Constantia" pitchFamily="18" charset="0"/>
              </a:rPr>
              <a:t>- </a:t>
            </a:r>
            <a:r>
              <a:rPr lang="en-US" sz="3600">
                <a:latin typeface="Limon S1" pitchFamily="2" charset="0"/>
              </a:rPr>
              <a:t>sMNg;begðórsþaTic</a:t>
            </a:r>
            <a:r>
              <a:rPr lang="en-US" sz="3200">
                <a:latin typeface="Limon S1" pitchFamily="2" charset="0"/>
              </a:rPr>
              <a:t> </a:t>
            </a:r>
            <a:endParaRPr lang="fr-FR" sz="3200">
              <a:latin typeface="Limon S1" pitchFamily="2" charset="0"/>
            </a:endParaRPr>
          </a:p>
          <a:p>
            <a:pPr algn="l">
              <a:lnSpc>
                <a:spcPct val="70000"/>
              </a:lnSpc>
              <a:spcBef>
                <a:spcPts val="600"/>
              </a:spcBef>
            </a:pPr>
            <a:r>
              <a:rPr lang="fr-FR">
                <a:latin typeface="Constantia" pitchFamily="18" charset="0"/>
              </a:rPr>
              <a:t>	3-a </a:t>
            </a:r>
            <a:r>
              <a:rPr lang="en-US" sz="3200">
                <a:latin typeface="Limon S1" pitchFamily="2" charset="0"/>
              </a:rPr>
              <a:t> karxUcxatmkBIFñab;mkBITwk</a:t>
            </a:r>
            <a:r>
              <a:rPr lang="en-US" sz="3200">
                <a:latin typeface="Limon F2" pitchFamily="2" charset="0"/>
              </a:rPr>
              <a:t> </a:t>
            </a:r>
            <a:endParaRPr lang="fr-FR" sz="3200">
              <a:latin typeface="Limon F2" pitchFamily="2" charset="0"/>
            </a:endParaRPr>
          </a:p>
          <a:p>
            <a:pPr algn="l">
              <a:lnSpc>
                <a:spcPct val="70000"/>
              </a:lnSpc>
              <a:spcBef>
                <a:spcPts val="600"/>
              </a:spcBef>
            </a:pPr>
            <a:r>
              <a:rPr lang="fr-FR"/>
              <a:t>4</a:t>
            </a:r>
            <a:r>
              <a:rPr lang="fr-FR">
                <a:latin typeface="Constantia" pitchFamily="18" charset="0"/>
              </a:rPr>
              <a:t>- </a:t>
            </a:r>
            <a:r>
              <a:rPr lang="en-US" sz="3600">
                <a:latin typeface="Limon S1" pitchFamily="2" charset="0"/>
              </a:rPr>
              <a:t>bNþaj</a:t>
            </a:r>
            <a:r>
              <a:rPr lang="en-US" sz="3600" b="0">
                <a:latin typeface="Limon F2" pitchFamily="2" charset="0"/>
              </a:rPr>
              <a:t> </a:t>
            </a:r>
            <a:endParaRPr lang="fr-FR" sz="3600">
              <a:latin typeface="Limon F2" pitchFamily="2" charset="0"/>
            </a:endParaRPr>
          </a:p>
          <a:p>
            <a:pPr algn="l">
              <a:lnSpc>
                <a:spcPct val="70000"/>
              </a:lnSpc>
              <a:spcBef>
                <a:spcPts val="600"/>
              </a:spcBef>
            </a:pPr>
            <a:r>
              <a:rPr lang="fr-FR">
                <a:latin typeface="Constantia" pitchFamily="18" charset="0"/>
              </a:rPr>
              <a:t>	4-a </a:t>
            </a:r>
            <a:r>
              <a:rPr lang="en-US" sz="3200">
                <a:latin typeface="Limon S1" pitchFamily="2" charset="0"/>
              </a:rPr>
              <a:t>karxUcxatmkBImkBITwk </a:t>
            </a:r>
            <a:endParaRPr lang="fr-FR" sz="3200">
              <a:latin typeface="Limon S1" pitchFamily="2" charset="0"/>
            </a:endParaRPr>
          </a:p>
          <a:p>
            <a:pPr algn="l">
              <a:lnSpc>
                <a:spcPct val="70000"/>
              </a:lnSpc>
              <a:spcBef>
                <a:spcPts val="600"/>
              </a:spcBef>
            </a:pPr>
            <a:r>
              <a:rPr lang="fr-FR">
                <a:latin typeface="Constantia" pitchFamily="18" charset="0"/>
              </a:rPr>
              <a:t>	4-b </a:t>
            </a:r>
            <a:r>
              <a:rPr lang="en-US" sz="3200">
                <a:latin typeface="Limon S1" pitchFamily="2" charset="0"/>
              </a:rPr>
              <a:t>karxUcxatmkBImkBIrukçCati</a:t>
            </a:r>
            <a:r>
              <a:rPr lang="en-US" sz="3200">
                <a:latin typeface="Limon F2" pitchFamily="2" charset="0"/>
              </a:rPr>
              <a:t> </a:t>
            </a:r>
            <a:endParaRPr lang="fr-FR" sz="3200">
              <a:latin typeface="Limon F2" pitchFamily="2" charset="0"/>
            </a:endParaRPr>
          </a:p>
          <a:p>
            <a:pPr algn="l">
              <a:lnSpc>
                <a:spcPct val="70000"/>
              </a:lnSpc>
              <a:spcBef>
                <a:spcPts val="600"/>
              </a:spcBef>
            </a:pPr>
            <a:r>
              <a:rPr lang="fr-FR"/>
              <a:t>5</a:t>
            </a:r>
            <a:r>
              <a:rPr lang="fr-FR">
                <a:latin typeface="Constantia" pitchFamily="18" charset="0"/>
              </a:rPr>
              <a:t>-</a:t>
            </a:r>
            <a:r>
              <a:rPr lang="en-US" sz="3600">
                <a:latin typeface="Limon S1" pitchFamily="2" charset="0"/>
              </a:rPr>
              <a:t>sßanIybUmTwk</a:t>
            </a:r>
            <a:r>
              <a:rPr lang="en-US" sz="3600">
                <a:latin typeface="Limon F2" pitchFamily="2" charset="0"/>
              </a:rPr>
              <a:t>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71500" y="-26988"/>
            <a:ext cx="8001000" cy="66992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5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5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5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5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5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5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5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5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5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51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51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51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51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6101B-CD3F-4452-ADE5-D52D86E81D37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4339" name="Picture 2" descr="Scan0198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2301875" y="2571750"/>
            <a:ext cx="4413250" cy="32496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2484438" y="5805488"/>
            <a:ext cx="3733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000"/>
              </a:spcAft>
            </a:pPr>
            <a:r>
              <a:rPr lang="fr-FR" sz="2000">
                <a:solidFill>
                  <a:srgbClr val="FF0000"/>
                </a:solidFill>
                <a:latin typeface="Limon S1" pitchFamily="2" charset="0"/>
              </a:rPr>
              <a:t>karRsutdac;dIcak;bMeBj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71500" y="188913"/>
            <a:ext cx="8001000" cy="6699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857250" y="1428750"/>
            <a:ext cx="7286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latin typeface="Limon S1" pitchFamily="2" charset="0"/>
              </a:rPr>
              <a:t>bBaðanigmUlehtu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2FFC7-D016-4F71-A0AF-8A7DD15534E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1643063" y="2714625"/>
            <a:ext cx="6324600" cy="29654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TMnb;</a:t>
            </a:r>
          </a:p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CC00"/>
                </a:solidFill>
                <a:latin typeface="Limon S1" pitchFamily="2" charset="0"/>
              </a:rPr>
              <a:t>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71500" y="188913"/>
            <a:ext cx="8001000" cy="6699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857250" y="1428750"/>
            <a:ext cx="7286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latin typeface="Limon S1" pitchFamily="2" charset="0"/>
              </a:rPr>
              <a:t>bBaðanigmUlehtu</a:t>
            </a:r>
          </a:p>
        </p:txBody>
      </p:sp>
      <p:sp>
        <p:nvSpPr>
          <p:cNvPr id="8" name="Rectangle 7"/>
          <p:cNvSpPr/>
          <p:nvPr/>
        </p:nvSpPr>
        <p:spPr>
          <a:xfrm>
            <a:off x="2678113" y="4429125"/>
            <a:ext cx="4214812" cy="1098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karxUcxatBIkareFVIcracr</a:t>
            </a:r>
            <a:endParaRPr lang="fr-FR" sz="6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20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9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83350"/>
            <a:ext cx="762000" cy="365125"/>
          </a:xfrm>
        </p:spPr>
        <p:txBody>
          <a:bodyPr/>
          <a:lstStyle/>
          <a:p>
            <a:pPr>
              <a:defRPr/>
            </a:pPr>
            <a:fld id="{5748544A-753E-425F-B364-F94DD227A08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0" y="1270000"/>
            <a:ext cx="9144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60000"/>
              </a:lnSpc>
            </a:pPr>
            <a:r>
              <a:rPr lang="fr-FR" sz="1600">
                <a:solidFill>
                  <a:srgbClr val="FF0000"/>
                </a:solidFill>
                <a:latin typeface="Constantia" pitchFamily="18" charset="0"/>
              </a:rPr>
              <a:t>1-a</a:t>
            </a:r>
            <a:r>
              <a:rPr lang="fr-FR" sz="1600" u="sng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4000" u="sng">
                <a:solidFill>
                  <a:srgbClr val="FF0000"/>
                </a:solidFill>
                <a:latin typeface="Limon S1" pitchFamily="2" charset="0"/>
              </a:rPr>
              <a:t>dIl,ayxSac;eRcInelIslub</a:t>
            </a:r>
            <a:r>
              <a:rPr lang="en-US" sz="4000">
                <a:solidFill>
                  <a:srgbClr val="FF0000"/>
                </a:solidFill>
                <a:latin typeface="Limon S1" pitchFamily="2" charset="0"/>
              </a:rPr>
              <a:t> </a:t>
            </a:r>
            <a:endParaRPr lang="fr-FR" sz="4000" u="sng">
              <a:solidFill>
                <a:srgbClr val="FF0000"/>
              </a:solidFill>
              <a:latin typeface="Limon S1" pitchFamily="2" charset="0"/>
            </a:endParaRPr>
          </a:p>
          <a:p>
            <a:pPr algn="l">
              <a:lnSpc>
                <a:spcPct val="60000"/>
              </a:lnSpc>
            </a:pPr>
            <a:r>
              <a:rPr lang="en-US" sz="3600" b="0">
                <a:latin typeface="Limon S1" pitchFamily="2" charset="0"/>
              </a:rPr>
              <a:t>dIRbePTenHminl¥enArdUvR)aMg ¬KMnUs </a:t>
            </a:r>
            <a:r>
              <a:rPr lang="en-US" sz="2000" b="0"/>
              <a:t>W</a:t>
            </a:r>
            <a:r>
              <a:rPr lang="en-US" sz="3600" b="0">
                <a:latin typeface="Limon S1" pitchFamily="2" charset="0"/>
              </a:rPr>
              <a:t>¦EtvaRbesIrbnþicenArdUvePøóg.</a:t>
            </a:r>
            <a:endParaRPr lang="en-US" sz="3600" b="0"/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0" y="2143125"/>
            <a:ext cx="91440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fr-FR" sz="1600">
                <a:solidFill>
                  <a:schemeClr val="accent1"/>
                </a:solidFill>
                <a:latin typeface="Constantia" pitchFamily="18" charset="0"/>
              </a:rPr>
              <a:t>1-b</a:t>
            </a:r>
            <a:r>
              <a:rPr lang="fr-FR" sz="1600" u="sng">
                <a:solidFill>
                  <a:schemeClr val="accent1"/>
                </a:solidFill>
                <a:latin typeface="Constantia" pitchFamily="18" charset="0"/>
              </a:rPr>
              <a:t> </a:t>
            </a:r>
            <a:r>
              <a:rPr lang="en-US" sz="4000" u="sng">
                <a:solidFill>
                  <a:schemeClr val="accent1"/>
                </a:solidFill>
                <a:latin typeface="Limon S1" pitchFamily="2" charset="0"/>
              </a:rPr>
              <a:t>dImanl,aydI\dæeRcInelIslub</a:t>
            </a:r>
            <a:r>
              <a:rPr lang="en-US" sz="4000">
                <a:solidFill>
                  <a:schemeClr val="accent1"/>
                </a:solidFill>
                <a:latin typeface="Limon S1" pitchFamily="2" charset="0"/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en-US">
                <a:latin typeface="Limon S1" pitchFamily="2" charset="0"/>
              </a:rPr>
              <a:t> </a:t>
            </a:r>
            <a:r>
              <a:rPr lang="en-US" sz="3600" b="0">
                <a:latin typeface="Limon S1" pitchFamily="2" charset="0"/>
              </a:rPr>
              <a:t>dIRbePTenHFn;l¥nardUvekþA ebIsinedaHTwk)anl¥rdUvePøóg eCosvagTwkdk;enAtMbn;cracr       </a:t>
            </a:r>
          </a:p>
          <a:p>
            <a:pPr algn="l">
              <a:lnSpc>
                <a:spcPct val="80000"/>
              </a:lnSpc>
            </a:pPr>
            <a:r>
              <a:rPr lang="en-US" sz="3600" b="0">
                <a:latin typeface="Limon S1" pitchFamily="2" charset="0"/>
              </a:rPr>
              <a:t>xUctictYcedaykareFVIcracr b:uEnþvaBi)akeBlTwkhUrdk;.</a:t>
            </a:r>
            <a:endParaRPr lang="fr-FR" sz="3600" b="0">
              <a:latin typeface="Limon S1" pitchFamily="2" charset="0"/>
            </a:endParaRPr>
          </a:p>
        </p:txBody>
      </p:sp>
      <p:pic>
        <p:nvPicPr>
          <p:cNvPr id="142349" name="Picture 13" descr="Scan0193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142875" y="3632200"/>
            <a:ext cx="4419600" cy="29702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785813" y="6488113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latin typeface="Limon S1" pitchFamily="2" charset="0"/>
              </a:rPr>
              <a:t>sMbukman;</a:t>
            </a:r>
          </a:p>
        </p:txBody>
      </p:sp>
      <p:sp>
        <p:nvSpPr>
          <p:cNvPr id="142351" name="Line 15"/>
          <p:cNvSpPr>
            <a:spLocks noChangeShapeType="1"/>
          </p:cNvSpPr>
          <p:nvPr/>
        </p:nvSpPr>
        <p:spPr bwMode="auto">
          <a:xfrm flipH="1" flipV="1">
            <a:off x="4800600" y="5842000"/>
            <a:ext cx="68580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2352" name="Line 16"/>
          <p:cNvSpPr>
            <a:spLocks noChangeShapeType="1"/>
          </p:cNvSpPr>
          <p:nvPr/>
        </p:nvSpPr>
        <p:spPr bwMode="auto">
          <a:xfrm flipV="1">
            <a:off x="5486400" y="5156200"/>
            <a:ext cx="1524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4140200" y="482600"/>
            <a:ext cx="1439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6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TMnb</a:t>
            </a:r>
            <a:r>
              <a:rPr lang="en-US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;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;;;;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71500" y="44450"/>
            <a:ext cx="8001000" cy="6699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  <p:pic>
        <p:nvPicPr>
          <p:cNvPr id="16395" name="Picture 12" descr="F:\Sauvegarde\C\Kampong Speu Perimeter\Chan Tnal Reservoir\Img0007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21238" y="3600450"/>
            <a:ext cx="4167187" cy="3000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2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2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2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2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7" grpId="0" build="allAtOnce"/>
      <p:bldP spid="142348" grpId="0" build="allAtOnce"/>
      <p:bldP spid="142350" grpId="0"/>
      <p:bldP spid="142351" grpId="0" animBg="1"/>
      <p:bldP spid="1423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31175" y="6381750"/>
            <a:ext cx="762000" cy="365125"/>
          </a:xfrm>
        </p:spPr>
        <p:txBody>
          <a:bodyPr/>
          <a:lstStyle/>
          <a:p>
            <a:pPr>
              <a:defRPr/>
            </a:pPr>
            <a:fld id="{A52FD52F-6C99-42B2-8E8B-7FD3EDC9785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228600" y="1196975"/>
            <a:ext cx="8701088" cy="39576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fr-FR" sz="1600">
                <a:solidFill>
                  <a:srgbClr val="0033CC"/>
                </a:solidFill>
                <a:latin typeface="Constantia" pitchFamily="18" charset="0"/>
              </a:rPr>
              <a:t>1-c </a:t>
            </a:r>
            <a:r>
              <a:rPr lang="en-US" sz="3600" u="sng">
                <a:solidFill>
                  <a:srgbClr val="0033CC"/>
                </a:solidFill>
                <a:latin typeface="Limon S1" pitchFamily="2" charset="0"/>
              </a:rPr>
              <a:t>dIRKYsRkhm</a:t>
            </a:r>
            <a:r>
              <a:rPr lang="en-US">
                <a:solidFill>
                  <a:srgbClr val="0033CC"/>
                </a:solidFill>
                <a:latin typeface="Limon S1" pitchFamily="2" charset="0"/>
              </a:rPr>
              <a:t> </a:t>
            </a:r>
            <a:endParaRPr lang="fr-FR" sz="1600">
              <a:solidFill>
                <a:srgbClr val="0033CC"/>
              </a:solidFill>
              <a:latin typeface="Limon S1" pitchFamily="2" charset="0"/>
            </a:endParaRPr>
          </a:p>
          <a:p>
            <a:pPr algn="l">
              <a:lnSpc>
                <a:spcPct val="70000"/>
              </a:lnSpc>
            </a:pPr>
            <a:r>
              <a:rPr lang="fr-FR" sz="1600" b="0">
                <a:latin typeface="Constantia" pitchFamily="18" charset="0"/>
              </a:rPr>
              <a:t>1-c-1</a:t>
            </a:r>
            <a:r>
              <a:rPr lang="en-US" sz="3600">
                <a:latin typeface="Limon S1" pitchFamily="2" charset="0"/>
              </a:rPr>
              <a:t>ExSbnÞHkgáaj; ³ </a:t>
            </a:r>
            <a:r>
              <a:rPr lang="en-US" sz="3600" b="0">
                <a:latin typeface="Limon S1" pitchFamily="2" charset="0"/>
              </a:rPr>
              <a:t>dIRKYsRkhmmYycMnYnmandI\dæeRcInelIslub CaehtunaMeGaymankar ekIteLIgdUckrNIxagedIm.</a:t>
            </a:r>
            <a:endParaRPr lang="fr-FR" sz="3600" b="0">
              <a:latin typeface="Limon S1" pitchFamily="2" charset="0"/>
            </a:endParaRPr>
          </a:p>
          <a:p>
            <a:pPr algn="l">
              <a:spcBef>
                <a:spcPct val="50000"/>
              </a:spcBef>
            </a:pPr>
            <a:endParaRPr lang="fr-FR" sz="3200" b="0">
              <a:solidFill>
                <a:srgbClr val="0033CC"/>
              </a:solidFill>
              <a:latin typeface="Limon S1" pitchFamily="2" charset="0"/>
            </a:endParaRPr>
          </a:p>
          <a:p>
            <a:pPr algn="l">
              <a:spcBef>
                <a:spcPct val="50000"/>
              </a:spcBef>
            </a:pPr>
            <a:endParaRPr lang="fr-FR" sz="1600" b="0">
              <a:latin typeface="Constantia" pitchFamily="18" charset="0"/>
            </a:endParaRPr>
          </a:p>
          <a:p>
            <a:pPr algn="l">
              <a:spcBef>
                <a:spcPct val="50000"/>
              </a:spcBef>
            </a:pPr>
            <a:endParaRPr lang="fr-FR" sz="1600" b="0">
              <a:latin typeface="Constantia" pitchFamily="18" charset="0"/>
            </a:endParaRPr>
          </a:p>
          <a:p>
            <a:pPr algn="l">
              <a:spcBef>
                <a:spcPct val="50000"/>
              </a:spcBef>
            </a:pPr>
            <a:endParaRPr lang="fr-FR" sz="1600" b="0">
              <a:latin typeface="Constantia" pitchFamily="18" charset="0"/>
            </a:endParaRPr>
          </a:p>
          <a:p>
            <a:pPr algn="l">
              <a:spcBef>
                <a:spcPct val="50000"/>
              </a:spcBef>
            </a:pPr>
            <a:endParaRPr lang="fr-FR" sz="1600" b="0">
              <a:latin typeface="Constantia" pitchFamily="18" charset="0"/>
            </a:endParaRPr>
          </a:p>
          <a:p>
            <a:pPr algn="l">
              <a:spcBef>
                <a:spcPct val="50000"/>
              </a:spcBef>
            </a:pPr>
            <a:endParaRPr lang="fr-FR" sz="1600" b="0">
              <a:latin typeface="Constantia" pitchFamily="18" charset="0"/>
            </a:endParaRPr>
          </a:p>
        </p:txBody>
      </p:sp>
      <p:pic>
        <p:nvPicPr>
          <p:cNvPr id="143369" name="Picture 9" descr="Scan019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2532063"/>
            <a:ext cx="3759200" cy="2435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370" name="Picture 10" descr="Scan019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3054350"/>
            <a:ext cx="3352800" cy="17224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4" name="Text Box 11"/>
          <p:cNvSpPr txBox="1">
            <a:spLocks noChangeArrowheads="1"/>
          </p:cNvSpPr>
          <p:nvPr/>
        </p:nvSpPr>
        <p:spPr bwMode="auto">
          <a:xfrm>
            <a:off x="1828800" y="5078413"/>
            <a:ext cx="236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0">
              <a:latin typeface="Constantia" pitchFamily="18" charset="0"/>
            </a:endParaRPr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554038" y="3087688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latin typeface="Limon S1" pitchFamily="2" charset="0"/>
              </a:rPr>
              <a:t>EdkbnÞHkgáaj;</a:t>
            </a:r>
          </a:p>
        </p:txBody>
      </p:sp>
      <p:sp>
        <p:nvSpPr>
          <p:cNvPr id="143374" name="Text Box 14"/>
          <p:cNvSpPr txBox="1">
            <a:spLocks noChangeArrowheads="1"/>
          </p:cNvSpPr>
          <p:nvPr/>
        </p:nvSpPr>
        <p:spPr bwMode="auto">
          <a:xfrm>
            <a:off x="152400" y="5289550"/>
            <a:ext cx="8858250" cy="12827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3600" b="0">
                <a:latin typeface="Limon S1" pitchFamily="2" charset="0"/>
              </a:rPr>
              <a:t>ExSGgáaj; sßitelIkarerobcMsMPar³enARTUgpøÚvmanqñÚtTTwgenAG½kSkg;Lan eRcIneRbItam TTwgépÞrabnaM[mancracrtic.</a:t>
            </a:r>
          </a:p>
          <a:p>
            <a:pPr algn="l">
              <a:lnSpc>
                <a:spcPct val="70000"/>
              </a:lnSpc>
            </a:pPr>
            <a:r>
              <a:rPr lang="en-US" sz="3600" b="0">
                <a:latin typeface="Limon S1" pitchFamily="2" charset="0"/>
              </a:rPr>
              <a:t>épÞrbs;pøÚvmansPaBkgáajedayesµIRCugeTogTat;.</a:t>
            </a:r>
            <a:endParaRPr lang="fr-FR" sz="3600" b="0">
              <a:latin typeface="Limon S1" pitchFamily="2" charset="0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4140200" y="411163"/>
            <a:ext cx="914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6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TMnb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;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71500" y="44450"/>
            <a:ext cx="8001000" cy="6699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143500" y="4429125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latin typeface="Limon S1" pitchFamily="2" charset="0"/>
              </a:rPr>
              <a:t>EdkbnÞHkgáaj;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3" grpId="0"/>
      <p:bldP spid="143374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FFA14-689A-4727-A556-4D148908597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142875" y="1676400"/>
            <a:ext cx="8786813" cy="47704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600">
                <a:latin typeface="Constantia" pitchFamily="18" charset="0"/>
              </a:rPr>
              <a:t>1-c-2</a:t>
            </a:r>
            <a:r>
              <a:rPr lang="fr-FR" sz="1600" b="0">
                <a:latin typeface="Constantia" pitchFamily="18" charset="0"/>
              </a:rPr>
              <a:t> </a:t>
            </a:r>
            <a:r>
              <a:rPr lang="en-US" sz="3200" u="sng">
                <a:latin typeface="Limon S1" pitchFamily="2" charset="0"/>
              </a:rPr>
              <a:t>)atuPUténkarbMEbkecj³</a:t>
            </a:r>
            <a:r>
              <a:rPr lang="en-US" sz="3200">
                <a:latin typeface="Limon S2" pitchFamily="2" charset="0"/>
              </a:rPr>
              <a:t> </a:t>
            </a:r>
            <a:r>
              <a:rPr lang="en-US" sz="3200" b="0">
                <a:latin typeface="Limon S1" pitchFamily="2" charset="0"/>
              </a:rPr>
              <a:t>eRkamkareFVIcracr vtßúFatuxøHEdlRbmUlpþúMCaRsTab;pøÚvcab; epþImbMEbk ehIyKrenAcieB©aImfñl; karbMEbkecjépÞelIcMeBaHsMPar³RKYsRkhm.</a:t>
            </a:r>
          </a:p>
          <a:p>
            <a:pPr algn="l">
              <a:spcBef>
                <a:spcPct val="50000"/>
              </a:spcBef>
            </a:pPr>
            <a:endParaRPr lang="en-US" sz="3200" b="0">
              <a:solidFill>
                <a:srgbClr val="0033CC"/>
              </a:solidFill>
              <a:latin typeface="Limon S1" pitchFamily="2" charset="0"/>
            </a:endParaRPr>
          </a:p>
          <a:p>
            <a:pPr algn="l">
              <a:spcBef>
                <a:spcPct val="50000"/>
              </a:spcBef>
            </a:pPr>
            <a:endParaRPr lang="en-US" sz="3200" b="0">
              <a:solidFill>
                <a:srgbClr val="0033CC"/>
              </a:solidFill>
              <a:latin typeface="Limon S1" pitchFamily="2" charset="0"/>
            </a:endParaRPr>
          </a:p>
          <a:p>
            <a:pPr algn="l">
              <a:spcBef>
                <a:spcPct val="50000"/>
              </a:spcBef>
            </a:pPr>
            <a:endParaRPr lang="en-US" sz="3200" b="0">
              <a:solidFill>
                <a:srgbClr val="0033CC"/>
              </a:solidFill>
              <a:latin typeface="Limon S1" pitchFamily="2" charset="0"/>
            </a:endParaRPr>
          </a:p>
          <a:p>
            <a:pPr algn="l">
              <a:spcBef>
                <a:spcPct val="50000"/>
              </a:spcBef>
            </a:pPr>
            <a:endParaRPr lang="en-US" sz="3200" b="0">
              <a:solidFill>
                <a:srgbClr val="0033CC"/>
              </a:solidFill>
              <a:latin typeface="Limon S1" pitchFamily="2" charset="0"/>
            </a:endParaRPr>
          </a:p>
          <a:p>
            <a:pPr algn="l">
              <a:spcBef>
                <a:spcPct val="50000"/>
              </a:spcBef>
            </a:pPr>
            <a:endParaRPr lang="en-US" sz="3200" b="0">
              <a:solidFill>
                <a:srgbClr val="0033CC"/>
              </a:solidFill>
              <a:latin typeface="Limon S1" pitchFamily="2" charset="0"/>
            </a:endParaRPr>
          </a:p>
        </p:txBody>
      </p:sp>
      <p:pic>
        <p:nvPicPr>
          <p:cNvPr id="144393" name="Picture 9" descr="Scan019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90800" y="3211513"/>
            <a:ext cx="3733800" cy="2352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2438400" y="5564188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000000"/>
                </a:solidFill>
                <a:latin typeface="Limon S1" pitchFamily="2" charset="0"/>
              </a:rPr>
              <a:t>sPaBrTuHenAelIépÞdIeRKaHRkhm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140200" y="627063"/>
            <a:ext cx="914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60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TMnb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;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71500" y="44450"/>
            <a:ext cx="8001000" cy="6699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3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4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4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2" grpId="0" build="allAtOnce" animBg="1"/>
      <p:bldP spid="14439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DE312-9B79-4865-9F56-614DC68BDCB1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1500188" y="2286000"/>
            <a:ext cx="6324600" cy="31781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8000">
              <a:effectLst>
                <a:outerShdw blurRad="38100" dist="38100" dir="2700000" algn="tl">
                  <a:srgbClr val="C0C0C0"/>
                </a:outerShdw>
              </a:effectLst>
              <a:latin typeface="Limon S1" pitchFamily="2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80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karxUcxatbNþalmkBITwk</a:t>
            </a:r>
            <a:r>
              <a:rPr lang="en-US" sz="8000">
                <a:latin typeface="Limon S1" pitchFamily="2" charset="0"/>
              </a:rPr>
              <a:t> 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071938" y="2571750"/>
            <a:ext cx="13684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9600" dirty="0" err="1">
                <a:latin typeface="Limon S1" pitchFamily="2" charset="0"/>
              </a:rPr>
              <a:t>TMnb</a:t>
            </a:r>
            <a:r>
              <a:rPr lang="en-US" sz="9600" dirty="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;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71500" y="90488"/>
            <a:ext cx="8001000" cy="6699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25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2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3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FB4D0C-9E66-4E2B-BE49-0F16C47B2A22}" type="slidenum">
              <a:rPr lang="en-US" smtClean="0">
                <a:solidFill>
                  <a:srgbClr val="00206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76200" y="687388"/>
            <a:ext cx="4572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2000">
                <a:latin typeface="Constantia" pitchFamily="18" charset="0"/>
              </a:rPr>
              <a:t>2-a </a:t>
            </a:r>
            <a:r>
              <a:rPr lang="fr-FR" sz="3200" u="sng">
                <a:latin typeface="Limon S1" pitchFamily="2" charset="0"/>
              </a:rPr>
              <a:t>epSIm nig RCabTwk</a:t>
            </a:r>
            <a:r>
              <a:rPr lang="fr-FR" sz="3200">
                <a:latin typeface="Constantia" pitchFamily="18" charset="0"/>
              </a:rPr>
              <a:t>:</a:t>
            </a:r>
            <a:endParaRPr lang="fr-FR" sz="3200" b="0" u="sng">
              <a:latin typeface="Constantia" pitchFamily="18" charset="0"/>
            </a:endParaRPr>
          </a:p>
          <a:p>
            <a:pPr algn="l"/>
            <a:r>
              <a:rPr lang="fr-FR" sz="1600" b="0">
                <a:latin typeface="Constantia" pitchFamily="18" charset="0"/>
              </a:rPr>
              <a:t>	</a:t>
            </a:r>
            <a:endParaRPr lang="en-US" sz="1600" b="0">
              <a:latin typeface="Constantia" pitchFamily="18" charset="0"/>
            </a:endParaRPr>
          </a:p>
        </p:txBody>
      </p:sp>
      <p:sp>
        <p:nvSpPr>
          <p:cNvPr id="147461" name="Rectangle 5" descr="Recycled paper"/>
          <p:cNvSpPr>
            <a:spLocks noChangeArrowheads="1"/>
          </p:cNvSpPr>
          <p:nvPr/>
        </p:nvSpPr>
        <p:spPr bwMode="auto">
          <a:xfrm>
            <a:off x="609600" y="2543175"/>
            <a:ext cx="2362200" cy="6096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0">
              <a:latin typeface="Limon S1" pitchFamily="2" charset="0"/>
            </a:endParaRPr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1828800" y="2181225"/>
            <a:ext cx="0" cy="36195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468313" y="1557338"/>
            <a:ext cx="2597150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600" b="0">
                <a:latin typeface="Limon S1" pitchFamily="2" charset="0"/>
              </a:rPr>
              <a:t>Twkdk;épÞelI</a:t>
            </a:r>
          </a:p>
          <a:p>
            <a:pPr algn="l">
              <a:lnSpc>
                <a:spcPct val="80000"/>
              </a:lnSpc>
            </a:pPr>
            <a:r>
              <a:rPr lang="en-US" sz="3600" b="0">
                <a:latin typeface="Limon S1" pitchFamily="2" charset="0"/>
              </a:rPr>
              <a:t>ePøógCalMdab; 	 </a:t>
            </a:r>
          </a:p>
        </p:txBody>
      </p:sp>
      <p:sp>
        <p:nvSpPr>
          <p:cNvPr id="147467" name="Rectangle 11" descr="Recycled paper"/>
          <p:cNvSpPr>
            <a:spLocks noChangeArrowheads="1"/>
          </p:cNvSpPr>
          <p:nvPr/>
        </p:nvSpPr>
        <p:spPr bwMode="auto">
          <a:xfrm>
            <a:off x="3505200" y="2543175"/>
            <a:ext cx="2209800" cy="6096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0">
              <a:latin typeface="Limon S1" pitchFamily="2" charset="0"/>
            </a:endParaRP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4229100" y="1343025"/>
            <a:ext cx="685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0">
              <a:latin typeface="Limon S1" pitchFamily="2" charset="0"/>
            </a:endParaRPr>
          </a:p>
        </p:txBody>
      </p:sp>
      <p:sp>
        <p:nvSpPr>
          <p:cNvPr id="147473" name="Freeform 17" descr="Recycled paper"/>
          <p:cNvSpPr>
            <a:spLocks/>
          </p:cNvSpPr>
          <p:nvPr/>
        </p:nvSpPr>
        <p:spPr bwMode="auto">
          <a:xfrm>
            <a:off x="4660900" y="2457450"/>
            <a:ext cx="673100" cy="314325"/>
          </a:xfrm>
          <a:custGeom>
            <a:avLst/>
            <a:gdLst>
              <a:gd name="T0" fmla="*/ 2147483647 w 424"/>
              <a:gd name="T1" fmla="*/ 2147483647 h 198"/>
              <a:gd name="T2" fmla="*/ 2147483647 w 424"/>
              <a:gd name="T3" fmla="*/ 2147483647 h 198"/>
              <a:gd name="T4" fmla="*/ 2147483647 w 424"/>
              <a:gd name="T5" fmla="*/ 2147483647 h 198"/>
              <a:gd name="T6" fmla="*/ 2147483647 w 424"/>
              <a:gd name="T7" fmla="*/ 2147483647 h 198"/>
              <a:gd name="T8" fmla="*/ 2147483647 w 424"/>
              <a:gd name="T9" fmla="*/ 2147483647 h 198"/>
              <a:gd name="T10" fmla="*/ 2147483647 w 424"/>
              <a:gd name="T11" fmla="*/ 2147483647 h 198"/>
              <a:gd name="T12" fmla="*/ 2147483647 w 424"/>
              <a:gd name="T13" fmla="*/ 2147483647 h 198"/>
              <a:gd name="T14" fmla="*/ 2147483647 w 424"/>
              <a:gd name="T15" fmla="*/ 2147483647 h 198"/>
              <a:gd name="T16" fmla="*/ 2147483647 w 424"/>
              <a:gd name="T17" fmla="*/ 2147483647 h 198"/>
              <a:gd name="T18" fmla="*/ 2147483647 w 424"/>
              <a:gd name="T19" fmla="*/ 2147483647 h 198"/>
              <a:gd name="T20" fmla="*/ 2147483647 w 424"/>
              <a:gd name="T21" fmla="*/ 2147483647 h 198"/>
              <a:gd name="T22" fmla="*/ 2147483647 w 424"/>
              <a:gd name="T23" fmla="*/ 2147483647 h 198"/>
              <a:gd name="T24" fmla="*/ 2147483647 w 424"/>
              <a:gd name="T25" fmla="*/ 2147483647 h 198"/>
              <a:gd name="T26" fmla="*/ 2147483647 w 424"/>
              <a:gd name="T27" fmla="*/ 2147483647 h 198"/>
              <a:gd name="T28" fmla="*/ 2147483647 w 424"/>
              <a:gd name="T29" fmla="*/ 2147483647 h 198"/>
              <a:gd name="T30" fmla="*/ 2147483647 w 424"/>
              <a:gd name="T31" fmla="*/ 2147483647 h 198"/>
              <a:gd name="T32" fmla="*/ 2147483647 w 424"/>
              <a:gd name="T33" fmla="*/ 2147483647 h 198"/>
              <a:gd name="T34" fmla="*/ 2147483647 w 424"/>
              <a:gd name="T35" fmla="*/ 2147483647 h 198"/>
              <a:gd name="T36" fmla="*/ 2147483647 w 424"/>
              <a:gd name="T37" fmla="*/ 2147483647 h 198"/>
              <a:gd name="T38" fmla="*/ 2147483647 w 424"/>
              <a:gd name="T39" fmla="*/ 2147483647 h 198"/>
              <a:gd name="T40" fmla="*/ 2147483647 w 424"/>
              <a:gd name="T41" fmla="*/ 2147483647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4"/>
              <a:gd name="T64" fmla="*/ 0 h 198"/>
              <a:gd name="T65" fmla="*/ 424 w 424"/>
              <a:gd name="T66" fmla="*/ 198 h 19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4" h="198">
                <a:moveTo>
                  <a:pt x="20" y="74"/>
                </a:moveTo>
                <a:cubicBezTo>
                  <a:pt x="43" y="70"/>
                  <a:pt x="65" y="66"/>
                  <a:pt x="88" y="62"/>
                </a:cubicBezTo>
                <a:cubicBezTo>
                  <a:pt x="110" y="47"/>
                  <a:pt x="106" y="11"/>
                  <a:pt x="132" y="2"/>
                </a:cubicBezTo>
                <a:cubicBezTo>
                  <a:pt x="141" y="3"/>
                  <a:pt x="153" y="0"/>
                  <a:pt x="160" y="6"/>
                </a:cubicBezTo>
                <a:cubicBezTo>
                  <a:pt x="167" y="11"/>
                  <a:pt x="166" y="22"/>
                  <a:pt x="168" y="30"/>
                </a:cubicBezTo>
                <a:cubicBezTo>
                  <a:pt x="171" y="41"/>
                  <a:pt x="176" y="62"/>
                  <a:pt x="176" y="62"/>
                </a:cubicBezTo>
                <a:cubicBezTo>
                  <a:pt x="141" y="114"/>
                  <a:pt x="206" y="119"/>
                  <a:pt x="236" y="122"/>
                </a:cubicBezTo>
                <a:cubicBezTo>
                  <a:pt x="320" y="116"/>
                  <a:pt x="286" y="124"/>
                  <a:pt x="320" y="74"/>
                </a:cubicBezTo>
                <a:cubicBezTo>
                  <a:pt x="323" y="48"/>
                  <a:pt x="323" y="38"/>
                  <a:pt x="336" y="18"/>
                </a:cubicBezTo>
                <a:cubicBezTo>
                  <a:pt x="344" y="19"/>
                  <a:pt x="353" y="18"/>
                  <a:pt x="360" y="22"/>
                </a:cubicBezTo>
                <a:cubicBezTo>
                  <a:pt x="376" y="30"/>
                  <a:pt x="367" y="57"/>
                  <a:pt x="376" y="66"/>
                </a:cubicBezTo>
                <a:cubicBezTo>
                  <a:pt x="382" y="72"/>
                  <a:pt x="400" y="74"/>
                  <a:pt x="400" y="74"/>
                </a:cubicBezTo>
                <a:cubicBezTo>
                  <a:pt x="420" y="104"/>
                  <a:pt x="424" y="104"/>
                  <a:pt x="404" y="166"/>
                </a:cubicBezTo>
                <a:cubicBezTo>
                  <a:pt x="401" y="174"/>
                  <a:pt x="388" y="171"/>
                  <a:pt x="380" y="174"/>
                </a:cubicBezTo>
                <a:cubicBezTo>
                  <a:pt x="363" y="180"/>
                  <a:pt x="345" y="185"/>
                  <a:pt x="328" y="190"/>
                </a:cubicBezTo>
                <a:cubicBezTo>
                  <a:pt x="320" y="192"/>
                  <a:pt x="304" y="198"/>
                  <a:pt x="304" y="198"/>
                </a:cubicBezTo>
                <a:cubicBezTo>
                  <a:pt x="231" y="193"/>
                  <a:pt x="158" y="186"/>
                  <a:pt x="84" y="182"/>
                </a:cubicBezTo>
                <a:cubicBezTo>
                  <a:pt x="72" y="178"/>
                  <a:pt x="59" y="177"/>
                  <a:pt x="48" y="170"/>
                </a:cubicBezTo>
                <a:cubicBezTo>
                  <a:pt x="40" y="165"/>
                  <a:pt x="24" y="154"/>
                  <a:pt x="24" y="154"/>
                </a:cubicBezTo>
                <a:cubicBezTo>
                  <a:pt x="16" y="131"/>
                  <a:pt x="0" y="123"/>
                  <a:pt x="16" y="94"/>
                </a:cubicBezTo>
                <a:cubicBezTo>
                  <a:pt x="21" y="84"/>
                  <a:pt x="36" y="82"/>
                  <a:pt x="44" y="74"/>
                </a:cubicBezTo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algn="l"/>
            <a:endParaRPr lang="en-US" b="0">
              <a:latin typeface="Limon S1" pitchFamily="2" charset="0"/>
            </a:endParaRPr>
          </a:p>
        </p:txBody>
      </p:sp>
      <p:sp>
        <p:nvSpPr>
          <p:cNvPr id="147474" name="Freeform 18" descr="Recycled paper"/>
          <p:cNvSpPr>
            <a:spLocks/>
          </p:cNvSpPr>
          <p:nvPr/>
        </p:nvSpPr>
        <p:spPr bwMode="auto">
          <a:xfrm>
            <a:off x="3670300" y="2438400"/>
            <a:ext cx="673100" cy="314325"/>
          </a:xfrm>
          <a:custGeom>
            <a:avLst/>
            <a:gdLst>
              <a:gd name="T0" fmla="*/ 2147483647 w 424"/>
              <a:gd name="T1" fmla="*/ 2147483647 h 198"/>
              <a:gd name="T2" fmla="*/ 2147483647 w 424"/>
              <a:gd name="T3" fmla="*/ 2147483647 h 198"/>
              <a:gd name="T4" fmla="*/ 2147483647 w 424"/>
              <a:gd name="T5" fmla="*/ 2147483647 h 198"/>
              <a:gd name="T6" fmla="*/ 2147483647 w 424"/>
              <a:gd name="T7" fmla="*/ 2147483647 h 198"/>
              <a:gd name="T8" fmla="*/ 2147483647 w 424"/>
              <a:gd name="T9" fmla="*/ 2147483647 h 198"/>
              <a:gd name="T10" fmla="*/ 2147483647 w 424"/>
              <a:gd name="T11" fmla="*/ 2147483647 h 198"/>
              <a:gd name="T12" fmla="*/ 2147483647 w 424"/>
              <a:gd name="T13" fmla="*/ 2147483647 h 198"/>
              <a:gd name="T14" fmla="*/ 2147483647 w 424"/>
              <a:gd name="T15" fmla="*/ 2147483647 h 198"/>
              <a:gd name="T16" fmla="*/ 2147483647 w 424"/>
              <a:gd name="T17" fmla="*/ 2147483647 h 198"/>
              <a:gd name="T18" fmla="*/ 2147483647 w 424"/>
              <a:gd name="T19" fmla="*/ 2147483647 h 198"/>
              <a:gd name="T20" fmla="*/ 2147483647 w 424"/>
              <a:gd name="T21" fmla="*/ 2147483647 h 198"/>
              <a:gd name="T22" fmla="*/ 2147483647 w 424"/>
              <a:gd name="T23" fmla="*/ 2147483647 h 198"/>
              <a:gd name="T24" fmla="*/ 2147483647 w 424"/>
              <a:gd name="T25" fmla="*/ 2147483647 h 198"/>
              <a:gd name="T26" fmla="*/ 2147483647 w 424"/>
              <a:gd name="T27" fmla="*/ 2147483647 h 198"/>
              <a:gd name="T28" fmla="*/ 2147483647 w 424"/>
              <a:gd name="T29" fmla="*/ 2147483647 h 198"/>
              <a:gd name="T30" fmla="*/ 2147483647 w 424"/>
              <a:gd name="T31" fmla="*/ 2147483647 h 198"/>
              <a:gd name="T32" fmla="*/ 2147483647 w 424"/>
              <a:gd name="T33" fmla="*/ 2147483647 h 198"/>
              <a:gd name="T34" fmla="*/ 2147483647 w 424"/>
              <a:gd name="T35" fmla="*/ 2147483647 h 198"/>
              <a:gd name="T36" fmla="*/ 2147483647 w 424"/>
              <a:gd name="T37" fmla="*/ 2147483647 h 198"/>
              <a:gd name="T38" fmla="*/ 2147483647 w 424"/>
              <a:gd name="T39" fmla="*/ 2147483647 h 198"/>
              <a:gd name="T40" fmla="*/ 2147483647 w 424"/>
              <a:gd name="T41" fmla="*/ 2147483647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4"/>
              <a:gd name="T64" fmla="*/ 0 h 198"/>
              <a:gd name="T65" fmla="*/ 424 w 424"/>
              <a:gd name="T66" fmla="*/ 198 h 19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4" h="198">
                <a:moveTo>
                  <a:pt x="20" y="74"/>
                </a:moveTo>
                <a:cubicBezTo>
                  <a:pt x="43" y="70"/>
                  <a:pt x="65" y="66"/>
                  <a:pt x="88" y="62"/>
                </a:cubicBezTo>
                <a:cubicBezTo>
                  <a:pt x="110" y="47"/>
                  <a:pt x="106" y="11"/>
                  <a:pt x="132" y="2"/>
                </a:cubicBezTo>
                <a:cubicBezTo>
                  <a:pt x="141" y="3"/>
                  <a:pt x="153" y="0"/>
                  <a:pt x="160" y="6"/>
                </a:cubicBezTo>
                <a:cubicBezTo>
                  <a:pt x="167" y="11"/>
                  <a:pt x="166" y="22"/>
                  <a:pt x="168" y="30"/>
                </a:cubicBezTo>
                <a:cubicBezTo>
                  <a:pt x="171" y="41"/>
                  <a:pt x="176" y="62"/>
                  <a:pt x="176" y="62"/>
                </a:cubicBezTo>
                <a:cubicBezTo>
                  <a:pt x="141" y="114"/>
                  <a:pt x="206" y="119"/>
                  <a:pt x="236" y="122"/>
                </a:cubicBezTo>
                <a:cubicBezTo>
                  <a:pt x="320" y="116"/>
                  <a:pt x="286" y="124"/>
                  <a:pt x="320" y="74"/>
                </a:cubicBezTo>
                <a:cubicBezTo>
                  <a:pt x="323" y="48"/>
                  <a:pt x="323" y="38"/>
                  <a:pt x="336" y="18"/>
                </a:cubicBezTo>
                <a:cubicBezTo>
                  <a:pt x="344" y="19"/>
                  <a:pt x="353" y="18"/>
                  <a:pt x="360" y="22"/>
                </a:cubicBezTo>
                <a:cubicBezTo>
                  <a:pt x="376" y="30"/>
                  <a:pt x="367" y="57"/>
                  <a:pt x="376" y="66"/>
                </a:cubicBezTo>
                <a:cubicBezTo>
                  <a:pt x="382" y="72"/>
                  <a:pt x="400" y="74"/>
                  <a:pt x="400" y="74"/>
                </a:cubicBezTo>
                <a:cubicBezTo>
                  <a:pt x="420" y="104"/>
                  <a:pt x="424" y="104"/>
                  <a:pt x="404" y="166"/>
                </a:cubicBezTo>
                <a:cubicBezTo>
                  <a:pt x="401" y="174"/>
                  <a:pt x="388" y="171"/>
                  <a:pt x="380" y="174"/>
                </a:cubicBezTo>
                <a:cubicBezTo>
                  <a:pt x="363" y="180"/>
                  <a:pt x="345" y="185"/>
                  <a:pt x="328" y="190"/>
                </a:cubicBezTo>
                <a:cubicBezTo>
                  <a:pt x="320" y="192"/>
                  <a:pt x="304" y="198"/>
                  <a:pt x="304" y="198"/>
                </a:cubicBezTo>
                <a:cubicBezTo>
                  <a:pt x="231" y="193"/>
                  <a:pt x="158" y="186"/>
                  <a:pt x="84" y="182"/>
                </a:cubicBezTo>
                <a:cubicBezTo>
                  <a:pt x="72" y="178"/>
                  <a:pt x="59" y="177"/>
                  <a:pt x="48" y="170"/>
                </a:cubicBezTo>
                <a:cubicBezTo>
                  <a:pt x="40" y="165"/>
                  <a:pt x="24" y="154"/>
                  <a:pt x="24" y="154"/>
                </a:cubicBezTo>
                <a:cubicBezTo>
                  <a:pt x="16" y="131"/>
                  <a:pt x="0" y="123"/>
                  <a:pt x="16" y="94"/>
                </a:cubicBezTo>
                <a:cubicBezTo>
                  <a:pt x="21" y="84"/>
                  <a:pt x="36" y="82"/>
                  <a:pt x="44" y="74"/>
                </a:cubicBezTo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algn="l"/>
            <a:endParaRPr lang="en-US" b="0">
              <a:latin typeface="Limon S1" pitchFamily="2" charset="0"/>
            </a:endParaRPr>
          </a:p>
        </p:txBody>
      </p:sp>
      <p:sp>
        <p:nvSpPr>
          <p:cNvPr id="147475" name="AutoShape 19" descr="Zig zag"/>
          <p:cNvSpPr>
            <a:spLocks noChangeArrowheads="1"/>
          </p:cNvSpPr>
          <p:nvPr/>
        </p:nvSpPr>
        <p:spPr bwMode="auto">
          <a:xfrm rot="-5400000">
            <a:off x="3733800" y="2162175"/>
            <a:ext cx="685800" cy="228600"/>
          </a:xfrm>
          <a:prstGeom prst="flowChartAlternateProcess">
            <a:avLst/>
          </a:prstGeom>
          <a:pattFill prst="zigZag">
            <a:fgClr>
              <a:srgbClr val="000000"/>
            </a:fgClr>
            <a:bgClr>
              <a:schemeClr val="tx1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0">
              <a:latin typeface="Limon S1" pitchFamily="2" charset="0"/>
            </a:endParaRPr>
          </a:p>
        </p:txBody>
      </p:sp>
      <p:sp>
        <p:nvSpPr>
          <p:cNvPr id="147476" name="AutoShape 20" descr="Zig zag"/>
          <p:cNvSpPr>
            <a:spLocks noChangeArrowheads="1"/>
          </p:cNvSpPr>
          <p:nvPr/>
        </p:nvSpPr>
        <p:spPr bwMode="auto">
          <a:xfrm rot="-5400000">
            <a:off x="4724400" y="2162175"/>
            <a:ext cx="685800" cy="228600"/>
          </a:xfrm>
          <a:prstGeom prst="flowChartAlternateProcess">
            <a:avLst/>
          </a:prstGeom>
          <a:pattFill prst="zigZag">
            <a:fgClr>
              <a:srgbClr val="000000"/>
            </a:fgClr>
            <a:bgClr>
              <a:schemeClr val="tx1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0">
              <a:latin typeface="Limon S1" pitchFamily="2" charset="0"/>
            </a:endParaRPr>
          </a:p>
        </p:txBody>
      </p:sp>
      <p:sp>
        <p:nvSpPr>
          <p:cNvPr id="147478" name="Line 22"/>
          <p:cNvSpPr>
            <a:spLocks noChangeShapeType="1"/>
          </p:cNvSpPr>
          <p:nvPr/>
        </p:nvSpPr>
        <p:spPr bwMode="auto">
          <a:xfrm>
            <a:off x="838200" y="2543175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79" name="Line 23"/>
          <p:cNvSpPr>
            <a:spLocks noChangeShapeType="1"/>
          </p:cNvSpPr>
          <p:nvPr/>
        </p:nvSpPr>
        <p:spPr bwMode="auto">
          <a:xfrm>
            <a:off x="1219200" y="2543175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80" name="Line 24"/>
          <p:cNvSpPr>
            <a:spLocks noChangeShapeType="1"/>
          </p:cNvSpPr>
          <p:nvPr/>
        </p:nvSpPr>
        <p:spPr bwMode="auto">
          <a:xfrm>
            <a:off x="1600200" y="2543175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81" name="Line 25"/>
          <p:cNvSpPr>
            <a:spLocks noChangeShapeType="1"/>
          </p:cNvSpPr>
          <p:nvPr/>
        </p:nvSpPr>
        <p:spPr bwMode="auto">
          <a:xfrm>
            <a:off x="1981200" y="2543175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82" name="Line 26"/>
          <p:cNvSpPr>
            <a:spLocks noChangeShapeType="1"/>
          </p:cNvSpPr>
          <p:nvPr/>
        </p:nvSpPr>
        <p:spPr bwMode="auto">
          <a:xfrm>
            <a:off x="2362200" y="2543175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83" name="Line 27"/>
          <p:cNvSpPr>
            <a:spLocks noChangeShapeType="1"/>
          </p:cNvSpPr>
          <p:nvPr/>
        </p:nvSpPr>
        <p:spPr bwMode="auto">
          <a:xfrm>
            <a:off x="2743200" y="2543175"/>
            <a:ext cx="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84" name="Rectangle 28"/>
          <p:cNvSpPr>
            <a:spLocks noChangeArrowheads="1"/>
          </p:cNvSpPr>
          <p:nvPr/>
        </p:nvSpPr>
        <p:spPr bwMode="auto">
          <a:xfrm>
            <a:off x="976313" y="3127375"/>
            <a:ext cx="1552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600" b="0">
                <a:latin typeface="Limon S1" pitchFamily="2" charset="0"/>
              </a:rPr>
              <a:t>Twkdk;mineRCA </a:t>
            </a:r>
            <a:endParaRPr lang="fr-FR" sz="3600" b="0">
              <a:latin typeface="Limon S1" pitchFamily="2" charset="0"/>
            </a:endParaRPr>
          </a:p>
        </p:txBody>
      </p:sp>
      <p:sp>
        <p:nvSpPr>
          <p:cNvPr id="147485" name="Text Box 29"/>
          <p:cNvSpPr txBox="1">
            <a:spLocks noChangeArrowheads="1"/>
          </p:cNvSpPr>
          <p:nvPr/>
        </p:nvSpPr>
        <p:spPr bwMode="auto">
          <a:xfrm>
            <a:off x="914400" y="2636838"/>
            <a:ext cx="2362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rgbClr val="0033CC"/>
                </a:solidFill>
                <a:latin typeface="Limon S1" pitchFamily="2" charset="0"/>
              </a:rPr>
              <a:t>sMPar³ dI\dæ</a:t>
            </a:r>
            <a:r>
              <a:rPr lang="en-US" b="0">
                <a:solidFill>
                  <a:srgbClr val="0033CC"/>
                </a:solidFill>
                <a:latin typeface="Limon S1" pitchFamily="2" charset="0"/>
              </a:rPr>
              <a:t>	 </a:t>
            </a:r>
          </a:p>
        </p:txBody>
      </p:sp>
      <p:sp>
        <p:nvSpPr>
          <p:cNvPr id="147487" name="Rectangle 31"/>
          <p:cNvSpPr>
            <a:spLocks noChangeArrowheads="1"/>
          </p:cNvSpPr>
          <p:nvPr/>
        </p:nvSpPr>
        <p:spPr bwMode="auto">
          <a:xfrm>
            <a:off x="3200400" y="3184525"/>
            <a:ext cx="28194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3600" b="0">
                <a:latin typeface="Limon S1" pitchFamily="2" charset="0"/>
              </a:rPr>
              <a:t>Twkdk;eRCAeTA²</a:t>
            </a:r>
            <a:r>
              <a:rPr lang="en-US" sz="3600">
                <a:latin typeface="Limon S1" pitchFamily="2" charset="0"/>
              </a:rPr>
              <a:t> </a:t>
            </a:r>
          </a:p>
          <a:p>
            <a:pPr>
              <a:lnSpc>
                <a:spcPct val="60000"/>
              </a:lnSpc>
            </a:pPr>
            <a:r>
              <a:rPr lang="en-US" sz="3600" b="0">
                <a:latin typeface="Limon S1" pitchFamily="2" charset="0"/>
              </a:rPr>
              <a:t>edayrfynþebIkkUrvwk</a:t>
            </a:r>
            <a:r>
              <a:rPr lang="en-US" sz="3600">
                <a:latin typeface="Limon S1" pitchFamily="2" charset="0"/>
              </a:rPr>
              <a:t> </a:t>
            </a:r>
            <a:endParaRPr lang="fr-FR" sz="3600">
              <a:latin typeface="Limon S1" pitchFamily="2" charset="0"/>
            </a:endParaRPr>
          </a:p>
        </p:txBody>
      </p:sp>
      <p:sp>
        <p:nvSpPr>
          <p:cNvPr id="147488" name="Rectangle 32" descr="Recycled paper"/>
          <p:cNvSpPr>
            <a:spLocks noChangeArrowheads="1"/>
          </p:cNvSpPr>
          <p:nvPr/>
        </p:nvSpPr>
        <p:spPr bwMode="auto">
          <a:xfrm>
            <a:off x="6324600" y="2571750"/>
            <a:ext cx="2209800" cy="6096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0">
              <a:latin typeface="Limon S1" pitchFamily="2" charset="0"/>
            </a:endParaRPr>
          </a:p>
        </p:txBody>
      </p:sp>
      <p:sp>
        <p:nvSpPr>
          <p:cNvPr id="147489" name="Freeform 33" descr="Recycled paper"/>
          <p:cNvSpPr>
            <a:spLocks/>
          </p:cNvSpPr>
          <p:nvPr/>
        </p:nvSpPr>
        <p:spPr bwMode="auto">
          <a:xfrm>
            <a:off x="7251700" y="2390775"/>
            <a:ext cx="673100" cy="314325"/>
          </a:xfrm>
          <a:custGeom>
            <a:avLst/>
            <a:gdLst>
              <a:gd name="T0" fmla="*/ 2147483647 w 424"/>
              <a:gd name="T1" fmla="*/ 2147483647 h 198"/>
              <a:gd name="T2" fmla="*/ 2147483647 w 424"/>
              <a:gd name="T3" fmla="*/ 2147483647 h 198"/>
              <a:gd name="T4" fmla="*/ 2147483647 w 424"/>
              <a:gd name="T5" fmla="*/ 2147483647 h 198"/>
              <a:gd name="T6" fmla="*/ 2147483647 w 424"/>
              <a:gd name="T7" fmla="*/ 2147483647 h 198"/>
              <a:gd name="T8" fmla="*/ 2147483647 w 424"/>
              <a:gd name="T9" fmla="*/ 2147483647 h 198"/>
              <a:gd name="T10" fmla="*/ 2147483647 w 424"/>
              <a:gd name="T11" fmla="*/ 2147483647 h 198"/>
              <a:gd name="T12" fmla="*/ 2147483647 w 424"/>
              <a:gd name="T13" fmla="*/ 2147483647 h 198"/>
              <a:gd name="T14" fmla="*/ 2147483647 w 424"/>
              <a:gd name="T15" fmla="*/ 2147483647 h 198"/>
              <a:gd name="T16" fmla="*/ 2147483647 w 424"/>
              <a:gd name="T17" fmla="*/ 2147483647 h 198"/>
              <a:gd name="T18" fmla="*/ 2147483647 w 424"/>
              <a:gd name="T19" fmla="*/ 2147483647 h 198"/>
              <a:gd name="T20" fmla="*/ 2147483647 w 424"/>
              <a:gd name="T21" fmla="*/ 2147483647 h 198"/>
              <a:gd name="T22" fmla="*/ 2147483647 w 424"/>
              <a:gd name="T23" fmla="*/ 2147483647 h 198"/>
              <a:gd name="T24" fmla="*/ 2147483647 w 424"/>
              <a:gd name="T25" fmla="*/ 2147483647 h 198"/>
              <a:gd name="T26" fmla="*/ 2147483647 w 424"/>
              <a:gd name="T27" fmla="*/ 2147483647 h 198"/>
              <a:gd name="T28" fmla="*/ 2147483647 w 424"/>
              <a:gd name="T29" fmla="*/ 2147483647 h 198"/>
              <a:gd name="T30" fmla="*/ 2147483647 w 424"/>
              <a:gd name="T31" fmla="*/ 2147483647 h 198"/>
              <a:gd name="T32" fmla="*/ 2147483647 w 424"/>
              <a:gd name="T33" fmla="*/ 2147483647 h 198"/>
              <a:gd name="T34" fmla="*/ 2147483647 w 424"/>
              <a:gd name="T35" fmla="*/ 2147483647 h 198"/>
              <a:gd name="T36" fmla="*/ 2147483647 w 424"/>
              <a:gd name="T37" fmla="*/ 2147483647 h 198"/>
              <a:gd name="T38" fmla="*/ 2147483647 w 424"/>
              <a:gd name="T39" fmla="*/ 2147483647 h 198"/>
              <a:gd name="T40" fmla="*/ 2147483647 w 424"/>
              <a:gd name="T41" fmla="*/ 2147483647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4"/>
              <a:gd name="T64" fmla="*/ 0 h 198"/>
              <a:gd name="T65" fmla="*/ 424 w 424"/>
              <a:gd name="T66" fmla="*/ 198 h 19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4" h="198">
                <a:moveTo>
                  <a:pt x="20" y="74"/>
                </a:moveTo>
                <a:cubicBezTo>
                  <a:pt x="43" y="70"/>
                  <a:pt x="65" y="66"/>
                  <a:pt x="88" y="62"/>
                </a:cubicBezTo>
                <a:cubicBezTo>
                  <a:pt x="110" y="47"/>
                  <a:pt x="106" y="11"/>
                  <a:pt x="132" y="2"/>
                </a:cubicBezTo>
                <a:cubicBezTo>
                  <a:pt x="141" y="3"/>
                  <a:pt x="153" y="0"/>
                  <a:pt x="160" y="6"/>
                </a:cubicBezTo>
                <a:cubicBezTo>
                  <a:pt x="167" y="11"/>
                  <a:pt x="166" y="22"/>
                  <a:pt x="168" y="30"/>
                </a:cubicBezTo>
                <a:cubicBezTo>
                  <a:pt x="171" y="41"/>
                  <a:pt x="176" y="62"/>
                  <a:pt x="176" y="62"/>
                </a:cubicBezTo>
                <a:cubicBezTo>
                  <a:pt x="141" y="114"/>
                  <a:pt x="206" y="119"/>
                  <a:pt x="236" y="122"/>
                </a:cubicBezTo>
                <a:cubicBezTo>
                  <a:pt x="320" y="116"/>
                  <a:pt x="286" y="124"/>
                  <a:pt x="320" y="74"/>
                </a:cubicBezTo>
                <a:cubicBezTo>
                  <a:pt x="323" y="48"/>
                  <a:pt x="323" y="38"/>
                  <a:pt x="336" y="18"/>
                </a:cubicBezTo>
                <a:cubicBezTo>
                  <a:pt x="344" y="19"/>
                  <a:pt x="353" y="18"/>
                  <a:pt x="360" y="22"/>
                </a:cubicBezTo>
                <a:cubicBezTo>
                  <a:pt x="376" y="30"/>
                  <a:pt x="367" y="57"/>
                  <a:pt x="376" y="66"/>
                </a:cubicBezTo>
                <a:cubicBezTo>
                  <a:pt x="382" y="72"/>
                  <a:pt x="400" y="74"/>
                  <a:pt x="400" y="74"/>
                </a:cubicBezTo>
                <a:cubicBezTo>
                  <a:pt x="420" y="104"/>
                  <a:pt x="424" y="104"/>
                  <a:pt x="404" y="166"/>
                </a:cubicBezTo>
                <a:cubicBezTo>
                  <a:pt x="401" y="174"/>
                  <a:pt x="388" y="171"/>
                  <a:pt x="380" y="174"/>
                </a:cubicBezTo>
                <a:cubicBezTo>
                  <a:pt x="363" y="180"/>
                  <a:pt x="345" y="185"/>
                  <a:pt x="328" y="190"/>
                </a:cubicBezTo>
                <a:cubicBezTo>
                  <a:pt x="320" y="192"/>
                  <a:pt x="304" y="198"/>
                  <a:pt x="304" y="198"/>
                </a:cubicBezTo>
                <a:cubicBezTo>
                  <a:pt x="231" y="193"/>
                  <a:pt x="158" y="186"/>
                  <a:pt x="84" y="182"/>
                </a:cubicBezTo>
                <a:cubicBezTo>
                  <a:pt x="72" y="178"/>
                  <a:pt x="59" y="177"/>
                  <a:pt x="48" y="170"/>
                </a:cubicBezTo>
                <a:cubicBezTo>
                  <a:pt x="40" y="165"/>
                  <a:pt x="24" y="154"/>
                  <a:pt x="24" y="154"/>
                </a:cubicBezTo>
                <a:cubicBezTo>
                  <a:pt x="16" y="131"/>
                  <a:pt x="0" y="123"/>
                  <a:pt x="16" y="94"/>
                </a:cubicBezTo>
                <a:cubicBezTo>
                  <a:pt x="21" y="84"/>
                  <a:pt x="36" y="82"/>
                  <a:pt x="44" y="74"/>
                </a:cubicBezTo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algn="l"/>
            <a:endParaRPr lang="en-US" b="0">
              <a:latin typeface="Limon S1" pitchFamily="2" charset="0"/>
            </a:endParaRPr>
          </a:p>
        </p:txBody>
      </p:sp>
      <p:sp>
        <p:nvSpPr>
          <p:cNvPr id="147490" name="Freeform 34" descr="Recycled paper"/>
          <p:cNvSpPr>
            <a:spLocks/>
          </p:cNvSpPr>
          <p:nvPr/>
        </p:nvSpPr>
        <p:spPr bwMode="auto">
          <a:xfrm>
            <a:off x="6508750" y="2381250"/>
            <a:ext cx="673100" cy="314325"/>
          </a:xfrm>
          <a:custGeom>
            <a:avLst/>
            <a:gdLst>
              <a:gd name="T0" fmla="*/ 2147483647 w 424"/>
              <a:gd name="T1" fmla="*/ 2147483647 h 198"/>
              <a:gd name="T2" fmla="*/ 2147483647 w 424"/>
              <a:gd name="T3" fmla="*/ 2147483647 h 198"/>
              <a:gd name="T4" fmla="*/ 2147483647 w 424"/>
              <a:gd name="T5" fmla="*/ 2147483647 h 198"/>
              <a:gd name="T6" fmla="*/ 2147483647 w 424"/>
              <a:gd name="T7" fmla="*/ 2147483647 h 198"/>
              <a:gd name="T8" fmla="*/ 2147483647 w 424"/>
              <a:gd name="T9" fmla="*/ 2147483647 h 198"/>
              <a:gd name="T10" fmla="*/ 2147483647 w 424"/>
              <a:gd name="T11" fmla="*/ 2147483647 h 198"/>
              <a:gd name="T12" fmla="*/ 2147483647 w 424"/>
              <a:gd name="T13" fmla="*/ 2147483647 h 198"/>
              <a:gd name="T14" fmla="*/ 2147483647 w 424"/>
              <a:gd name="T15" fmla="*/ 2147483647 h 198"/>
              <a:gd name="T16" fmla="*/ 2147483647 w 424"/>
              <a:gd name="T17" fmla="*/ 2147483647 h 198"/>
              <a:gd name="T18" fmla="*/ 2147483647 w 424"/>
              <a:gd name="T19" fmla="*/ 2147483647 h 198"/>
              <a:gd name="T20" fmla="*/ 2147483647 w 424"/>
              <a:gd name="T21" fmla="*/ 2147483647 h 198"/>
              <a:gd name="T22" fmla="*/ 2147483647 w 424"/>
              <a:gd name="T23" fmla="*/ 2147483647 h 198"/>
              <a:gd name="T24" fmla="*/ 2147483647 w 424"/>
              <a:gd name="T25" fmla="*/ 2147483647 h 198"/>
              <a:gd name="T26" fmla="*/ 2147483647 w 424"/>
              <a:gd name="T27" fmla="*/ 2147483647 h 198"/>
              <a:gd name="T28" fmla="*/ 2147483647 w 424"/>
              <a:gd name="T29" fmla="*/ 2147483647 h 198"/>
              <a:gd name="T30" fmla="*/ 2147483647 w 424"/>
              <a:gd name="T31" fmla="*/ 2147483647 h 198"/>
              <a:gd name="T32" fmla="*/ 2147483647 w 424"/>
              <a:gd name="T33" fmla="*/ 2147483647 h 198"/>
              <a:gd name="T34" fmla="*/ 2147483647 w 424"/>
              <a:gd name="T35" fmla="*/ 2147483647 h 198"/>
              <a:gd name="T36" fmla="*/ 2147483647 w 424"/>
              <a:gd name="T37" fmla="*/ 2147483647 h 198"/>
              <a:gd name="T38" fmla="*/ 2147483647 w 424"/>
              <a:gd name="T39" fmla="*/ 2147483647 h 198"/>
              <a:gd name="T40" fmla="*/ 2147483647 w 424"/>
              <a:gd name="T41" fmla="*/ 2147483647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4"/>
              <a:gd name="T64" fmla="*/ 0 h 198"/>
              <a:gd name="T65" fmla="*/ 424 w 424"/>
              <a:gd name="T66" fmla="*/ 198 h 19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4" h="198">
                <a:moveTo>
                  <a:pt x="20" y="74"/>
                </a:moveTo>
                <a:cubicBezTo>
                  <a:pt x="43" y="70"/>
                  <a:pt x="65" y="66"/>
                  <a:pt x="88" y="62"/>
                </a:cubicBezTo>
                <a:cubicBezTo>
                  <a:pt x="110" y="47"/>
                  <a:pt x="106" y="11"/>
                  <a:pt x="132" y="2"/>
                </a:cubicBezTo>
                <a:cubicBezTo>
                  <a:pt x="141" y="3"/>
                  <a:pt x="153" y="0"/>
                  <a:pt x="160" y="6"/>
                </a:cubicBezTo>
                <a:cubicBezTo>
                  <a:pt x="167" y="11"/>
                  <a:pt x="166" y="22"/>
                  <a:pt x="168" y="30"/>
                </a:cubicBezTo>
                <a:cubicBezTo>
                  <a:pt x="171" y="41"/>
                  <a:pt x="176" y="62"/>
                  <a:pt x="176" y="62"/>
                </a:cubicBezTo>
                <a:cubicBezTo>
                  <a:pt x="141" y="114"/>
                  <a:pt x="206" y="119"/>
                  <a:pt x="236" y="122"/>
                </a:cubicBezTo>
                <a:cubicBezTo>
                  <a:pt x="320" y="116"/>
                  <a:pt x="286" y="124"/>
                  <a:pt x="320" y="74"/>
                </a:cubicBezTo>
                <a:cubicBezTo>
                  <a:pt x="323" y="48"/>
                  <a:pt x="323" y="38"/>
                  <a:pt x="336" y="18"/>
                </a:cubicBezTo>
                <a:cubicBezTo>
                  <a:pt x="344" y="19"/>
                  <a:pt x="353" y="18"/>
                  <a:pt x="360" y="22"/>
                </a:cubicBezTo>
                <a:cubicBezTo>
                  <a:pt x="376" y="30"/>
                  <a:pt x="367" y="57"/>
                  <a:pt x="376" y="66"/>
                </a:cubicBezTo>
                <a:cubicBezTo>
                  <a:pt x="382" y="72"/>
                  <a:pt x="400" y="74"/>
                  <a:pt x="400" y="74"/>
                </a:cubicBezTo>
                <a:cubicBezTo>
                  <a:pt x="420" y="104"/>
                  <a:pt x="424" y="104"/>
                  <a:pt x="404" y="166"/>
                </a:cubicBezTo>
                <a:cubicBezTo>
                  <a:pt x="401" y="174"/>
                  <a:pt x="388" y="171"/>
                  <a:pt x="380" y="174"/>
                </a:cubicBezTo>
                <a:cubicBezTo>
                  <a:pt x="363" y="180"/>
                  <a:pt x="345" y="185"/>
                  <a:pt x="328" y="190"/>
                </a:cubicBezTo>
                <a:cubicBezTo>
                  <a:pt x="320" y="192"/>
                  <a:pt x="304" y="198"/>
                  <a:pt x="304" y="198"/>
                </a:cubicBezTo>
                <a:cubicBezTo>
                  <a:pt x="231" y="193"/>
                  <a:pt x="158" y="186"/>
                  <a:pt x="84" y="182"/>
                </a:cubicBezTo>
                <a:cubicBezTo>
                  <a:pt x="72" y="178"/>
                  <a:pt x="59" y="177"/>
                  <a:pt x="48" y="170"/>
                </a:cubicBezTo>
                <a:cubicBezTo>
                  <a:pt x="40" y="165"/>
                  <a:pt x="24" y="154"/>
                  <a:pt x="24" y="154"/>
                </a:cubicBezTo>
                <a:cubicBezTo>
                  <a:pt x="16" y="131"/>
                  <a:pt x="0" y="123"/>
                  <a:pt x="16" y="94"/>
                </a:cubicBezTo>
                <a:cubicBezTo>
                  <a:pt x="21" y="84"/>
                  <a:pt x="36" y="82"/>
                  <a:pt x="44" y="74"/>
                </a:cubicBezTo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algn="l"/>
            <a:endParaRPr lang="en-US" b="0">
              <a:latin typeface="Limon S1" pitchFamily="2" charset="0"/>
            </a:endParaRPr>
          </a:p>
        </p:txBody>
      </p:sp>
      <p:sp>
        <p:nvSpPr>
          <p:cNvPr id="147492" name="Freeform 36" descr="Recycled paper"/>
          <p:cNvSpPr>
            <a:spLocks/>
          </p:cNvSpPr>
          <p:nvPr/>
        </p:nvSpPr>
        <p:spPr bwMode="auto">
          <a:xfrm>
            <a:off x="7658100" y="2543175"/>
            <a:ext cx="673100" cy="314325"/>
          </a:xfrm>
          <a:custGeom>
            <a:avLst/>
            <a:gdLst>
              <a:gd name="T0" fmla="*/ 2147483647 w 424"/>
              <a:gd name="T1" fmla="*/ 2147483647 h 198"/>
              <a:gd name="T2" fmla="*/ 2147483647 w 424"/>
              <a:gd name="T3" fmla="*/ 2147483647 h 198"/>
              <a:gd name="T4" fmla="*/ 2147483647 w 424"/>
              <a:gd name="T5" fmla="*/ 2147483647 h 198"/>
              <a:gd name="T6" fmla="*/ 2147483647 w 424"/>
              <a:gd name="T7" fmla="*/ 2147483647 h 198"/>
              <a:gd name="T8" fmla="*/ 2147483647 w 424"/>
              <a:gd name="T9" fmla="*/ 2147483647 h 198"/>
              <a:gd name="T10" fmla="*/ 2147483647 w 424"/>
              <a:gd name="T11" fmla="*/ 2147483647 h 198"/>
              <a:gd name="T12" fmla="*/ 2147483647 w 424"/>
              <a:gd name="T13" fmla="*/ 2147483647 h 198"/>
              <a:gd name="T14" fmla="*/ 2147483647 w 424"/>
              <a:gd name="T15" fmla="*/ 2147483647 h 198"/>
              <a:gd name="T16" fmla="*/ 2147483647 w 424"/>
              <a:gd name="T17" fmla="*/ 2147483647 h 198"/>
              <a:gd name="T18" fmla="*/ 2147483647 w 424"/>
              <a:gd name="T19" fmla="*/ 2147483647 h 198"/>
              <a:gd name="T20" fmla="*/ 2147483647 w 424"/>
              <a:gd name="T21" fmla="*/ 2147483647 h 198"/>
              <a:gd name="T22" fmla="*/ 2147483647 w 424"/>
              <a:gd name="T23" fmla="*/ 2147483647 h 198"/>
              <a:gd name="T24" fmla="*/ 2147483647 w 424"/>
              <a:gd name="T25" fmla="*/ 2147483647 h 198"/>
              <a:gd name="T26" fmla="*/ 2147483647 w 424"/>
              <a:gd name="T27" fmla="*/ 2147483647 h 198"/>
              <a:gd name="T28" fmla="*/ 2147483647 w 424"/>
              <a:gd name="T29" fmla="*/ 2147483647 h 198"/>
              <a:gd name="T30" fmla="*/ 2147483647 w 424"/>
              <a:gd name="T31" fmla="*/ 2147483647 h 198"/>
              <a:gd name="T32" fmla="*/ 2147483647 w 424"/>
              <a:gd name="T33" fmla="*/ 2147483647 h 198"/>
              <a:gd name="T34" fmla="*/ 2147483647 w 424"/>
              <a:gd name="T35" fmla="*/ 2147483647 h 198"/>
              <a:gd name="T36" fmla="*/ 2147483647 w 424"/>
              <a:gd name="T37" fmla="*/ 2147483647 h 198"/>
              <a:gd name="T38" fmla="*/ 2147483647 w 424"/>
              <a:gd name="T39" fmla="*/ 2147483647 h 198"/>
              <a:gd name="T40" fmla="*/ 2147483647 w 424"/>
              <a:gd name="T41" fmla="*/ 2147483647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4"/>
              <a:gd name="T64" fmla="*/ 0 h 198"/>
              <a:gd name="T65" fmla="*/ 424 w 424"/>
              <a:gd name="T66" fmla="*/ 198 h 19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4" h="198">
                <a:moveTo>
                  <a:pt x="20" y="74"/>
                </a:moveTo>
                <a:cubicBezTo>
                  <a:pt x="43" y="70"/>
                  <a:pt x="65" y="66"/>
                  <a:pt x="88" y="62"/>
                </a:cubicBezTo>
                <a:cubicBezTo>
                  <a:pt x="110" y="47"/>
                  <a:pt x="106" y="11"/>
                  <a:pt x="132" y="2"/>
                </a:cubicBezTo>
                <a:cubicBezTo>
                  <a:pt x="141" y="3"/>
                  <a:pt x="153" y="0"/>
                  <a:pt x="160" y="6"/>
                </a:cubicBezTo>
                <a:cubicBezTo>
                  <a:pt x="167" y="11"/>
                  <a:pt x="166" y="22"/>
                  <a:pt x="168" y="30"/>
                </a:cubicBezTo>
                <a:cubicBezTo>
                  <a:pt x="171" y="41"/>
                  <a:pt x="176" y="62"/>
                  <a:pt x="176" y="62"/>
                </a:cubicBezTo>
                <a:cubicBezTo>
                  <a:pt x="141" y="114"/>
                  <a:pt x="206" y="119"/>
                  <a:pt x="236" y="122"/>
                </a:cubicBezTo>
                <a:cubicBezTo>
                  <a:pt x="320" y="116"/>
                  <a:pt x="286" y="124"/>
                  <a:pt x="320" y="74"/>
                </a:cubicBezTo>
                <a:cubicBezTo>
                  <a:pt x="323" y="48"/>
                  <a:pt x="323" y="38"/>
                  <a:pt x="336" y="18"/>
                </a:cubicBezTo>
                <a:cubicBezTo>
                  <a:pt x="344" y="19"/>
                  <a:pt x="353" y="18"/>
                  <a:pt x="360" y="22"/>
                </a:cubicBezTo>
                <a:cubicBezTo>
                  <a:pt x="376" y="30"/>
                  <a:pt x="367" y="57"/>
                  <a:pt x="376" y="66"/>
                </a:cubicBezTo>
                <a:cubicBezTo>
                  <a:pt x="382" y="72"/>
                  <a:pt x="400" y="74"/>
                  <a:pt x="400" y="74"/>
                </a:cubicBezTo>
                <a:cubicBezTo>
                  <a:pt x="420" y="104"/>
                  <a:pt x="424" y="104"/>
                  <a:pt x="404" y="166"/>
                </a:cubicBezTo>
                <a:cubicBezTo>
                  <a:pt x="401" y="174"/>
                  <a:pt x="388" y="171"/>
                  <a:pt x="380" y="174"/>
                </a:cubicBezTo>
                <a:cubicBezTo>
                  <a:pt x="363" y="180"/>
                  <a:pt x="345" y="185"/>
                  <a:pt x="328" y="190"/>
                </a:cubicBezTo>
                <a:cubicBezTo>
                  <a:pt x="320" y="192"/>
                  <a:pt x="304" y="198"/>
                  <a:pt x="304" y="198"/>
                </a:cubicBezTo>
                <a:cubicBezTo>
                  <a:pt x="231" y="193"/>
                  <a:pt x="158" y="186"/>
                  <a:pt x="84" y="182"/>
                </a:cubicBezTo>
                <a:cubicBezTo>
                  <a:pt x="72" y="178"/>
                  <a:pt x="59" y="177"/>
                  <a:pt x="48" y="170"/>
                </a:cubicBezTo>
                <a:cubicBezTo>
                  <a:pt x="40" y="165"/>
                  <a:pt x="24" y="154"/>
                  <a:pt x="24" y="154"/>
                </a:cubicBezTo>
                <a:cubicBezTo>
                  <a:pt x="16" y="131"/>
                  <a:pt x="0" y="123"/>
                  <a:pt x="16" y="94"/>
                </a:cubicBezTo>
                <a:cubicBezTo>
                  <a:pt x="21" y="84"/>
                  <a:pt x="36" y="82"/>
                  <a:pt x="44" y="74"/>
                </a:cubicBezTo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algn="l"/>
            <a:endParaRPr lang="en-US" b="0">
              <a:latin typeface="Limon S1" pitchFamily="2" charset="0"/>
            </a:endParaRPr>
          </a:p>
        </p:txBody>
      </p:sp>
      <p:sp>
        <p:nvSpPr>
          <p:cNvPr id="147493" name="Freeform 37" descr="Recycled paper"/>
          <p:cNvSpPr>
            <a:spLocks/>
          </p:cNvSpPr>
          <p:nvPr/>
        </p:nvSpPr>
        <p:spPr bwMode="auto">
          <a:xfrm>
            <a:off x="7861300" y="2390775"/>
            <a:ext cx="673100" cy="314325"/>
          </a:xfrm>
          <a:custGeom>
            <a:avLst/>
            <a:gdLst>
              <a:gd name="T0" fmla="*/ 2147483647 w 424"/>
              <a:gd name="T1" fmla="*/ 2147483647 h 198"/>
              <a:gd name="T2" fmla="*/ 2147483647 w 424"/>
              <a:gd name="T3" fmla="*/ 2147483647 h 198"/>
              <a:gd name="T4" fmla="*/ 2147483647 w 424"/>
              <a:gd name="T5" fmla="*/ 2147483647 h 198"/>
              <a:gd name="T6" fmla="*/ 2147483647 w 424"/>
              <a:gd name="T7" fmla="*/ 2147483647 h 198"/>
              <a:gd name="T8" fmla="*/ 2147483647 w 424"/>
              <a:gd name="T9" fmla="*/ 2147483647 h 198"/>
              <a:gd name="T10" fmla="*/ 2147483647 w 424"/>
              <a:gd name="T11" fmla="*/ 2147483647 h 198"/>
              <a:gd name="T12" fmla="*/ 2147483647 w 424"/>
              <a:gd name="T13" fmla="*/ 2147483647 h 198"/>
              <a:gd name="T14" fmla="*/ 2147483647 w 424"/>
              <a:gd name="T15" fmla="*/ 2147483647 h 198"/>
              <a:gd name="T16" fmla="*/ 2147483647 w 424"/>
              <a:gd name="T17" fmla="*/ 2147483647 h 198"/>
              <a:gd name="T18" fmla="*/ 2147483647 w 424"/>
              <a:gd name="T19" fmla="*/ 2147483647 h 198"/>
              <a:gd name="T20" fmla="*/ 2147483647 w 424"/>
              <a:gd name="T21" fmla="*/ 2147483647 h 198"/>
              <a:gd name="T22" fmla="*/ 2147483647 w 424"/>
              <a:gd name="T23" fmla="*/ 2147483647 h 198"/>
              <a:gd name="T24" fmla="*/ 2147483647 w 424"/>
              <a:gd name="T25" fmla="*/ 2147483647 h 198"/>
              <a:gd name="T26" fmla="*/ 2147483647 w 424"/>
              <a:gd name="T27" fmla="*/ 2147483647 h 198"/>
              <a:gd name="T28" fmla="*/ 2147483647 w 424"/>
              <a:gd name="T29" fmla="*/ 2147483647 h 198"/>
              <a:gd name="T30" fmla="*/ 2147483647 w 424"/>
              <a:gd name="T31" fmla="*/ 2147483647 h 198"/>
              <a:gd name="T32" fmla="*/ 2147483647 w 424"/>
              <a:gd name="T33" fmla="*/ 2147483647 h 198"/>
              <a:gd name="T34" fmla="*/ 2147483647 w 424"/>
              <a:gd name="T35" fmla="*/ 2147483647 h 198"/>
              <a:gd name="T36" fmla="*/ 2147483647 w 424"/>
              <a:gd name="T37" fmla="*/ 2147483647 h 198"/>
              <a:gd name="T38" fmla="*/ 2147483647 w 424"/>
              <a:gd name="T39" fmla="*/ 2147483647 h 198"/>
              <a:gd name="T40" fmla="*/ 2147483647 w 424"/>
              <a:gd name="T41" fmla="*/ 2147483647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4"/>
              <a:gd name="T64" fmla="*/ 0 h 198"/>
              <a:gd name="T65" fmla="*/ 424 w 424"/>
              <a:gd name="T66" fmla="*/ 198 h 19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4" h="198">
                <a:moveTo>
                  <a:pt x="20" y="74"/>
                </a:moveTo>
                <a:cubicBezTo>
                  <a:pt x="43" y="70"/>
                  <a:pt x="65" y="66"/>
                  <a:pt x="88" y="62"/>
                </a:cubicBezTo>
                <a:cubicBezTo>
                  <a:pt x="110" y="47"/>
                  <a:pt x="106" y="11"/>
                  <a:pt x="132" y="2"/>
                </a:cubicBezTo>
                <a:cubicBezTo>
                  <a:pt x="141" y="3"/>
                  <a:pt x="153" y="0"/>
                  <a:pt x="160" y="6"/>
                </a:cubicBezTo>
                <a:cubicBezTo>
                  <a:pt x="167" y="11"/>
                  <a:pt x="166" y="22"/>
                  <a:pt x="168" y="30"/>
                </a:cubicBezTo>
                <a:cubicBezTo>
                  <a:pt x="171" y="41"/>
                  <a:pt x="176" y="62"/>
                  <a:pt x="176" y="62"/>
                </a:cubicBezTo>
                <a:cubicBezTo>
                  <a:pt x="141" y="114"/>
                  <a:pt x="206" y="119"/>
                  <a:pt x="236" y="122"/>
                </a:cubicBezTo>
                <a:cubicBezTo>
                  <a:pt x="320" y="116"/>
                  <a:pt x="286" y="124"/>
                  <a:pt x="320" y="74"/>
                </a:cubicBezTo>
                <a:cubicBezTo>
                  <a:pt x="323" y="48"/>
                  <a:pt x="323" y="38"/>
                  <a:pt x="336" y="18"/>
                </a:cubicBezTo>
                <a:cubicBezTo>
                  <a:pt x="344" y="19"/>
                  <a:pt x="353" y="18"/>
                  <a:pt x="360" y="22"/>
                </a:cubicBezTo>
                <a:cubicBezTo>
                  <a:pt x="376" y="30"/>
                  <a:pt x="367" y="57"/>
                  <a:pt x="376" y="66"/>
                </a:cubicBezTo>
                <a:cubicBezTo>
                  <a:pt x="382" y="72"/>
                  <a:pt x="400" y="74"/>
                  <a:pt x="400" y="74"/>
                </a:cubicBezTo>
                <a:cubicBezTo>
                  <a:pt x="420" y="104"/>
                  <a:pt x="424" y="104"/>
                  <a:pt x="404" y="166"/>
                </a:cubicBezTo>
                <a:cubicBezTo>
                  <a:pt x="401" y="174"/>
                  <a:pt x="388" y="171"/>
                  <a:pt x="380" y="174"/>
                </a:cubicBezTo>
                <a:cubicBezTo>
                  <a:pt x="363" y="180"/>
                  <a:pt x="345" y="185"/>
                  <a:pt x="328" y="190"/>
                </a:cubicBezTo>
                <a:cubicBezTo>
                  <a:pt x="320" y="192"/>
                  <a:pt x="304" y="198"/>
                  <a:pt x="304" y="198"/>
                </a:cubicBezTo>
                <a:cubicBezTo>
                  <a:pt x="231" y="193"/>
                  <a:pt x="158" y="186"/>
                  <a:pt x="84" y="182"/>
                </a:cubicBezTo>
                <a:cubicBezTo>
                  <a:pt x="72" y="178"/>
                  <a:pt x="59" y="177"/>
                  <a:pt x="48" y="170"/>
                </a:cubicBezTo>
                <a:cubicBezTo>
                  <a:pt x="40" y="165"/>
                  <a:pt x="24" y="154"/>
                  <a:pt x="24" y="154"/>
                </a:cubicBezTo>
                <a:cubicBezTo>
                  <a:pt x="16" y="131"/>
                  <a:pt x="0" y="123"/>
                  <a:pt x="16" y="94"/>
                </a:cubicBezTo>
                <a:cubicBezTo>
                  <a:pt x="21" y="84"/>
                  <a:pt x="36" y="82"/>
                  <a:pt x="44" y="74"/>
                </a:cubicBezTo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algn="l"/>
            <a:endParaRPr lang="en-US" b="0">
              <a:latin typeface="Limon S1" pitchFamily="2" charset="0"/>
            </a:endParaRPr>
          </a:p>
        </p:txBody>
      </p:sp>
      <p:sp>
        <p:nvSpPr>
          <p:cNvPr id="147494" name="Rectangle 38"/>
          <p:cNvSpPr>
            <a:spLocks noChangeArrowheads="1"/>
          </p:cNvSpPr>
          <p:nvPr/>
        </p:nvSpPr>
        <p:spPr bwMode="auto">
          <a:xfrm>
            <a:off x="5867400" y="31369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0">
                <a:latin typeface="Limon S1" pitchFamily="2" charset="0"/>
              </a:rPr>
              <a:t>xUcxatTaMgRsugRsTab; eIkbr</a:t>
            </a:r>
            <a:r>
              <a:rPr lang="en-US" sz="3600">
                <a:latin typeface="Limon S1" pitchFamily="2" charset="0"/>
              </a:rPr>
              <a:t>  </a:t>
            </a:r>
            <a:endParaRPr lang="fr-FR" sz="3600" b="0">
              <a:latin typeface="Limon S1" pitchFamily="2" charset="0"/>
            </a:endParaRPr>
          </a:p>
        </p:txBody>
      </p:sp>
      <p:sp>
        <p:nvSpPr>
          <p:cNvPr id="147495" name="Text Box 39"/>
          <p:cNvSpPr txBox="1">
            <a:spLocks noChangeArrowheads="1"/>
          </p:cNvSpPr>
          <p:nvPr/>
        </p:nvSpPr>
        <p:spPr bwMode="auto">
          <a:xfrm>
            <a:off x="4038600" y="1400175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chemeClr val="bg1"/>
                </a:solidFill>
                <a:latin typeface="Limon S1" pitchFamily="2" charset="0"/>
              </a:rPr>
              <a:t>rfynþ </a:t>
            </a:r>
          </a:p>
        </p:txBody>
      </p:sp>
      <p:sp>
        <p:nvSpPr>
          <p:cNvPr id="20509" name="Rectangle 40"/>
          <p:cNvSpPr>
            <a:spLocks noChangeArrowheads="1"/>
          </p:cNvSpPr>
          <p:nvPr/>
        </p:nvSpPr>
        <p:spPr bwMode="auto">
          <a:xfrm>
            <a:off x="0" y="1066800"/>
            <a:ext cx="9144000" cy="2819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0">
              <a:latin typeface="Limon S1" pitchFamily="2" charset="0"/>
            </a:endParaRPr>
          </a:p>
        </p:txBody>
      </p:sp>
      <p:sp>
        <p:nvSpPr>
          <p:cNvPr id="147498" name="Text Box 42"/>
          <p:cNvSpPr txBox="1">
            <a:spLocks noChangeArrowheads="1"/>
          </p:cNvSpPr>
          <p:nvPr/>
        </p:nvSpPr>
        <p:spPr bwMode="auto">
          <a:xfrm>
            <a:off x="0" y="981075"/>
            <a:ext cx="350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b="0"/>
              <a:t>2-a-1</a:t>
            </a:r>
            <a:r>
              <a:rPr lang="en-US" sz="4000" b="0">
                <a:latin typeface="Limon S1" pitchFamily="2" charset="0"/>
              </a:rPr>
              <a:t>Twkdk;épÞelI ³ </a:t>
            </a:r>
          </a:p>
        </p:txBody>
      </p:sp>
      <p:pic>
        <p:nvPicPr>
          <p:cNvPr id="147499" name="Picture 43" descr="DSCF503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3962400"/>
            <a:ext cx="3810000" cy="2857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7500" name="Text Box 44"/>
          <p:cNvSpPr txBox="1">
            <a:spLocks noChangeArrowheads="1"/>
          </p:cNvSpPr>
          <p:nvPr/>
        </p:nvSpPr>
        <p:spPr bwMode="auto">
          <a:xfrm>
            <a:off x="685800" y="6381750"/>
            <a:ext cx="373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latin typeface="Limon S1" pitchFamily="2" charset="0"/>
              </a:rPr>
              <a:t>edayrfynþebIkkUrvwk</a:t>
            </a:r>
            <a:r>
              <a:rPr lang="en-US">
                <a:latin typeface="Limon S1" pitchFamily="2" charset="0"/>
              </a:rPr>
              <a:t> </a:t>
            </a:r>
          </a:p>
        </p:txBody>
      </p:sp>
      <p:pic>
        <p:nvPicPr>
          <p:cNvPr id="147501" name="Picture 45" descr="DSCF490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76800" y="3962400"/>
            <a:ext cx="3810000" cy="2857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7502" name="Text Box 46"/>
          <p:cNvSpPr txBox="1">
            <a:spLocks noChangeArrowheads="1"/>
          </p:cNvSpPr>
          <p:nvPr/>
        </p:nvSpPr>
        <p:spPr bwMode="auto">
          <a:xfrm>
            <a:off x="4953000" y="6308725"/>
            <a:ext cx="373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latin typeface="Limon S1" pitchFamily="2" charset="0"/>
              </a:rPr>
              <a:t>RbB½nenAbuspl</a:t>
            </a:r>
            <a:r>
              <a:rPr lang="en-US" sz="2800">
                <a:latin typeface="Limon S1" pitchFamily="2" charset="0"/>
              </a:rPr>
              <a:t> </a:t>
            </a:r>
          </a:p>
        </p:txBody>
      </p:sp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3794125" y="25654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rgbClr val="0033CC"/>
                </a:solidFill>
                <a:latin typeface="Limon S1" pitchFamily="2" charset="0"/>
              </a:rPr>
              <a:t>sMPar³ dI\dæ</a:t>
            </a:r>
            <a:r>
              <a:rPr lang="en-US" b="0">
                <a:solidFill>
                  <a:srgbClr val="0033CC"/>
                </a:solidFill>
                <a:latin typeface="Limon S1" pitchFamily="2" charset="0"/>
              </a:rPr>
              <a:t>	 </a:t>
            </a:r>
          </a:p>
        </p:txBody>
      </p:sp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6602413" y="2636838"/>
            <a:ext cx="2362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solidFill>
                  <a:srgbClr val="0033CC"/>
                </a:solidFill>
                <a:latin typeface="Limon S1" pitchFamily="2" charset="0"/>
              </a:rPr>
              <a:t>sMPar³ dI\dæ</a:t>
            </a:r>
            <a:r>
              <a:rPr lang="en-US" b="0">
                <a:solidFill>
                  <a:srgbClr val="0033CC"/>
                </a:solidFill>
                <a:latin typeface="Limon S1" pitchFamily="2" charset="0"/>
              </a:rPr>
              <a:t>	 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7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7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7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7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7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47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4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4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4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4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47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47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4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47461" grpId="0" animBg="1"/>
      <p:bldP spid="147463" grpId="0" build="allAtOnce"/>
      <p:bldP spid="147467" grpId="0" animBg="1"/>
      <p:bldP spid="147472" grpId="0" animBg="1"/>
      <p:bldP spid="147473" grpId="0" animBg="1"/>
      <p:bldP spid="147474" grpId="0" animBg="1"/>
      <p:bldP spid="147475" grpId="0" animBg="1"/>
      <p:bldP spid="147476" grpId="0" animBg="1"/>
      <p:bldP spid="147478" grpId="0" animBg="1"/>
      <p:bldP spid="147479" grpId="0" animBg="1"/>
      <p:bldP spid="147480" grpId="0" animBg="1"/>
      <p:bldP spid="147481" grpId="0" animBg="1"/>
      <p:bldP spid="147482" grpId="0" animBg="1"/>
      <p:bldP spid="147483" grpId="0" animBg="1"/>
      <p:bldP spid="147484" grpId="0"/>
      <p:bldP spid="147485" grpId="0"/>
      <p:bldP spid="147487" grpId="0"/>
      <p:bldP spid="147488" grpId="0" animBg="1"/>
      <p:bldP spid="147489" grpId="0" animBg="1"/>
      <p:bldP spid="147490" grpId="0" animBg="1"/>
      <p:bldP spid="147492" grpId="0" animBg="1"/>
      <p:bldP spid="147493" grpId="0" animBg="1"/>
      <p:bldP spid="147494" grpId="0"/>
      <p:bldP spid="147495" grpId="0"/>
      <p:bldP spid="147498" grpId="0" build="allAtOnce"/>
      <p:bldP spid="147500" grpId="0"/>
      <p:bldP spid="147502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  <p:pic>
        <p:nvPicPr>
          <p:cNvPr id="21507" name="Picture 2" descr="F:\Sauvegarde\C\Kap she, pursat, battambang\106_FUJI\DSCF35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500" y="1071563"/>
            <a:ext cx="3667125" cy="27495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8" name="ZoneTexte 6"/>
          <p:cNvSpPr txBox="1">
            <a:spLocks noChangeArrowheads="1"/>
          </p:cNvSpPr>
          <p:nvPr/>
        </p:nvSpPr>
        <p:spPr bwMode="auto">
          <a:xfrm>
            <a:off x="4000500" y="1071563"/>
            <a:ext cx="4000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1509" name="Picture 8" descr="F:\Sauvegarde\C\Chitoc et Po Nil\Pou Nil n° 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3929063"/>
            <a:ext cx="3643313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700338" y="6165850"/>
            <a:ext cx="373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Limon S1" pitchFamily="2" charset="0"/>
              </a:rPr>
              <a:t>TMnb;eBanIl kMBg;qñaMg</a:t>
            </a:r>
            <a:endParaRPr lang="en-US" sz="1400">
              <a:latin typeface="Constantia" pitchFamily="18" charset="0"/>
            </a:endParaRPr>
          </a:p>
        </p:txBody>
      </p:sp>
      <p:pic>
        <p:nvPicPr>
          <p:cNvPr id="21511" name="Picture 9" descr="F:\Sauvegarde\C\Cambodai Perimeter aout\Kampong Chnang\Takoy\Img0007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0" y="1071563"/>
            <a:ext cx="4095750" cy="27860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932363" y="3357563"/>
            <a:ext cx="3733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Limon S1" pitchFamily="2" charset="0"/>
              </a:rPr>
              <a:t>TMnb;taKuy</a:t>
            </a:r>
            <a:endParaRPr lang="en-US" sz="14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1500" y="428625"/>
            <a:ext cx="8001000" cy="6699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  <p:sp>
        <p:nvSpPr>
          <p:cNvPr id="4099" name="ZoneTexte 4"/>
          <p:cNvSpPr txBox="1">
            <a:spLocks noChangeArrowheads="1"/>
          </p:cNvSpPr>
          <p:nvPr/>
        </p:nvSpPr>
        <p:spPr bwMode="auto">
          <a:xfrm>
            <a:off x="395288" y="2420938"/>
            <a:ext cx="8072437" cy="31686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4000">
                <a:latin typeface="Limon S1" pitchFamily="2" charset="0"/>
              </a:rPr>
              <a:t>sßanPaBbc©úb,nñRbB½neRsacRsBenARbeTskm&lt;úCa</a:t>
            </a:r>
          </a:p>
          <a:p>
            <a:r>
              <a:rPr lang="pt-PT" sz="4000">
                <a:latin typeface="Limon S1" pitchFamily="2" charset="0"/>
              </a:rPr>
              <a:t>rlwklTplénkarGegátelIRbB½neRsacRsBenARbeTskm&lt;úCa</a:t>
            </a:r>
          </a:p>
          <a:p>
            <a:r>
              <a:rPr lang="pt-PT" sz="4000">
                <a:latin typeface="Limon S1" pitchFamily="2" charset="0"/>
              </a:rPr>
              <a:t>kñúgeBleFVIGegát rbs;kmµviFI</a:t>
            </a:r>
            <a:r>
              <a:rPr lang="pt-PT"/>
              <a:t> CISIS </a:t>
            </a:r>
            <a:r>
              <a:rPr lang="pt-PT" sz="4000">
                <a:latin typeface="Limon S1" pitchFamily="2" charset="0"/>
              </a:rPr>
              <a:t>kñúgextþénRbeTskm&lt;úCaTaMgmUl</a:t>
            </a:r>
          </a:p>
          <a:p>
            <a:r>
              <a:rPr lang="pt-PT" sz="4000">
                <a:latin typeface="Limon S1" pitchFamily="2" charset="0"/>
              </a:rPr>
              <a:t>eyIgTajykkarsnñidæanxageRkamenH sþIBIsPaBkarN_ EfTaMRbB½n</a:t>
            </a:r>
          </a:p>
          <a:p>
            <a:r>
              <a:rPr lang="pt-PT" sz="4000">
                <a:latin typeface="Limon S1" pitchFamily="2" charset="0"/>
              </a:rPr>
              <a:t>eRsacRsBEdlksagcab;BIqñaM</a:t>
            </a:r>
            <a:r>
              <a:rPr lang="pt-PT" sz="2000">
                <a:latin typeface="Limon S1" pitchFamily="2" charset="0"/>
              </a:rPr>
              <a:t> </a:t>
            </a:r>
            <a:r>
              <a:rPr lang="pt-PT" sz="4000">
                <a:latin typeface="Limon S1" pitchFamily="2" charset="0"/>
              </a:rPr>
              <a:t>1992teTA ³</a:t>
            </a:r>
            <a:endParaRPr lang="fr-FR" sz="400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70650"/>
            <a:ext cx="762000" cy="365125"/>
          </a:xfrm>
        </p:spPr>
        <p:txBody>
          <a:bodyPr/>
          <a:lstStyle/>
          <a:p>
            <a:pPr>
              <a:defRPr/>
            </a:pPr>
            <a:fld id="{9D67EDA0-05BC-412A-AB55-89567E737C6F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2531" name="Rectangle 10"/>
          <p:cNvSpPr>
            <a:spLocks noChangeArrowheads="1"/>
          </p:cNvSpPr>
          <p:nvPr/>
        </p:nvSpPr>
        <p:spPr bwMode="auto">
          <a:xfrm>
            <a:off x="-71438" y="642938"/>
            <a:ext cx="4572001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1600"/>
              <a:t>2-b</a:t>
            </a:r>
            <a:r>
              <a:rPr lang="fr-FR">
                <a:latin typeface="Constantia" pitchFamily="18" charset="0"/>
              </a:rPr>
              <a:t> </a:t>
            </a:r>
            <a:r>
              <a:rPr lang="en-US" sz="3600" u="sng">
                <a:latin typeface="Limon S1" pitchFamily="2" charset="0"/>
              </a:rPr>
              <a:t>epSIm nigRCabTwk</a:t>
            </a:r>
            <a:r>
              <a:rPr lang="en-US" sz="3600" u="sng"/>
              <a:t> </a:t>
            </a:r>
            <a:r>
              <a:rPr lang="fr-FR" sz="1600">
                <a:latin typeface="Constantia" pitchFamily="18" charset="0"/>
              </a:rPr>
              <a:t>:</a:t>
            </a:r>
            <a:endParaRPr lang="fr-FR" sz="1600" b="0" u="sng">
              <a:latin typeface="Constantia" pitchFamily="18" charset="0"/>
            </a:endParaRPr>
          </a:p>
          <a:p>
            <a:pPr algn="l"/>
            <a:r>
              <a:rPr lang="fr-FR" sz="1600" b="0">
                <a:latin typeface="Constantia" pitchFamily="18" charset="0"/>
              </a:rPr>
              <a:t>	</a:t>
            </a:r>
            <a:endParaRPr lang="en-US" sz="1600" b="0">
              <a:latin typeface="Constantia" pitchFamily="18" charset="0"/>
            </a:endParaRPr>
          </a:p>
        </p:txBody>
      </p:sp>
      <p:sp>
        <p:nvSpPr>
          <p:cNvPr id="148494" name="Rectangle 14" descr="Recycled paper"/>
          <p:cNvSpPr>
            <a:spLocks noChangeArrowheads="1"/>
          </p:cNvSpPr>
          <p:nvPr/>
        </p:nvSpPr>
        <p:spPr bwMode="auto">
          <a:xfrm>
            <a:off x="6705600" y="2686050"/>
            <a:ext cx="2209800" cy="7048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>
        <p:nvSpPr>
          <p:cNvPr id="148507" name="Text Box 27"/>
          <p:cNvSpPr txBox="1">
            <a:spLocks noChangeArrowheads="1"/>
          </p:cNvSpPr>
          <p:nvPr/>
        </p:nvSpPr>
        <p:spPr bwMode="auto">
          <a:xfrm>
            <a:off x="609600" y="249555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0">
                <a:solidFill>
                  <a:schemeClr val="accent1"/>
                </a:solidFill>
                <a:latin typeface="Constantia" pitchFamily="18" charset="0"/>
              </a:rPr>
              <a:t>Matériaux plastiques</a:t>
            </a:r>
            <a:endParaRPr lang="en-US" sz="1400" b="0">
              <a:solidFill>
                <a:schemeClr val="accent1"/>
              </a:solidFill>
              <a:latin typeface="Constantia" pitchFamily="18" charset="0"/>
            </a:endParaRPr>
          </a:p>
        </p:txBody>
      </p:sp>
      <p:sp>
        <p:nvSpPr>
          <p:cNvPr id="22534" name="Rectangle 38"/>
          <p:cNvSpPr>
            <a:spLocks noChangeArrowheads="1"/>
          </p:cNvSpPr>
          <p:nvPr/>
        </p:nvSpPr>
        <p:spPr bwMode="auto">
          <a:xfrm>
            <a:off x="0" y="1239838"/>
            <a:ext cx="9144000" cy="26082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>
        <p:nvSpPr>
          <p:cNvPr id="148519" name="Text Box 39"/>
          <p:cNvSpPr txBox="1">
            <a:spLocks noChangeArrowheads="1"/>
          </p:cNvSpPr>
          <p:nvPr/>
        </p:nvSpPr>
        <p:spPr bwMode="auto">
          <a:xfrm>
            <a:off x="-76200" y="1235075"/>
            <a:ext cx="5105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50000"/>
              </a:lnSpc>
            </a:pPr>
            <a:r>
              <a:rPr lang="fr-FR" sz="1600"/>
              <a:t>2-b-1</a:t>
            </a:r>
            <a:r>
              <a:rPr lang="en-US" sz="3600" b="0">
                <a:latin typeface="Limon S1" pitchFamily="2" charset="0"/>
              </a:rPr>
              <a:t>RCabTwkkñúgRsTab;ebIkbr </a:t>
            </a:r>
          </a:p>
          <a:p>
            <a:pPr algn="l">
              <a:lnSpc>
                <a:spcPct val="50000"/>
              </a:lnSpc>
            </a:pPr>
            <a:r>
              <a:rPr lang="en-US" sz="3200">
                <a:solidFill>
                  <a:srgbClr val="FF9999"/>
                </a:solidFill>
                <a:latin typeface="Limon F2" pitchFamily="2" charset="0"/>
              </a:rPr>
              <a:t>      </a:t>
            </a:r>
            <a:r>
              <a:rPr lang="en-US" sz="3600" b="0">
                <a:latin typeface="Limon S1" pitchFamily="2" charset="0"/>
              </a:rPr>
              <a:t>RsTab;ebIkbrTn;</a:t>
            </a:r>
            <a:r>
              <a:rPr lang="en-US" sz="3600" b="0"/>
              <a:t> </a:t>
            </a:r>
          </a:p>
        </p:txBody>
      </p:sp>
      <p:sp>
        <p:nvSpPr>
          <p:cNvPr id="148523" name="Rectangle 43"/>
          <p:cNvSpPr>
            <a:spLocks noChangeArrowheads="1"/>
          </p:cNvSpPr>
          <p:nvPr/>
        </p:nvSpPr>
        <p:spPr bwMode="auto">
          <a:xfrm>
            <a:off x="171450" y="2876550"/>
            <a:ext cx="3200400" cy="533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>
        <p:nvSpPr>
          <p:cNvPr id="148524" name="Rectangle 44" descr="Recycled paper"/>
          <p:cNvSpPr>
            <a:spLocks noChangeArrowheads="1"/>
          </p:cNvSpPr>
          <p:nvPr/>
        </p:nvSpPr>
        <p:spPr bwMode="auto">
          <a:xfrm>
            <a:off x="609600" y="2095500"/>
            <a:ext cx="2324100" cy="13144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>
        <p:nvSpPr>
          <p:cNvPr id="148525" name="Text Box 45"/>
          <p:cNvSpPr txBox="1">
            <a:spLocks noChangeArrowheads="1"/>
          </p:cNvSpPr>
          <p:nvPr/>
        </p:nvSpPr>
        <p:spPr bwMode="auto">
          <a:xfrm>
            <a:off x="609600" y="249555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latin typeface="Limon S1" pitchFamily="2" charset="0"/>
              </a:rPr>
              <a:t>sMPar³pøasÞic</a:t>
            </a:r>
            <a:r>
              <a:rPr lang="en-US"/>
              <a:t> </a:t>
            </a:r>
          </a:p>
        </p:txBody>
      </p:sp>
      <p:sp>
        <p:nvSpPr>
          <p:cNvPr id="148531" name="Line 51"/>
          <p:cNvSpPr>
            <a:spLocks noChangeShapeType="1"/>
          </p:cNvSpPr>
          <p:nvPr/>
        </p:nvSpPr>
        <p:spPr bwMode="auto">
          <a:xfrm>
            <a:off x="228600" y="3409950"/>
            <a:ext cx="32004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8533" name="Text Box 53"/>
          <p:cNvSpPr txBox="1">
            <a:spLocks noChangeArrowheads="1"/>
          </p:cNvSpPr>
          <p:nvPr/>
        </p:nvSpPr>
        <p:spPr bwMode="auto">
          <a:xfrm>
            <a:off x="1247775" y="28956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latin typeface="Limon S1" pitchFamily="2" charset="0"/>
              </a:rPr>
              <a:t>tUcqµa	</a:t>
            </a:r>
            <a:r>
              <a:rPr lang="en-US" sz="2800">
                <a:latin typeface="Limon S1" pitchFamily="2" charset="0"/>
              </a:rPr>
              <a:t> </a:t>
            </a:r>
          </a:p>
        </p:txBody>
      </p:sp>
      <p:sp>
        <p:nvSpPr>
          <p:cNvPr id="148534" name="Rectangle 54"/>
          <p:cNvSpPr>
            <a:spLocks noChangeArrowheads="1"/>
          </p:cNvSpPr>
          <p:nvPr/>
        </p:nvSpPr>
        <p:spPr bwMode="auto">
          <a:xfrm>
            <a:off x="590550" y="2095500"/>
            <a:ext cx="2343150" cy="247650"/>
          </a:xfrm>
          <a:prstGeom prst="rect">
            <a:avLst/>
          </a:prstGeom>
          <a:solidFill>
            <a:srgbClr val="FF7F6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>
        <p:nvSpPr>
          <p:cNvPr id="148535" name="Freeform 55"/>
          <p:cNvSpPr>
            <a:spLocks/>
          </p:cNvSpPr>
          <p:nvPr/>
        </p:nvSpPr>
        <p:spPr bwMode="auto">
          <a:xfrm>
            <a:off x="628650" y="2190750"/>
            <a:ext cx="285750" cy="1009650"/>
          </a:xfrm>
          <a:custGeom>
            <a:avLst/>
            <a:gdLst>
              <a:gd name="T0" fmla="*/ 0 w 144"/>
              <a:gd name="T1" fmla="*/ 2147483647 h 444"/>
              <a:gd name="T2" fmla="*/ 2147483647 w 144"/>
              <a:gd name="T3" fmla="*/ 2147483647 h 444"/>
              <a:gd name="T4" fmla="*/ 2147483647 w 144"/>
              <a:gd name="T5" fmla="*/ 2147483647 h 444"/>
              <a:gd name="T6" fmla="*/ 2147483647 w 144"/>
              <a:gd name="T7" fmla="*/ 0 h 444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444"/>
              <a:gd name="T14" fmla="*/ 144 w 144"/>
              <a:gd name="T15" fmla="*/ 444 h 4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444">
                <a:moveTo>
                  <a:pt x="0" y="444"/>
                </a:moveTo>
                <a:cubicBezTo>
                  <a:pt x="26" y="367"/>
                  <a:pt x="82" y="306"/>
                  <a:pt x="108" y="228"/>
                </a:cubicBezTo>
                <a:cubicBezTo>
                  <a:pt x="112" y="176"/>
                  <a:pt x="112" y="124"/>
                  <a:pt x="120" y="72"/>
                </a:cubicBezTo>
                <a:cubicBezTo>
                  <a:pt x="124" y="47"/>
                  <a:pt x="144" y="0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>
        <p:nvSpPr>
          <p:cNvPr id="148536" name="Freeform 56"/>
          <p:cNvSpPr>
            <a:spLocks/>
          </p:cNvSpPr>
          <p:nvPr/>
        </p:nvSpPr>
        <p:spPr bwMode="auto">
          <a:xfrm>
            <a:off x="762000" y="2190750"/>
            <a:ext cx="533400" cy="1066800"/>
          </a:xfrm>
          <a:custGeom>
            <a:avLst/>
            <a:gdLst>
              <a:gd name="T0" fmla="*/ 0 w 144"/>
              <a:gd name="T1" fmla="*/ 2147483647 h 444"/>
              <a:gd name="T2" fmla="*/ 2147483647 w 144"/>
              <a:gd name="T3" fmla="*/ 2147483647 h 444"/>
              <a:gd name="T4" fmla="*/ 2147483647 w 144"/>
              <a:gd name="T5" fmla="*/ 2147483647 h 444"/>
              <a:gd name="T6" fmla="*/ 2147483647 w 144"/>
              <a:gd name="T7" fmla="*/ 0 h 444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444"/>
              <a:gd name="T14" fmla="*/ 144 w 144"/>
              <a:gd name="T15" fmla="*/ 444 h 4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444">
                <a:moveTo>
                  <a:pt x="0" y="444"/>
                </a:moveTo>
                <a:cubicBezTo>
                  <a:pt x="26" y="367"/>
                  <a:pt x="82" y="306"/>
                  <a:pt x="108" y="228"/>
                </a:cubicBezTo>
                <a:cubicBezTo>
                  <a:pt x="112" y="176"/>
                  <a:pt x="112" y="124"/>
                  <a:pt x="120" y="72"/>
                </a:cubicBezTo>
                <a:cubicBezTo>
                  <a:pt x="124" y="47"/>
                  <a:pt x="144" y="0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>
        <p:nvSpPr>
          <p:cNvPr id="148537" name="Freeform 57"/>
          <p:cNvSpPr>
            <a:spLocks/>
          </p:cNvSpPr>
          <p:nvPr/>
        </p:nvSpPr>
        <p:spPr bwMode="auto">
          <a:xfrm flipH="1">
            <a:off x="1905000" y="2190750"/>
            <a:ext cx="533400" cy="1066800"/>
          </a:xfrm>
          <a:custGeom>
            <a:avLst/>
            <a:gdLst>
              <a:gd name="T0" fmla="*/ 0 w 144"/>
              <a:gd name="T1" fmla="*/ 2147483647 h 444"/>
              <a:gd name="T2" fmla="*/ 2147483647 w 144"/>
              <a:gd name="T3" fmla="*/ 2147483647 h 444"/>
              <a:gd name="T4" fmla="*/ 2147483647 w 144"/>
              <a:gd name="T5" fmla="*/ 2147483647 h 444"/>
              <a:gd name="T6" fmla="*/ 2147483647 w 144"/>
              <a:gd name="T7" fmla="*/ 0 h 444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444"/>
              <a:gd name="T14" fmla="*/ 144 w 144"/>
              <a:gd name="T15" fmla="*/ 444 h 4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444">
                <a:moveTo>
                  <a:pt x="0" y="444"/>
                </a:moveTo>
                <a:cubicBezTo>
                  <a:pt x="26" y="367"/>
                  <a:pt x="82" y="306"/>
                  <a:pt x="108" y="228"/>
                </a:cubicBezTo>
                <a:cubicBezTo>
                  <a:pt x="112" y="176"/>
                  <a:pt x="112" y="124"/>
                  <a:pt x="120" y="72"/>
                </a:cubicBezTo>
                <a:cubicBezTo>
                  <a:pt x="124" y="47"/>
                  <a:pt x="144" y="0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>
        <p:nvSpPr>
          <p:cNvPr id="148538" name="Freeform 58"/>
          <p:cNvSpPr>
            <a:spLocks/>
          </p:cNvSpPr>
          <p:nvPr/>
        </p:nvSpPr>
        <p:spPr bwMode="auto">
          <a:xfrm flipH="1">
            <a:off x="2438400" y="2190750"/>
            <a:ext cx="381000" cy="1066800"/>
          </a:xfrm>
          <a:custGeom>
            <a:avLst/>
            <a:gdLst>
              <a:gd name="T0" fmla="*/ 0 w 144"/>
              <a:gd name="T1" fmla="*/ 2147483647 h 444"/>
              <a:gd name="T2" fmla="*/ 2147483647 w 144"/>
              <a:gd name="T3" fmla="*/ 2147483647 h 444"/>
              <a:gd name="T4" fmla="*/ 2147483647 w 144"/>
              <a:gd name="T5" fmla="*/ 2147483647 h 444"/>
              <a:gd name="T6" fmla="*/ 2147483647 w 144"/>
              <a:gd name="T7" fmla="*/ 0 h 444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444"/>
              <a:gd name="T14" fmla="*/ 144 w 144"/>
              <a:gd name="T15" fmla="*/ 444 h 4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444">
                <a:moveTo>
                  <a:pt x="0" y="444"/>
                </a:moveTo>
                <a:cubicBezTo>
                  <a:pt x="26" y="367"/>
                  <a:pt x="82" y="306"/>
                  <a:pt x="108" y="228"/>
                </a:cubicBezTo>
                <a:cubicBezTo>
                  <a:pt x="112" y="176"/>
                  <a:pt x="112" y="124"/>
                  <a:pt x="120" y="72"/>
                </a:cubicBezTo>
                <a:cubicBezTo>
                  <a:pt x="124" y="47"/>
                  <a:pt x="144" y="0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>
        <p:nvSpPr>
          <p:cNvPr id="148540" name="Text Box 60"/>
          <p:cNvSpPr txBox="1">
            <a:spLocks noChangeArrowheads="1"/>
          </p:cNvSpPr>
          <p:nvPr/>
        </p:nvSpPr>
        <p:spPr bwMode="auto">
          <a:xfrm>
            <a:off x="609600" y="33274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0">
                <a:latin typeface="Limon S1" pitchFamily="2" charset="0"/>
              </a:rPr>
              <a:t>épÞTwkesrI</a:t>
            </a:r>
            <a:r>
              <a:rPr lang="en-US" sz="3600">
                <a:latin typeface="Limon S1" pitchFamily="2" charset="0"/>
              </a:rPr>
              <a:t> </a:t>
            </a:r>
          </a:p>
        </p:txBody>
      </p:sp>
      <p:sp>
        <p:nvSpPr>
          <p:cNvPr id="148541" name="Line 61"/>
          <p:cNvSpPr>
            <a:spLocks noChangeShapeType="1"/>
          </p:cNvSpPr>
          <p:nvPr/>
        </p:nvSpPr>
        <p:spPr bwMode="auto">
          <a:xfrm flipH="1" flipV="1">
            <a:off x="457200" y="3162300"/>
            <a:ext cx="30480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8542" name="Line 62"/>
          <p:cNvSpPr>
            <a:spLocks noChangeShapeType="1"/>
          </p:cNvSpPr>
          <p:nvPr/>
        </p:nvSpPr>
        <p:spPr bwMode="auto">
          <a:xfrm flipV="1">
            <a:off x="2667000" y="3238500"/>
            <a:ext cx="45720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8543" name="Text Box 63"/>
          <p:cNvSpPr txBox="1">
            <a:spLocks noChangeArrowheads="1"/>
          </p:cNvSpPr>
          <p:nvPr/>
        </p:nvSpPr>
        <p:spPr bwMode="auto">
          <a:xfrm>
            <a:off x="457200" y="1790700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 b="0">
              <a:solidFill>
                <a:srgbClr val="FF7F61"/>
              </a:solidFill>
              <a:latin typeface="Constantia" pitchFamily="18" charset="0"/>
            </a:endParaRPr>
          </a:p>
        </p:txBody>
      </p:sp>
      <p:sp>
        <p:nvSpPr>
          <p:cNvPr id="148544" name="AutoShape 64" descr="Zig zag"/>
          <p:cNvSpPr>
            <a:spLocks noChangeArrowheads="1"/>
          </p:cNvSpPr>
          <p:nvPr/>
        </p:nvSpPr>
        <p:spPr bwMode="auto">
          <a:xfrm rot="-4339929">
            <a:off x="7924800" y="2552700"/>
            <a:ext cx="685800" cy="228600"/>
          </a:xfrm>
          <a:prstGeom prst="flowChartAlternateProcess">
            <a:avLst/>
          </a:prstGeom>
          <a:pattFill prst="zigZag">
            <a:fgClr>
              <a:srgbClr val="000000"/>
            </a:fgClr>
            <a:bgClr>
              <a:schemeClr val="tx1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>
        <p:nvSpPr>
          <p:cNvPr id="148545" name="AutoShape 65" descr="Zig zag"/>
          <p:cNvSpPr>
            <a:spLocks noChangeArrowheads="1"/>
          </p:cNvSpPr>
          <p:nvPr/>
        </p:nvSpPr>
        <p:spPr bwMode="auto">
          <a:xfrm rot="-4488850">
            <a:off x="6858000" y="2324100"/>
            <a:ext cx="685800" cy="228600"/>
          </a:xfrm>
          <a:prstGeom prst="flowChartAlternateProcess">
            <a:avLst/>
          </a:prstGeom>
          <a:pattFill prst="zigZag">
            <a:fgClr>
              <a:srgbClr val="000000"/>
            </a:fgClr>
            <a:bgClr>
              <a:schemeClr val="tx1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>
        <p:nvSpPr>
          <p:cNvPr id="148546" name="Oval 66"/>
          <p:cNvSpPr>
            <a:spLocks noChangeArrowheads="1"/>
          </p:cNvSpPr>
          <p:nvPr/>
        </p:nvSpPr>
        <p:spPr bwMode="auto">
          <a:xfrm rot="464817">
            <a:off x="7315200" y="1562100"/>
            <a:ext cx="11430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>
        <p:nvSpPr>
          <p:cNvPr id="148547" name="Rectangle 67"/>
          <p:cNvSpPr>
            <a:spLocks noChangeArrowheads="1"/>
          </p:cNvSpPr>
          <p:nvPr/>
        </p:nvSpPr>
        <p:spPr bwMode="auto">
          <a:xfrm rot="1062424">
            <a:off x="7924800" y="14859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>
        <p:nvSpPr>
          <p:cNvPr id="148548" name="Text Box 68"/>
          <p:cNvSpPr txBox="1">
            <a:spLocks noChangeArrowheads="1"/>
          </p:cNvSpPr>
          <p:nvPr/>
        </p:nvSpPr>
        <p:spPr bwMode="auto">
          <a:xfrm>
            <a:off x="6705600" y="33274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0">
                <a:latin typeface="Limon S1" pitchFamily="2" charset="0"/>
              </a:rPr>
              <a:t>karFøak;</a:t>
            </a:r>
            <a:r>
              <a:rPr lang="en-US" sz="3600">
                <a:latin typeface="Limon S1" pitchFamily="2" charset="0"/>
              </a:rPr>
              <a:t> </a:t>
            </a:r>
          </a:p>
        </p:txBody>
      </p:sp>
      <p:pic>
        <p:nvPicPr>
          <p:cNvPr id="148549" name="Picture 69" descr="Scan019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67000" y="3786188"/>
            <a:ext cx="3733800" cy="2914650"/>
          </a:xfrm>
          <a:prstGeom prst="rect">
            <a:avLst/>
          </a:prstGeom>
          <a:solidFill>
            <a:srgbClr val="FF7F61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8550" name="Text Box 70"/>
          <p:cNvSpPr txBox="1">
            <a:spLocks noChangeArrowheads="1"/>
          </p:cNvSpPr>
          <p:nvPr/>
        </p:nvSpPr>
        <p:spPr bwMode="auto">
          <a:xfrm>
            <a:off x="2647950" y="6286500"/>
            <a:ext cx="373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latin typeface="Limon S1" pitchFamily="2" charset="0"/>
              </a:rPr>
              <a:t>karFøak;bnþbnÞab;mkBIRCabTwk</a:t>
            </a:r>
          </a:p>
        </p:txBody>
      </p:sp>
      <p:sp>
        <p:nvSpPr>
          <p:cNvPr id="2" name="Text Box 45"/>
          <p:cNvSpPr txBox="1">
            <a:spLocks noChangeArrowheads="1"/>
          </p:cNvSpPr>
          <p:nvPr/>
        </p:nvSpPr>
        <p:spPr bwMode="auto">
          <a:xfrm>
            <a:off x="6588125" y="2879725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latin typeface="Limon S1" pitchFamily="2" charset="0"/>
              </a:rPr>
              <a:t>sMPar³pøasÞic</a:t>
            </a:r>
            <a:r>
              <a:rPr lang="en-US">
                <a:latin typeface="Limon S1" pitchFamily="2" charset="0"/>
              </a:rPr>
              <a:t> 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8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8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8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8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8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8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8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8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8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4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4" grpId="0" animBg="1"/>
      <p:bldP spid="148507" grpId="0"/>
      <p:bldP spid="148519" grpId="0" build="allAtOnce"/>
      <p:bldP spid="148523" grpId="0" animBg="1"/>
      <p:bldP spid="148524" grpId="0" animBg="1"/>
      <p:bldP spid="148525" grpId="0"/>
      <p:bldP spid="148531" grpId="0" animBg="1"/>
      <p:bldP spid="148533" grpId="0"/>
      <p:bldP spid="148534" grpId="0" animBg="1"/>
      <p:bldP spid="148535" grpId="0" animBg="1"/>
      <p:bldP spid="148536" grpId="0" animBg="1"/>
      <p:bldP spid="148537" grpId="0" animBg="1"/>
      <p:bldP spid="148538" grpId="0" animBg="1"/>
      <p:bldP spid="148540" grpId="0"/>
      <p:bldP spid="148541" grpId="0" animBg="1"/>
      <p:bldP spid="148542" grpId="0" animBg="1"/>
      <p:bldP spid="148543" grpId="0"/>
      <p:bldP spid="148544" grpId="0" animBg="1"/>
      <p:bldP spid="148545" grpId="0" animBg="1"/>
      <p:bldP spid="148546" grpId="0" animBg="1"/>
      <p:bldP spid="148547" grpId="0" animBg="1"/>
      <p:bldP spid="148548" grpId="0"/>
      <p:bldP spid="148550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F099B-37C7-42C6-BE91-548B497A3DF1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0" y="762000"/>
            <a:ext cx="4572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1600">
                <a:solidFill>
                  <a:srgbClr val="FF0000"/>
                </a:solidFill>
              </a:rPr>
              <a:t>2-c </a:t>
            </a:r>
            <a:r>
              <a:rPr lang="en-US" sz="3600" u="sng">
                <a:solidFill>
                  <a:srgbClr val="FF0000"/>
                </a:solidFill>
                <a:latin typeface="Limon S1" pitchFamily="2" charset="0"/>
              </a:rPr>
              <a:t>epSIm nigRCabTwk</a:t>
            </a:r>
            <a:r>
              <a:rPr lang="en-US" sz="3600" u="sng"/>
              <a:t> </a:t>
            </a:r>
            <a:endParaRPr lang="fr-FR" sz="3600" u="sng">
              <a:solidFill>
                <a:srgbClr val="FF7F61"/>
              </a:solidFill>
              <a:latin typeface="Constantia" pitchFamily="18" charset="0"/>
            </a:endParaRPr>
          </a:p>
          <a:p>
            <a:pPr algn="l"/>
            <a:r>
              <a:rPr lang="fr-FR" sz="1600" b="0">
                <a:latin typeface="Constantia" pitchFamily="18" charset="0"/>
              </a:rPr>
              <a:t>	</a:t>
            </a:r>
            <a:endParaRPr lang="en-US" sz="1600" b="0">
              <a:latin typeface="Constantia" pitchFamily="18" charset="0"/>
            </a:endParaRP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-76200" y="1295400"/>
            <a:ext cx="510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600" b="0"/>
              <a:t>2-c-1 </a:t>
            </a:r>
            <a:r>
              <a:rPr lang="en-US" sz="3200" b="0">
                <a:latin typeface="Limon S1" pitchFamily="2" charset="0"/>
              </a:rPr>
              <a:t>karRCabTwkkñúgdIelIkx&lt;s</a:t>
            </a:r>
            <a:r>
              <a:rPr lang="en-US" sz="3200">
                <a:solidFill>
                  <a:srgbClr val="0033CC"/>
                </a:solidFill>
                <a:latin typeface="Limon S1" pitchFamily="2" charset="0"/>
              </a:rPr>
              <a:t>;</a:t>
            </a:r>
            <a:r>
              <a:rPr lang="en-US" sz="3200">
                <a:latin typeface="Limon S1" pitchFamily="2" charset="0"/>
              </a:rPr>
              <a:t> </a:t>
            </a:r>
          </a:p>
        </p:txBody>
      </p:sp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0" y="2143125"/>
            <a:ext cx="9144000" cy="14779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sz="3600" b="0">
                <a:latin typeface="Limon S1" pitchFamily="2" charset="0"/>
              </a:rPr>
              <a:t>kalEdldIelIkx&lt;s;RtUvepSImTwk dUckrNItMbn;TabmYyRtUvlicTwk sßanPaBERbRbYl nig)at;lM</a:t>
            </a:r>
          </a:p>
          <a:p>
            <a:pPr algn="l">
              <a:lnSpc>
                <a:spcPct val="60000"/>
              </a:lnSpc>
            </a:pPr>
            <a:r>
              <a:rPr lang="en-US" sz="3600" b="0">
                <a:latin typeface="Limon S1" pitchFamily="2" charset="0"/>
              </a:rPr>
              <a:t>nwgkñúgkarsRmbsRmYl eKGacCYyseRgÁaHkar)ak; nigRsut cMNitTaMgGs;rbs;eCIgeTr eday </a:t>
            </a:r>
          </a:p>
          <a:p>
            <a:pPr algn="l">
              <a:lnSpc>
                <a:spcPct val="60000"/>
              </a:lnSpc>
            </a:pPr>
            <a:r>
              <a:rPr lang="en-US" sz="3600" b="0">
                <a:latin typeface="Limon S1" pitchFamily="2" charset="0"/>
              </a:rPr>
              <a:t>rklMnwgfµI.</a:t>
            </a:r>
          </a:p>
          <a:p>
            <a:pPr algn="l">
              <a:lnSpc>
                <a:spcPct val="60000"/>
              </a:lnSpc>
            </a:pPr>
            <a:r>
              <a:rPr lang="en-US" sz="3600" b="0">
                <a:latin typeface="Limon S1" pitchFamily="2" charset="0"/>
              </a:rPr>
              <a:t>)atuPUtdUcKañbNþalmkkarbukbgðab;dI min)anl¥ TukkEnøgeGayTwkRCabbMeBj.</a:t>
            </a:r>
            <a:r>
              <a:rPr lang="en-US" sz="3600">
                <a:latin typeface="Limon S1" pitchFamily="2" charset="0"/>
              </a:rPr>
              <a:t> </a:t>
            </a:r>
            <a:endParaRPr lang="fr-FR" sz="3600">
              <a:latin typeface="Limon S1" pitchFamily="2" charset="0"/>
            </a:endParaRPr>
          </a:p>
        </p:txBody>
      </p:sp>
      <p:pic>
        <p:nvPicPr>
          <p:cNvPr id="149514" name="Picture 10" descr="Scan0198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2514600" y="3657600"/>
            <a:ext cx="4191000" cy="30813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2743200" y="64008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Limon S1" pitchFamily="2" charset="0"/>
              </a:rPr>
              <a:t>karRsutdac;dIcak;bMeBj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95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9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9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9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9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1" grpId="0" build="allAtOnce"/>
      <p:bldP spid="149513" grpId="0" build="allAtOnce" animBg="1"/>
      <p:bldP spid="1495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2596A-DB48-4F07-A6CB-186068B44F6B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3581400" y="547688"/>
            <a:ext cx="236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u="sng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0" y="785813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1600"/>
              <a:t>2-d</a:t>
            </a:r>
            <a:r>
              <a:rPr lang="en-US" sz="3600" u="sng">
                <a:latin typeface="Limon S1" pitchFamily="2" charset="0"/>
              </a:rPr>
              <a:t>dMeNIrRCabénTwkePøóg TwkhUreRcaH</a:t>
            </a:r>
            <a:r>
              <a:rPr lang="en-US" sz="3600" u="sng">
                <a:latin typeface="Limon F2" pitchFamily="2" charset="0"/>
              </a:rPr>
              <a:t> </a:t>
            </a:r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0" y="1393825"/>
            <a:ext cx="9144000" cy="27336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sz="3600" b="0">
                <a:latin typeface="Limon S1" pitchFamily="2" charset="0"/>
              </a:rPr>
              <a:t>KµandINaqøgputBIkarhUreRcaH dIEdlCab;s¥ittic TTYleRKaHfñak;muneK b:uEnþtamkarkt;sMKal; cMeBaHdIEdlbgðab;ENn minERbRbYlRbQmnwgTwkhUrtamRckdEdl.</a:t>
            </a:r>
          </a:p>
          <a:p>
            <a:pPr algn="l">
              <a:lnSpc>
                <a:spcPct val="60000"/>
              </a:lnSpc>
            </a:pPr>
            <a:r>
              <a:rPr lang="en-US" sz="3600">
                <a:latin typeface="Limon S1" pitchFamily="2" charset="0"/>
              </a:rPr>
              <a:t> </a:t>
            </a:r>
          </a:p>
          <a:p>
            <a:pPr algn="l">
              <a:lnSpc>
                <a:spcPct val="60000"/>
              </a:lnSpc>
            </a:pPr>
            <a:r>
              <a:rPr lang="en-US" sz="3600" b="0">
                <a:latin typeface="Limon S1" pitchFamily="2" charset="0"/>
              </a:rPr>
              <a:t>kmøaMg)atuPUténkarhUreRcaH GaRs½yedaybrimaNTwkhUrkat; el,ÓnTwkhUr nigdIbukENn EdlRtUvvayRbhar b:uEnþRtUvdwgbrimaNTwkexSayGacnaMeGaykarhUreRcaHya:gsMxan;. ral;eBl eFVI </a:t>
            </a:r>
            <a:r>
              <a:rPr lang="en-US" sz="2000" b="0"/>
              <a:t>topo </a:t>
            </a:r>
            <a:r>
              <a:rPr lang="en-US" sz="3600" b="0">
                <a:latin typeface="Limon S1" pitchFamily="2" charset="0"/>
              </a:rPr>
              <a:t>FmµCati b¤sb,nimµitCYyCMrujkarRbmUlpþMúTwk ]TahrN_ karRbmUlpþúMeTACMral nigdITMnab nigbgáeGaymanclnaelOneTAeCIgeTr eKsßitkñúgsßanPaBGnueRKaHkarhUreRcaH eKeXIj hUr eRcaHCaRClg ticb¤eRcIn b:uEnþvanigkan;EteRCA GaRs½yeBlevla.</a:t>
            </a:r>
            <a:r>
              <a:rPr lang="en-US" sz="3600" b="0">
                <a:latin typeface="Limon F2" pitchFamily="2" charset="0"/>
              </a:rPr>
              <a:t> </a:t>
            </a:r>
            <a:endParaRPr lang="fr-FR" sz="3600" b="0">
              <a:latin typeface="Limon F2" pitchFamily="2" charset="0"/>
            </a:endParaRPr>
          </a:p>
        </p:txBody>
      </p:sp>
      <p:pic>
        <p:nvPicPr>
          <p:cNvPr id="153608" name="Picture 8" descr="Scan019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550" y="4221163"/>
            <a:ext cx="3552825" cy="25241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09" name="Text Box 9"/>
          <p:cNvSpPr txBox="1">
            <a:spLocks noChangeArrowheads="1"/>
          </p:cNvSpPr>
          <p:nvPr/>
        </p:nvSpPr>
        <p:spPr bwMode="auto">
          <a:xfrm>
            <a:off x="0" y="6338888"/>
            <a:ext cx="3733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latin typeface="Limon S1" pitchFamily="2" charset="0"/>
              </a:rPr>
              <a:t>RClgtUc²RsbKña</a:t>
            </a:r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3708400" y="4357688"/>
            <a:ext cx="5364163" cy="20129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600" u="sng">
                <a:latin typeface="Limon S1" pitchFamily="2" charset="0"/>
              </a:rPr>
              <a:t>RClgtUc²RsbKña³</a:t>
            </a:r>
            <a:r>
              <a:rPr lang="en-US" sz="3600" b="0">
                <a:latin typeface="Limon S1" pitchFamily="2" charset="0"/>
              </a:rPr>
              <a:t> vamanTMrg;XøatBIKñaeq&lt;aHeTACMralFMénépÞrab. vaEsþgenA EpñkTTwgcieB©aImfñl; nig CaTUeTAQb;enARCugpøÚvebIkbr Edlbgðab;rwgmaM. eKeXIjCajwkjyenAEpñkptbnÞat; ekagénCMral.</a:t>
            </a:r>
            <a:r>
              <a:rPr lang="en-US" sz="3600">
                <a:latin typeface="Limon S1" pitchFamily="2" charset="0"/>
              </a:rPr>
              <a:t> 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úCa</a:t>
            </a:r>
            <a:r>
              <a:rPr lang="en-US" sz="3600" b="0" dirty="0">
                <a:latin typeface="Limon S1" pitchFamily="2" charset="0"/>
              </a:rPr>
              <a:t> </a:t>
            </a:r>
            <a:endParaRPr lang="fr-FR" sz="3600" b="0" dirty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3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3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3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36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3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 build="allAtOnce"/>
      <p:bldP spid="153607" grpId="0" build="allAtOnce" animBg="1"/>
      <p:bldP spid="153609" grpId="0"/>
      <p:bldP spid="153610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21F79-D3F6-4408-9956-799A90C9D854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0" y="842963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>
                <a:latin typeface="Arial Unicode MS" pitchFamily="34" charset="-128"/>
              </a:rPr>
              <a:t>2-e </a:t>
            </a:r>
            <a:r>
              <a:rPr lang="en-US" sz="3600" u="sng">
                <a:latin typeface="Limon S1" pitchFamily="2" charset="0"/>
              </a:rPr>
              <a:t>dMeNIrRCabénTwkePøóg TwkhUreRcaH </a:t>
            </a:r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3779838" y="1379538"/>
            <a:ext cx="5364162" cy="1798637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800" b="0" u="sng">
                <a:latin typeface="Limon S1" pitchFamily="2" charset="0"/>
              </a:rPr>
              <a:t>kareRcaHCaRClgpøÚvcUlsMNg;Edk³ </a:t>
            </a:r>
            <a:r>
              <a:rPr lang="en-US" sz="2800" b="0">
                <a:latin typeface="Limon S1" pitchFamily="2" charset="0"/>
              </a:rPr>
              <a:t>vakMNt;kEnøgP¢ab;CamYysøabCBa¢aMg b¤sMNg;EdkTwk eRcaH Edl)anerobrab;enAEpñk.</a:t>
            </a:r>
            <a:r>
              <a:rPr lang="en-US" sz="2800">
                <a:latin typeface="Limon S1" pitchFamily="2" charset="0"/>
              </a:rPr>
              <a:t> </a:t>
            </a:r>
            <a:r>
              <a:rPr lang="en-US" sz="2800" b="0">
                <a:latin typeface="Limon S1" pitchFamily="2" charset="0"/>
              </a:rPr>
              <a:t>vabgáedayTwkRbmUlpþúMenAtMbn;man ebtug nighUrdIeTA kEnøgeRCACajwkjyTukCBa¢aMgTeTrKµanGVITb;. eKkt;sMKal;CaTUeTAcMeBaHPaBxusKñaGnueRKaHkarbegáItkarxUcxat.</a:t>
            </a:r>
            <a:r>
              <a:rPr lang="en-US" sz="2800">
                <a:latin typeface="Limon S1" pitchFamily="2" charset="0"/>
              </a:rPr>
              <a:t> </a:t>
            </a:r>
            <a:endParaRPr lang="en-US" sz="2800" b="0">
              <a:latin typeface="Limon S1" pitchFamily="2" charset="0"/>
            </a:endParaRPr>
          </a:p>
        </p:txBody>
      </p:sp>
      <p:pic>
        <p:nvPicPr>
          <p:cNvPr id="154632" name="Picture 8" descr="Kap She Dike n° 23#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25" y="1404938"/>
            <a:ext cx="3703638" cy="28321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4633" name="Text Box 9"/>
          <p:cNvSpPr txBox="1">
            <a:spLocks noChangeArrowheads="1"/>
          </p:cNvSpPr>
          <p:nvPr/>
        </p:nvSpPr>
        <p:spPr bwMode="auto">
          <a:xfrm>
            <a:off x="76200" y="4410075"/>
            <a:ext cx="4800600" cy="218281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800">
                <a:latin typeface="Limon S1" pitchFamily="2" charset="0"/>
              </a:rPr>
              <a:t>karhUreRcaH eCIgeTrdIelIkx&lt;s;</a:t>
            </a:r>
            <a:endParaRPr lang="en-US" sz="2800" b="0">
              <a:latin typeface="Limon S1" pitchFamily="2" charset="0"/>
            </a:endParaRPr>
          </a:p>
          <a:p>
            <a:pPr algn="l">
              <a:lnSpc>
                <a:spcPct val="80000"/>
              </a:lnSpc>
            </a:pPr>
            <a:r>
              <a:rPr lang="en-US" sz="2800" b="0">
                <a:latin typeface="Limon S1" pitchFamily="2" charset="0"/>
              </a:rPr>
              <a:t>)atuPUtdUc)anerobrab;xagelI vaBRgIkkmøaMgeTACMraleCIgeTr Edl xVHkarbgðab;dI cMeBaHsMPar³KuNPaBdIelIkminl¥. kareRcaHGacelOnmanTMhMRBYy)armÖ. kareRcaHxøH manTMhMeRcInEmRtKIb eKeXIjeCIgeTrtamlMdab;¬rlay¦edayTwkhUr.	</a:t>
            </a:r>
          </a:p>
        </p:txBody>
      </p:sp>
      <p:pic>
        <p:nvPicPr>
          <p:cNvPr id="154634" name="Picture 10" descr="DSCF283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91100" y="3644900"/>
            <a:ext cx="4114800" cy="30861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4635" name="Text Box 11"/>
          <p:cNvSpPr txBox="1">
            <a:spLocks noChangeArrowheads="1"/>
          </p:cNvSpPr>
          <p:nvPr/>
        </p:nvSpPr>
        <p:spPr bwMode="auto">
          <a:xfrm>
            <a:off x="250825" y="3773488"/>
            <a:ext cx="342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latin typeface="Limon S1" pitchFamily="2" charset="0"/>
              </a:rPr>
              <a:t>kareRcaHCaRClgpøÚvcUlsMNg;Edk³</a:t>
            </a:r>
            <a:r>
              <a:rPr lang="en-US" sz="2800">
                <a:latin typeface="Limon S2" pitchFamily="2" charset="0"/>
              </a:rPr>
              <a:t> </a:t>
            </a:r>
          </a:p>
        </p:txBody>
      </p:sp>
      <p:sp>
        <p:nvSpPr>
          <p:cNvPr id="154636" name="Text Box 12"/>
          <p:cNvSpPr txBox="1">
            <a:spLocks noChangeArrowheads="1"/>
          </p:cNvSpPr>
          <p:nvPr/>
        </p:nvSpPr>
        <p:spPr bwMode="auto">
          <a:xfrm>
            <a:off x="5334000" y="6237288"/>
            <a:ext cx="342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latin typeface="Limon S1" pitchFamily="2" charset="0"/>
              </a:rPr>
              <a:t>karhUreRcaH eCIgeTrdIelIkx&lt;s;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4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46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4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46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4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4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4630" grpId="0" build="allAtOnce"/>
      <p:bldP spid="154631" grpId="0" build="allAtOnce" animBg="1"/>
      <p:bldP spid="154633" grpId="0" build="allAtOnce" animBg="1"/>
      <p:bldP spid="154635" grpId="0"/>
      <p:bldP spid="1546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  <p:pic>
        <p:nvPicPr>
          <p:cNvPr id="26627" name="Picture 2" descr="F:\Sauvegarde\C\Cambodai Perimeter aout\Kampong Speu\Tmar Pouk Reservoir\DW1.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8125" y="1000125"/>
            <a:ext cx="4191000" cy="3143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642938" y="3786188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>
                <a:latin typeface="Limon S1" pitchFamily="2" charset="0"/>
              </a:rPr>
              <a:t>GagTwkfµBYk kMBg;s&lt;W</a:t>
            </a:r>
            <a:endParaRPr lang="en-US" sz="1400">
              <a:latin typeface="Constantia" pitchFamily="18" charset="0"/>
            </a:endParaRPr>
          </a:p>
        </p:txBody>
      </p:sp>
      <p:pic>
        <p:nvPicPr>
          <p:cNvPr id="26629" name="Picture 3" descr="F:\Sauvegarde\C\Cambodai Perimeter aout\Kampong Speu\Sdok Reservoir\N 2.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5" y="1000125"/>
            <a:ext cx="4214813" cy="31607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929188" y="3789363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>
                <a:latin typeface="Limon S1" pitchFamily="2" charset="0"/>
              </a:rPr>
              <a:t>GagTwksþúk kMBg;s&lt;W</a:t>
            </a:r>
            <a:endParaRPr lang="en-US" sz="1400">
              <a:latin typeface="Constantia" pitchFamily="18" charset="0"/>
            </a:endParaRPr>
          </a:p>
        </p:txBody>
      </p:sp>
      <p:pic>
        <p:nvPicPr>
          <p:cNvPr id="26631" name="Picture 4" descr="F:\Sauvegarde\C\Cambodai Perimeter aout\Kampong Speu\Samroung Bakk Reservoir\Img000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0" y="4214813"/>
            <a:ext cx="3429000" cy="2571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714625" y="6215063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>
                <a:latin typeface="Limon S1" pitchFamily="2" charset="0"/>
              </a:rPr>
              <a:t>GagTwksMerag)ak; kMBg;s&lt;W</a:t>
            </a:r>
            <a:endParaRPr lang="en-US" sz="14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  <p:pic>
        <p:nvPicPr>
          <p:cNvPr id="27651" name="Picture 2" descr="F:\Sauvegarde\C\Cambodai Perimeter aout\Kampong Speu\Phum Roung canal\Img000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928688"/>
            <a:ext cx="4095750" cy="30718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28625" y="371475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Limon S1" pitchFamily="2" charset="0"/>
              </a:rPr>
              <a:t>RbLayPUmirUg kMBg;s&lt;W</a:t>
            </a:r>
          </a:p>
        </p:txBody>
      </p:sp>
      <p:pic>
        <p:nvPicPr>
          <p:cNvPr id="27653" name="Picture 3" descr="F:\Sauvegarde\C\Cambodai Perimeter aout\Kampong Speu\Phum Roung canal\Img000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5" y="965200"/>
            <a:ext cx="4143375" cy="3035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29188" y="3643313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Limon S1" pitchFamily="2" charset="0"/>
              </a:rPr>
              <a:t>RbLayPUmrUg kMBg;s&lt;W</a:t>
            </a:r>
          </a:p>
        </p:txBody>
      </p:sp>
      <p:pic>
        <p:nvPicPr>
          <p:cNvPr id="27655" name="Picture 4" descr="F:\Sauvegarde\C\Cambodai Perimeter aout\Kampong Thom\Anlong Kranh\Img0000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25" y="4141788"/>
            <a:ext cx="378618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786063" y="6481763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Limon S1" pitchFamily="2" charset="0"/>
              </a:rPr>
              <a:t>Gnøg;Rkaj; kMBg;FM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DF960-2DA1-4AF9-920F-6091A47F889E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76200" y="1500188"/>
            <a:ext cx="9067800" cy="2098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n-US" sz="3600" u="sng">
                <a:latin typeface="Limon S1" pitchFamily="2" charset="0"/>
              </a:rPr>
              <a:t>kareRcaHbeNþay³</a:t>
            </a:r>
            <a:r>
              <a:rPr lang="en-US" sz="3600">
                <a:latin typeface="Limon S1" pitchFamily="2" charset="0"/>
              </a:rPr>
              <a:t>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3200" b="0">
                <a:latin typeface="Limon S1" pitchFamily="2" charset="0"/>
              </a:rPr>
              <a:t>KWCakareRcaHRsbtamKnøgG½kSpøÚvlMsegáteXIjenAelIpøÚvlMb¤enAEKmpøÚv. CajwkjykgVHxatbnþbnÞab;KMnUskat; b¤mYyedImkMeNItpøÚvcas;bnSl;Tuk nigeKePøceFVIeLIgvij b¤mYykar EfTaM cieBa©Imfñl;min)anl¥. 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en-US" sz="3200" b="0">
                <a:latin typeface="Limon S1" pitchFamily="2" charset="0"/>
              </a:rPr>
              <a:t>EpñkcMNitpøÚvlMmaneCIgeTrEvg nigecat KWR)akdCakEnøgkarhUreRcaH.</a:t>
            </a:r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214313" y="3914775"/>
            <a:ext cx="4286250" cy="25050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sz="2800" u="sng">
                <a:latin typeface="Limon S1" pitchFamily="2" charset="0"/>
              </a:rPr>
              <a:t>kareRcaHTTwg³</a:t>
            </a:r>
          </a:p>
          <a:p>
            <a:pPr algn="l">
              <a:lnSpc>
                <a:spcPct val="80000"/>
              </a:lnSpc>
            </a:pPr>
            <a:r>
              <a:rPr lang="en-US" sz="2800" b="0">
                <a:latin typeface="Limon S1" pitchFamily="2" charset="0"/>
              </a:rPr>
              <a:t>tYya:gkarhUreRcaHRtg;RTUgpøÚv nigCYnkalEpñkTTwgTaMgRsugRbEhlmkBIkar ehor b¤bEnßmkareRcaHtambeNþaydUcmuneq&lt;aHeTAcMNucTab. </a:t>
            </a:r>
          </a:p>
          <a:p>
            <a:pPr algn="l">
              <a:lnSpc>
                <a:spcPct val="80000"/>
              </a:lnSpc>
            </a:pPr>
            <a:r>
              <a:rPr lang="en-US" sz="2800" b="0">
                <a:latin typeface="Limon S1" pitchFamily="2" charset="0"/>
              </a:rPr>
              <a:t>kareRcaHCajwkjy  tUcceg¥ót nigeRCA nig bNþaleGaymaneRKaHfñak;cMeBaHkarebIkbr eRBaHeK emIlminsUvc,as;.</a:t>
            </a:r>
          </a:p>
        </p:txBody>
      </p:sp>
      <p:pic>
        <p:nvPicPr>
          <p:cNvPr id="155657" name="Picture 9" descr="Scan0200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4786313" y="3695700"/>
            <a:ext cx="4135437" cy="28051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5658" name="Text Box 10"/>
          <p:cNvSpPr txBox="1">
            <a:spLocks noChangeArrowheads="1"/>
          </p:cNvSpPr>
          <p:nvPr/>
        </p:nvSpPr>
        <p:spPr bwMode="auto">
          <a:xfrm>
            <a:off x="5029200" y="6019800"/>
            <a:ext cx="3733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0">
                <a:latin typeface="Limon S1" pitchFamily="2" charset="0"/>
              </a:rPr>
              <a:t>TwkehorBIGagTwk rW RbLay</a:t>
            </a:r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0" y="928688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>
                <a:latin typeface="Arial Unicode MS" pitchFamily="34" charset="-128"/>
              </a:rPr>
              <a:t>2-f </a:t>
            </a:r>
            <a:r>
              <a:rPr lang="en-US" sz="3600" u="sng">
                <a:latin typeface="Limon S1" pitchFamily="2" charset="0"/>
              </a:rPr>
              <a:t>dMeNIrRCabénTwkePøóg TwkhUreRcaH</a:t>
            </a:r>
            <a:r>
              <a:rPr lang="en-US" sz="3600" u="sng">
                <a:latin typeface="Limon S2" pitchFamily="2" charset="0"/>
              </a:rPr>
              <a:t> 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56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5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5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56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5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5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5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4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5" grpId="0" build="allAtOnce" animBg="1"/>
      <p:bldP spid="155656" grpId="0" build="allAtOnce" animBg="1"/>
      <p:bldP spid="155658" grpId="0"/>
      <p:bldP spid="154630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31175" y="6356350"/>
            <a:ext cx="762000" cy="365125"/>
          </a:xfrm>
        </p:spPr>
        <p:txBody>
          <a:bodyPr/>
          <a:lstStyle/>
          <a:p>
            <a:pPr>
              <a:defRPr/>
            </a:pPr>
            <a:fld id="{1DDBEF35-EF73-4FBC-9E35-84407826A008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623888" y="1484313"/>
            <a:ext cx="7980362" cy="5360987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3200" u="sng">
                <a:latin typeface="Limon S1" pitchFamily="2" charset="0"/>
              </a:rPr>
              <a:t>karbMpøajdIelIkedayExSTwkeBjehor³</a:t>
            </a:r>
            <a:r>
              <a:rPr lang="en-US" sz="3200">
                <a:latin typeface="Limon S1" pitchFamily="2" charset="0"/>
              </a:rPr>
              <a:t>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b="0">
                <a:latin typeface="Limon S1" pitchFamily="2" charset="0"/>
              </a:rPr>
              <a:t>ebITwkRbmUlpþúMenAeRkaydIelIkrbs;TMnb; b¤enAeRkayTMnb;rbs;GagTwk ebIkMBs;TwkekIn eLIg TIbMputvanwgehor ExSTwkehorbNþaleGayTwkhUreTACMralxageRkamya:gxøaMg.</a:t>
            </a:r>
            <a:r>
              <a:rPr lang="en-US" sz="2800">
                <a:latin typeface="Limon S1" pitchFamily="2" charset="0"/>
              </a:rPr>
              <a:t>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b="0">
                <a:latin typeface="Limon S1" pitchFamily="2" charset="0"/>
              </a:rPr>
              <a:t>TwkehorhUrcak;;eCIgeTrrbs;exOneTAeRkam nigeRcaHdIkan;EteRCAkMBs;dIelIkeFVIeGay dIFUr tYrbs;dI RtUvGUsTaj eKsegÁteXIj)atuPUtTwkhUrfybnþicmþgya:gelOn.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800" b="0">
                <a:latin typeface="Limon S1" pitchFamily="2" charset="0"/>
              </a:rPr>
              <a:t>TwkhUreTACMral EpñkxageRkam ragbBaÄr Cak;EsþgdIelIkrlayxøÜntUcehIyrlayGs;.</a:t>
            </a:r>
          </a:p>
          <a:p>
            <a:pPr algn="l">
              <a:lnSpc>
                <a:spcPct val="80000"/>
              </a:lnSpc>
            </a:pPr>
            <a:r>
              <a:rPr lang="en-US" sz="2800" b="0">
                <a:latin typeface="Limon S1" pitchFamily="2" charset="0"/>
              </a:rPr>
              <a:t>;.)atuPUtenHelOnehIymansemøgxøaMg ehIy</a:t>
            </a:r>
          </a:p>
          <a:p>
            <a:pPr algn="l">
              <a:lnSpc>
                <a:spcPct val="80000"/>
              </a:lnSpc>
            </a:pPr>
            <a:r>
              <a:rPr lang="en-US" sz="2800" b="0">
                <a:latin typeface="Limon S1" pitchFamily="2" charset="0"/>
              </a:rPr>
              <a:t>karbMpøajdIelIkd¾sMxan;kñúgb:unµannaTIb:ueNþaH. enAeBl)atuPUtcab;epþIm eKminGacTb;Tl;)an.</a:t>
            </a:r>
            <a:r>
              <a:rPr lang="en-US" sz="2800">
                <a:latin typeface="Limon S1" pitchFamily="2" charset="0"/>
              </a:rPr>
              <a:t>  </a:t>
            </a:r>
          </a:p>
          <a:p>
            <a:pPr algn="l"/>
            <a:r>
              <a:rPr lang="en-US" sz="2800" b="0">
                <a:latin typeface="Limon S1" pitchFamily="2" charset="0"/>
              </a:rPr>
              <a:t>enAelIdIelIkFMEdlRbQm]bTÞvehtudUcKñaRtUvRbugRby½tñerobcM¬sMNg;begðórsuvtþiPaB¦bnÞabya:g</a:t>
            </a:r>
          </a:p>
          <a:p>
            <a:pPr algn="l"/>
            <a:r>
              <a:rPr lang="en-US" sz="2800" b="0">
                <a:latin typeface="Limon S1" pitchFamily="2" charset="0"/>
              </a:rPr>
              <a:t>RsalcuHb:unaµnEmRtRkitelIxñgdIelIk b¤TMnb;.manviFIGnþraKmn_bnÞan;edayeCaKC½y dak;BRgay)avdIenAelI</a:t>
            </a:r>
          </a:p>
          <a:p>
            <a:pPr algn="l"/>
            <a:r>
              <a:rPr lang="en-US" sz="2800" b="0">
                <a:latin typeface="Limon S1" pitchFamily="2" charset="0"/>
              </a:rPr>
              <a:t> xñgdIelIk edIm,IelIkkMBs;sib,nimµitRbEhlb:unµansgÞIEmRt GaceRsacRsg;sßanPaB. bEnßmeTotetI eKGacbegáIt meFüa)ayTaMgenHenAnwgkEnøgmunTwkcab;epþImehor.</a:t>
            </a:r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144463" y="85725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>
                <a:latin typeface="Arial Unicode MS" pitchFamily="34" charset="-128"/>
              </a:rPr>
              <a:t>2-g </a:t>
            </a:r>
            <a:r>
              <a:rPr lang="en-US" sz="3600" u="sng">
                <a:latin typeface="Limon S1" pitchFamily="2" charset="0"/>
              </a:rPr>
              <a:t>dMeNIrRCabénTwkePøóg TwkhUreRcaH</a:t>
            </a:r>
            <a:r>
              <a:rPr lang="en-US" sz="3600" u="sng">
                <a:latin typeface="Limon S2" pitchFamily="2" charset="0"/>
              </a:rPr>
              <a:t> 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9" grpId="0" animBg="1"/>
      <p:bldP spid="1546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3D0D4-38DE-45BB-84B3-C13584D1DDEE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0" y="157956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sz="1600" b="0">
              <a:latin typeface="Constantia" pitchFamily="18" charset="0"/>
            </a:endParaRPr>
          </a:p>
        </p:txBody>
      </p:sp>
      <p:pic>
        <p:nvPicPr>
          <p:cNvPr id="157704" name="Picture 8" descr="Scan02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1828800"/>
            <a:ext cx="3733800" cy="24812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7706" name="Picture 10" descr="Scan02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1828800"/>
            <a:ext cx="3657600" cy="24812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304800" y="3962400"/>
            <a:ext cx="3733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0">
                <a:solidFill>
                  <a:schemeClr val="bg1"/>
                </a:solidFill>
                <a:latin typeface="Limon S1" pitchFamily="2" charset="0"/>
              </a:rPr>
              <a:t>TwkehorBIGagTwk rWBIRbLay</a:t>
            </a: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5257800" y="3962400"/>
            <a:ext cx="3733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0">
                <a:latin typeface="Limon S1" pitchFamily="2" charset="0"/>
              </a:rPr>
              <a:t>karxUcxatbnÞab;BITwkehor</a:t>
            </a:r>
          </a:p>
        </p:txBody>
      </p:sp>
      <p:pic>
        <p:nvPicPr>
          <p:cNvPr id="157710" name="Picture 14" descr="Polder 5 inondation en 2003 n°4#0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71800" y="4400550"/>
            <a:ext cx="3184525" cy="2425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9" name="Text Box 15"/>
          <p:cNvSpPr txBox="1">
            <a:spLocks noChangeArrowheads="1"/>
          </p:cNvSpPr>
          <p:nvPr/>
        </p:nvSpPr>
        <p:spPr bwMode="auto">
          <a:xfrm>
            <a:off x="2781300" y="6400800"/>
            <a:ext cx="3733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 b="0">
              <a:latin typeface="Constantia" pitchFamily="18" charset="0"/>
            </a:endParaRP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0" y="5084763"/>
            <a:ext cx="2895600" cy="968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>
                <a:latin typeface="Limon S1" pitchFamily="2" charset="0"/>
              </a:rPr>
              <a:t>eRkayePøógEbøkBIFmµta </a:t>
            </a:r>
            <a:r>
              <a:rPr lang="en-US" sz="1400" b="0"/>
              <a:t>280mm</a:t>
            </a:r>
            <a:r>
              <a:rPr lang="en-US">
                <a:latin typeface="Limon S1" pitchFamily="2" charset="0"/>
              </a:rPr>
              <a:t> </a:t>
            </a:r>
            <a:r>
              <a:rPr lang="en-US" sz="2700" b="0">
                <a:latin typeface="Limon S1" pitchFamily="2" charset="0"/>
              </a:rPr>
              <a:t>ry³eBl</a:t>
            </a:r>
            <a:r>
              <a:rPr lang="en-US" sz="1400" b="0"/>
              <a:t>12</a:t>
            </a:r>
            <a:r>
              <a:rPr lang="en-US" sz="2700" b="0">
                <a:latin typeface="Limon S1" pitchFamily="2" charset="0"/>
              </a:rPr>
              <a:t>ema:g TwkCMnn</a:t>
            </a:r>
            <a:r>
              <a:rPr lang="en-US" sz="2700" b="0">
                <a:latin typeface="Limon S2" pitchFamily="2" charset="0"/>
              </a:rPr>
              <a:t>;</a:t>
            </a:r>
            <a:endParaRPr lang="en-US"/>
          </a:p>
        </p:txBody>
      </p:sp>
      <p:sp>
        <p:nvSpPr>
          <p:cNvPr id="157713" name="Rectangle 17"/>
          <p:cNvSpPr>
            <a:spLocks noChangeArrowheads="1"/>
          </p:cNvSpPr>
          <p:nvPr/>
        </p:nvSpPr>
        <p:spPr bwMode="auto">
          <a:xfrm>
            <a:off x="6227763" y="5084763"/>
            <a:ext cx="2916237" cy="952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700" b="0">
                <a:latin typeface="Limon S1" pitchFamily="2" charset="0"/>
              </a:rPr>
              <a:t>pøÚvcUlERBkkMBg;sµac;b:ulEDr5nig</a:t>
            </a:r>
            <a:r>
              <a:rPr lang="en-US" sz="1400" b="0"/>
              <a:t>6</a:t>
            </a:r>
            <a:r>
              <a:rPr lang="en-US" sz="1400"/>
              <a:t> </a:t>
            </a:r>
          </a:p>
          <a:p>
            <a:pPr algn="l"/>
            <a:r>
              <a:rPr lang="en-US" sz="2700" b="0">
                <a:latin typeface="Limon S1" pitchFamily="2" charset="0"/>
              </a:rPr>
              <a:t>enAéRBnb; nigPaBelcecj</a:t>
            </a:r>
            <a:r>
              <a:rPr lang="en-US"/>
              <a:t> </a:t>
            </a:r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0" y="8763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>
                <a:latin typeface="Arial Unicode MS" pitchFamily="34" charset="-128"/>
              </a:rPr>
              <a:t>2-h </a:t>
            </a:r>
            <a:r>
              <a:rPr lang="en-US" sz="3600" u="sng">
                <a:latin typeface="Limon S1" pitchFamily="2" charset="0"/>
              </a:rPr>
              <a:t>dMeNIrRCabénTwkePøóg TwkhUreRcaH</a:t>
            </a:r>
            <a:r>
              <a:rPr lang="en-US" sz="3600" u="sng">
                <a:latin typeface="Limon S2" pitchFamily="2" charset="0"/>
              </a:rPr>
              <a:t> 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512763" y="1384300"/>
            <a:ext cx="2995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u="sng">
                <a:latin typeface="Limon S1" pitchFamily="2" charset="0"/>
              </a:rPr>
              <a:t>karbMpøajdIelIkedayExSTwkeBjehor³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7" grpId="0"/>
      <p:bldP spid="157708" grpId="0"/>
      <p:bldP spid="157712" grpId="0" animBg="1"/>
      <p:bldP spid="157713" grpId="0" animBg="1"/>
      <p:bldP spid="154630" grpId="0"/>
      <p:bldP spid="2869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  <p:pic>
        <p:nvPicPr>
          <p:cNvPr id="31747" name="Picture 2" descr="F:\Sauvegarde\C\DCIMIII\106_FUJI\Pau Tanoun Irrigation n° 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785813"/>
            <a:ext cx="4071937" cy="305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95288" y="3429000"/>
            <a:ext cx="3733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0">
                <a:solidFill>
                  <a:schemeClr val="bg1"/>
                </a:solidFill>
                <a:latin typeface="Limon S1" pitchFamily="2" charset="0"/>
              </a:rPr>
              <a:t>RbB½neRsacRsbeBatann; kMBg;qñaMg</a:t>
            </a:r>
          </a:p>
        </p:txBody>
      </p:sp>
      <p:pic>
        <p:nvPicPr>
          <p:cNvPr id="31749" name="Picture 3" descr="F:\Sauvegarde\C\DCIMIII\106_FUJI\Péau Tanoun Irrigation n° 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33938" y="785813"/>
            <a:ext cx="4095750" cy="30718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0" name="Picture 4" descr="F:\Sauvegarde\C\DCIMIII\106_FUJI\Pau Tanoun Irrigation n° 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0" y="4000500"/>
            <a:ext cx="3524250" cy="2643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4932363" y="3429000"/>
            <a:ext cx="3733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0">
                <a:solidFill>
                  <a:schemeClr val="bg1"/>
                </a:solidFill>
                <a:latin typeface="Limon S1" pitchFamily="2" charset="0"/>
              </a:rPr>
              <a:t>RbB½neRsacRsbeBatann; kMBg;qñaMg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611188" y="765175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Limon S1" pitchFamily="2" charset="0"/>
              </a:rPr>
              <a:t>shKmn_ksikreRbIR)as;Twk</a:t>
            </a:r>
            <a:r>
              <a:rPr lang="en-US" sz="3200">
                <a:solidFill>
                  <a:srgbClr val="FF0000"/>
                </a:solidFill>
                <a:latin typeface="Limon F2" pitchFamily="2" charset="0"/>
              </a:rPr>
              <a:t> </a:t>
            </a:r>
            <a:r>
              <a:rPr lang="en-US" sz="1600">
                <a:solidFill>
                  <a:srgbClr val="FF0000"/>
                </a:solidFill>
              </a:rPr>
              <a:t>( FWUCS )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  <a:latin typeface="Limon F2" pitchFamily="2" charset="0"/>
              </a:rPr>
              <a:t> </a:t>
            </a:r>
          </a:p>
        </p:txBody>
      </p:sp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900113" y="1336675"/>
            <a:ext cx="754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u="sng">
                <a:latin typeface="Calibri" pitchFamily="34" charset="0"/>
              </a:rPr>
              <a:t>FWUCS</a:t>
            </a:r>
            <a:r>
              <a:rPr lang="fr-FR" u="sng">
                <a:latin typeface="Calibri" pitchFamily="34" charset="0"/>
              </a:rPr>
              <a:t> </a:t>
            </a:r>
            <a:r>
              <a:rPr lang="en-US" sz="3200" u="sng">
                <a:latin typeface="Limon S1" pitchFamily="2" charset="0"/>
              </a:rPr>
              <a:t>EdlenAman ³</a:t>
            </a:r>
            <a:r>
              <a:rPr lang="en-US" b="0">
                <a:latin typeface="Limon S1" pitchFamily="2" charset="0"/>
              </a:rPr>
              <a:t> </a:t>
            </a:r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827088" y="1912938"/>
            <a:ext cx="8102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en-US" b="0"/>
              <a:t> </a:t>
            </a:r>
            <a:r>
              <a:rPr lang="en-US" b="0">
                <a:sym typeface="Wingdings 2" pitchFamily="18" charset="2"/>
              </a:rPr>
              <a:t></a:t>
            </a:r>
            <a:r>
              <a:rPr lang="en-US" b="0"/>
              <a:t> </a:t>
            </a:r>
            <a:r>
              <a:rPr lang="en-US" sz="3200">
                <a:latin typeface="Limon S1" pitchFamily="2" charset="0"/>
              </a:rPr>
              <a:t>EdlenAman</a:t>
            </a:r>
            <a:r>
              <a:rPr lang="en-US" sz="3200" b="0">
                <a:latin typeface="Limon F2" pitchFamily="2" charset="0"/>
              </a:rPr>
              <a:t> </a:t>
            </a:r>
            <a:r>
              <a:rPr lang="fr-FR" sz="1600" b="0">
                <a:latin typeface="Calibri" pitchFamily="34" charset="0"/>
              </a:rPr>
              <a:t>: ……………………………...180 (81%) FWUCS </a:t>
            </a:r>
            <a:r>
              <a:rPr lang="en-US" sz="3200" b="0">
                <a:latin typeface="Limon S1" pitchFamily="2" charset="0"/>
              </a:rPr>
              <a:t>¬</a:t>
            </a:r>
            <a:r>
              <a:rPr lang="en-US" sz="3200">
                <a:latin typeface="Limon S1" pitchFamily="2" charset="0"/>
              </a:rPr>
              <a:t>elI223)anTsSna</a:t>
            </a:r>
            <a:r>
              <a:rPr lang="en-US" b="0">
                <a:latin typeface="Limon S1" pitchFamily="2" charset="0"/>
              </a:rPr>
              <a:t> </a:t>
            </a:r>
            <a:r>
              <a:rPr lang="en-US" b="0"/>
              <a:t>)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971550" y="2417763"/>
            <a:ext cx="7543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u="sng">
                <a:latin typeface="Calibri" pitchFamily="34" charset="0"/>
              </a:rPr>
              <a:t> </a:t>
            </a:r>
            <a:r>
              <a:rPr lang="en-US" sz="3200" u="sng">
                <a:latin typeface="Limon S1" pitchFamily="2" charset="0"/>
              </a:rPr>
              <a:t>skmµPaB</a:t>
            </a:r>
            <a:r>
              <a:rPr lang="en-US" b="0"/>
              <a:t> </a:t>
            </a:r>
            <a:r>
              <a:rPr lang="fr-FR" sz="1600" u="sng">
                <a:latin typeface="Calibri" pitchFamily="34" charset="0"/>
              </a:rPr>
              <a:t>FWUCS</a:t>
            </a:r>
            <a:endParaRPr lang="en-US" sz="1600" u="sng">
              <a:latin typeface="Calibri" pitchFamily="34" charset="0"/>
            </a:endParaRPr>
          </a:p>
        </p:txBody>
      </p:sp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755650" y="2994025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en-US" b="0"/>
              <a:t> </a:t>
            </a:r>
            <a:r>
              <a:rPr lang="en-US" b="0">
                <a:sym typeface="Wingdings 2" pitchFamily="18" charset="2"/>
              </a:rPr>
              <a:t></a:t>
            </a:r>
            <a:r>
              <a:rPr lang="en-US" b="0"/>
              <a:t> </a:t>
            </a:r>
            <a:r>
              <a:rPr lang="en-US" sz="3200">
                <a:latin typeface="Limon S1" pitchFamily="2" charset="0"/>
              </a:rPr>
              <a:t>manskmµPaB</a:t>
            </a:r>
            <a:r>
              <a:rPr lang="en-US" b="0"/>
              <a:t> </a:t>
            </a:r>
            <a:r>
              <a:rPr lang="fr-FR" sz="1600" b="0">
                <a:latin typeface="Calibri" pitchFamily="34" charset="0"/>
              </a:rPr>
              <a:t>: ………………………………140 (69%) FWUCS.</a:t>
            </a:r>
            <a:endParaRPr lang="en-US" sz="1600" b="0">
              <a:latin typeface="Calibri" pitchFamily="34" charset="0"/>
            </a:endParaRPr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900113" y="3497263"/>
            <a:ext cx="7543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>
                <a:latin typeface="Limon S1" pitchFamily="2" charset="0"/>
              </a:rPr>
              <a:t>RbmUléføesvakmµ</a:t>
            </a:r>
          </a:p>
        </p:txBody>
      </p:sp>
      <p:sp>
        <p:nvSpPr>
          <p:cNvPr id="5128" name="Text Box 14"/>
          <p:cNvSpPr txBox="1">
            <a:spLocks noChangeArrowheads="1"/>
          </p:cNvSpPr>
          <p:nvPr/>
        </p:nvSpPr>
        <p:spPr bwMode="auto">
          <a:xfrm>
            <a:off x="827088" y="3933825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en-US" b="0"/>
              <a:t> </a:t>
            </a:r>
            <a:r>
              <a:rPr lang="en-US" b="0">
                <a:latin typeface="Limon F2" pitchFamily="2" charset="0"/>
                <a:sym typeface="Wingdings 2" pitchFamily="18" charset="2"/>
              </a:rPr>
              <a:t></a:t>
            </a:r>
            <a:r>
              <a:rPr lang="en-US" sz="3200">
                <a:latin typeface="Limon S1" pitchFamily="2" charset="0"/>
              </a:rPr>
              <a:t>RbmUlesvakmµ</a:t>
            </a:r>
            <a:r>
              <a:rPr lang="en-US" b="0"/>
              <a:t> </a:t>
            </a:r>
            <a:r>
              <a:rPr lang="fr-FR" sz="1600" b="0">
                <a:latin typeface="Calibri" pitchFamily="34" charset="0"/>
              </a:rPr>
              <a:t>……………………………….......80 (36%) FWUCS.</a:t>
            </a:r>
            <a:endParaRPr lang="en-US" sz="1600" b="0">
              <a:latin typeface="Calibri" pitchFamily="34" charset="0"/>
            </a:endParaRPr>
          </a:p>
        </p:txBody>
      </p:sp>
      <p:sp>
        <p:nvSpPr>
          <p:cNvPr id="5129" name="Text Box 15"/>
          <p:cNvSpPr txBox="1">
            <a:spLocks noChangeArrowheads="1"/>
          </p:cNvSpPr>
          <p:nvPr/>
        </p:nvSpPr>
        <p:spPr bwMode="auto">
          <a:xfrm>
            <a:off x="827088" y="4508500"/>
            <a:ext cx="754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>
                <a:latin typeface="Limon S1" pitchFamily="2" charset="0"/>
              </a:rPr>
              <a:t>sßanPaB</a:t>
            </a:r>
            <a:r>
              <a:rPr lang="en-US" b="0"/>
              <a:t> </a:t>
            </a:r>
            <a:r>
              <a:rPr lang="fr-FR" u="sng">
                <a:latin typeface="Calibri" pitchFamily="34" charset="0"/>
              </a:rPr>
              <a:t>ISF</a:t>
            </a:r>
            <a:endParaRPr lang="en-US" u="sng">
              <a:latin typeface="Calibri" pitchFamily="34" charset="0"/>
            </a:endParaRPr>
          </a:p>
        </p:txBody>
      </p:sp>
      <p:sp>
        <p:nvSpPr>
          <p:cNvPr id="5130" name="Text Box 16"/>
          <p:cNvSpPr txBox="1">
            <a:spLocks noChangeArrowheads="1"/>
          </p:cNvSpPr>
          <p:nvPr/>
        </p:nvSpPr>
        <p:spPr bwMode="auto">
          <a:xfrm>
            <a:off x="755650" y="5157788"/>
            <a:ext cx="807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en-US" b="0">
                <a:sym typeface="Wingdings 2" pitchFamily="18" charset="2"/>
              </a:rPr>
              <a:t></a:t>
            </a:r>
            <a:r>
              <a:rPr lang="en-US" b="0"/>
              <a:t> </a:t>
            </a:r>
            <a:r>
              <a:rPr lang="en-US" sz="3200">
                <a:latin typeface="Limon S1" pitchFamily="2" charset="0"/>
              </a:rPr>
              <a:t>sßanPaB</a:t>
            </a:r>
            <a:r>
              <a:rPr lang="en-US" sz="3200" b="0">
                <a:latin typeface="Limon F2" pitchFamily="2" charset="0"/>
              </a:rPr>
              <a:t> </a:t>
            </a:r>
            <a:r>
              <a:rPr lang="en-US" b="0"/>
              <a:t>ISF </a:t>
            </a:r>
            <a:r>
              <a:rPr lang="fr-FR" sz="1600" b="0">
                <a:latin typeface="Calibri" pitchFamily="34" charset="0"/>
              </a:rPr>
              <a:t>…………………..................</a:t>
            </a:r>
            <a:r>
              <a:rPr lang="en-US" sz="3200">
                <a:latin typeface="Limon S1" pitchFamily="2" charset="0"/>
              </a:rPr>
              <a:t>CaBiessRbmUlenAeBlbBa©ÚlTwkrdUvekþA</a:t>
            </a:r>
            <a:r>
              <a:rPr lang="en-US" sz="3200" b="0">
                <a:latin typeface="Limon F2" pitchFamily="2" charset="0"/>
              </a:rPr>
              <a:t>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71500" y="44450"/>
            <a:ext cx="8001000" cy="6699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/>
      <p:bldP spid="5126" grpId="0"/>
      <p:bldP spid="5127" grpId="0"/>
      <p:bldP spid="5128" grpId="0"/>
      <p:bldP spid="5129" grpId="0"/>
      <p:bldP spid="51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1839C-0C5E-47BF-BB6B-921091AD9DB4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2286000" y="1928813"/>
            <a:ext cx="43434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6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bBaða</a:t>
            </a:r>
            <a:r>
              <a:rPr lang="en-US" sz="9600" dirty="0">
                <a:latin typeface="Limon S1" pitchFamily="2" charset="0"/>
              </a:rPr>
              <a:t> 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1428750" y="2143125"/>
            <a:ext cx="6324600" cy="31781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8000">
              <a:effectLst>
                <a:outerShdw blurRad="38100" dist="38100" dir="2700000" algn="tl">
                  <a:srgbClr val="C0C0C0"/>
                </a:outerShdw>
              </a:effectLst>
              <a:latin typeface="Limon S1" pitchFamily="2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80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karxUcxatepSg²</a:t>
            </a:r>
            <a:r>
              <a:rPr lang="en-US" sz="8000">
                <a:latin typeface="Limon S1" pitchFamily="2" charset="0"/>
              </a:rPr>
              <a:t> 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775075" y="3000375"/>
            <a:ext cx="13684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9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TMnb</a:t>
            </a:r>
            <a:r>
              <a:rPr lang="en-US" sz="9600" dirty="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;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87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8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7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917CE-7D4C-4EF4-B2BA-38F5D17F206F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3795" name="ZoneTexte 5"/>
          <p:cNvSpPr txBox="1">
            <a:spLocks noChangeArrowheads="1"/>
          </p:cNvSpPr>
          <p:nvPr/>
        </p:nvSpPr>
        <p:spPr bwMode="auto">
          <a:xfrm>
            <a:off x="1143000" y="1192213"/>
            <a:ext cx="6781800" cy="60801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u="sng">
                <a:solidFill>
                  <a:srgbClr val="002060"/>
                </a:solidFill>
                <a:latin typeface="Limon S1" pitchFamily="2" charset="0"/>
              </a:rPr>
              <a:t>kMlaMgkat;</a:t>
            </a:r>
          </a:p>
        </p:txBody>
      </p:sp>
      <p:sp useBgFill="1">
        <p:nvSpPr>
          <p:cNvPr id="99" name="Rectangle 13"/>
          <p:cNvSpPr>
            <a:spLocks noChangeArrowheads="1"/>
          </p:cNvSpPr>
          <p:nvPr/>
        </p:nvSpPr>
        <p:spPr bwMode="auto">
          <a:xfrm>
            <a:off x="2286000" y="3341688"/>
            <a:ext cx="3124200" cy="1524000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>
        <p:nvSpPr>
          <p:cNvPr id="100" name="AutoShape 19" descr="Papier de soie rose"/>
          <p:cNvSpPr>
            <a:spLocks noChangeArrowheads="1"/>
          </p:cNvSpPr>
          <p:nvPr/>
        </p:nvSpPr>
        <p:spPr bwMode="auto">
          <a:xfrm rot="10800000">
            <a:off x="1219200" y="4664075"/>
            <a:ext cx="2514600" cy="685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 useBgFill="1">
        <p:nvSpPr>
          <p:cNvPr id="101" name="Rectangle 21"/>
          <p:cNvSpPr>
            <a:spLocks noChangeArrowheads="1"/>
          </p:cNvSpPr>
          <p:nvPr/>
        </p:nvSpPr>
        <p:spPr bwMode="auto">
          <a:xfrm>
            <a:off x="2514600" y="3341688"/>
            <a:ext cx="3124200" cy="1295400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>
        <p:nvSpPr>
          <p:cNvPr id="102" name="Rectangle 24" descr="Granit"/>
          <p:cNvSpPr>
            <a:spLocks noChangeArrowheads="1"/>
          </p:cNvSpPr>
          <p:nvPr/>
        </p:nvSpPr>
        <p:spPr bwMode="auto">
          <a:xfrm>
            <a:off x="762000" y="5273675"/>
            <a:ext cx="7620000" cy="12192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 useBgFill="1">
        <p:nvSpPr>
          <p:cNvPr id="103" name="Rectangle 31"/>
          <p:cNvSpPr>
            <a:spLocks noChangeArrowheads="1"/>
          </p:cNvSpPr>
          <p:nvPr/>
        </p:nvSpPr>
        <p:spPr bwMode="auto">
          <a:xfrm>
            <a:off x="4953000" y="4587875"/>
            <a:ext cx="228600" cy="685800"/>
          </a:xfrm>
          <a:prstGeom prst="rect">
            <a:avLst/>
          </a:prstGeom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 useBgFill="1">
        <p:nvSpPr>
          <p:cNvPr id="104" name="Rectangle 36"/>
          <p:cNvSpPr>
            <a:spLocks noChangeArrowheads="1"/>
          </p:cNvSpPr>
          <p:nvPr/>
        </p:nvSpPr>
        <p:spPr bwMode="auto">
          <a:xfrm>
            <a:off x="4800600" y="3978275"/>
            <a:ext cx="457200" cy="1295400"/>
          </a:xfrm>
          <a:prstGeom prst="rect">
            <a:avLst/>
          </a:prstGeom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 useBgFill="1">
        <p:nvSpPr>
          <p:cNvPr id="105" name="Rectangle 37"/>
          <p:cNvSpPr>
            <a:spLocks noChangeArrowheads="1"/>
          </p:cNvSpPr>
          <p:nvPr/>
        </p:nvSpPr>
        <p:spPr bwMode="auto">
          <a:xfrm>
            <a:off x="2743200" y="4332288"/>
            <a:ext cx="457200" cy="533400"/>
          </a:xfrm>
          <a:prstGeom prst="rect">
            <a:avLst/>
          </a:prstGeom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 useBgFill="1">
        <p:nvSpPr>
          <p:cNvPr id="106" name="Rectangle 41"/>
          <p:cNvSpPr>
            <a:spLocks noChangeArrowheads="1"/>
          </p:cNvSpPr>
          <p:nvPr/>
        </p:nvSpPr>
        <p:spPr bwMode="auto">
          <a:xfrm>
            <a:off x="2743200" y="4664075"/>
            <a:ext cx="685800" cy="457200"/>
          </a:xfrm>
          <a:prstGeom prst="rect">
            <a:avLst/>
          </a:prstGeom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>
        <p:nvSpPr>
          <p:cNvPr id="107" name="Freeform 44" descr="Granit"/>
          <p:cNvSpPr>
            <a:spLocks/>
          </p:cNvSpPr>
          <p:nvPr/>
        </p:nvSpPr>
        <p:spPr bwMode="auto">
          <a:xfrm>
            <a:off x="3505200" y="4664075"/>
            <a:ext cx="2209800" cy="685800"/>
          </a:xfrm>
          <a:custGeom>
            <a:avLst/>
            <a:gdLst>
              <a:gd name="T0" fmla="*/ 0 w 808"/>
              <a:gd name="T1" fmla="*/ 2147483647 h 315"/>
              <a:gd name="T2" fmla="*/ 2147483647 w 808"/>
              <a:gd name="T3" fmla="*/ 2147483647 h 315"/>
              <a:gd name="T4" fmla="*/ 2147483647 w 808"/>
              <a:gd name="T5" fmla="*/ 2147483647 h 315"/>
              <a:gd name="T6" fmla="*/ 2147483647 w 808"/>
              <a:gd name="T7" fmla="*/ 2147483647 h 315"/>
              <a:gd name="T8" fmla="*/ 2147483647 w 808"/>
              <a:gd name="T9" fmla="*/ 2147483647 h 315"/>
              <a:gd name="T10" fmla="*/ 2147483647 w 808"/>
              <a:gd name="T11" fmla="*/ 2147483647 h 315"/>
              <a:gd name="T12" fmla="*/ 2147483647 w 808"/>
              <a:gd name="T13" fmla="*/ 2147483647 h 315"/>
              <a:gd name="T14" fmla="*/ 2147483647 w 808"/>
              <a:gd name="T15" fmla="*/ 2147483647 h 315"/>
              <a:gd name="T16" fmla="*/ 2147483647 w 808"/>
              <a:gd name="T17" fmla="*/ 2147483647 h 315"/>
              <a:gd name="T18" fmla="*/ 2147483647 w 808"/>
              <a:gd name="T19" fmla="*/ 2147483647 h 315"/>
              <a:gd name="T20" fmla="*/ 2147483647 w 808"/>
              <a:gd name="T21" fmla="*/ 2147483647 h 315"/>
              <a:gd name="T22" fmla="*/ 2147483647 w 808"/>
              <a:gd name="T23" fmla="*/ 2147483647 h 315"/>
              <a:gd name="T24" fmla="*/ 2147483647 w 808"/>
              <a:gd name="T25" fmla="*/ 2147483647 h 315"/>
              <a:gd name="T26" fmla="*/ 2147483647 w 808"/>
              <a:gd name="T27" fmla="*/ 2147483647 h 315"/>
              <a:gd name="T28" fmla="*/ 2147483647 w 808"/>
              <a:gd name="T29" fmla="*/ 2147483647 h 31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08"/>
              <a:gd name="T46" fmla="*/ 0 h 315"/>
              <a:gd name="T47" fmla="*/ 808 w 808"/>
              <a:gd name="T48" fmla="*/ 315 h 31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08" h="315">
                <a:moveTo>
                  <a:pt x="0" y="296"/>
                </a:moveTo>
                <a:cubicBezTo>
                  <a:pt x="9" y="290"/>
                  <a:pt x="19" y="286"/>
                  <a:pt x="27" y="278"/>
                </a:cubicBezTo>
                <a:cubicBezTo>
                  <a:pt x="35" y="270"/>
                  <a:pt x="36" y="257"/>
                  <a:pt x="45" y="251"/>
                </a:cubicBezTo>
                <a:cubicBezTo>
                  <a:pt x="61" y="241"/>
                  <a:pt x="82" y="238"/>
                  <a:pt x="100" y="232"/>
                </a:cubicBezTo>
                <a:cubicBezTo>
                  <a:pt x="109" y="229"/>
                  <a:pt x="119" y="226"/>
                  <a:pt x="128" y="223"/>
                </a:cubicBezTo>
                <a:cubicBezTo>
                  <a:pt x="137" y="220"/>
                  <a:pt x="155" y="214"/>
                  <a:pt x="155" y="214"/>
                </a:cubicBezTo>
                <a:cubicBezTo>
                  <a:pt x="181" y="176"/>
                  <a:pt x="237" y="147"/>
                  <a:pt x="283" y="132"/>
                </a:cubicBezTo>
                <a:cubicBezTo>
                  <a:pt x="309" y="105"/>
                  <a:pt x="388" y="45"/>
                  <a:pt x="429" y="31"/>
                </a:cubicBezTo>
                <a:cubicBezTo>
                  <a:pt x="461" y="0"/>
                  <a:pt x="473" y="19"/>
                  <a:pt x="512" y="31"/>
                </a:cubicBezTo>
                <a:cubicBezTo>
                  <a:pt x="563" y="65"/>
                  <a:pt x="592" y="113"/>
                  <a:pt x="630" y="159"/>
                </a:cubicBezTo>
                <a:cubicBezTo>
                  <a:pt x="679" y="219"/>
                  <a:pt x="619" y="135"/>
                  <a:pt x="667" y="196"/>
                </a:cubicBezTo>
                <a:cubicBezTo>
                  <a:pt x="674" y="205"/>
                  <a:pt x="677" y="215"/>
                  <a:pt x="685" y="223"/>
                </a:cubicBezTo>
                <a:cubicBezTo>
                  <a:pt x="705" y="243"/>
                  <a:pt x="743" y="273"/>
                  <a:pt x="768" y="287"/>
                </a:cubicBezTo>
                <a:cubicBezTo>
                  <a:pt x="780" y="294"/>
                  <a:pt x="797" y="294"/>
                  <a:pt x="804" y="305"/>
                </a:cubicBezTo>
                <a:cubicBezTo>
                  <a:pt x="808" y="311"/>
                  <a:pt x="792" y="312"/>
                  <a:pt x="786" y="315"/>
                </a:cubicBez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12700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>
        <p:nvSpPr>
          <p:cNvPr id="108" name="AutoShape 45"/>
          <p:cNvSpPr>
            <a:spLocks noChangeArrowheads="1"/>
          </p:cNvSpPr>
          <p:nvPr/>
        </p:nvSpPr>
        <p:spPr bwMode="auto">
          <a:xfrm>
            <a:off x="5867400" y="5273675"/>
            <a:ext cx="2057400" cy="914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AEAEA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 useBgFill="1">
        <p:nvSpPr>
          <p:cNvPr id="109" name="Rectangle 46"/>
          <p:cNvSpPr>
            <a:spLocks noChangeArrowheads="1"/>
          </p:cNvSpPr>
          <p:nvPr/>
        </p:nvSpPr>
        <p:spPr bwMode="auto">
          <a:xfrm>
            <a:off x="5943600" y="4054475"/>
            <a:ext cx="762000" cy="1066800"/>
          </a:xfrm>
          <a:prstGeom prst="rect">
            <a:avLst/>
          </a:prstGeom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 useBgFill="1">
        <p:nvSpPr>
          <p:cNvPr id="110" name="Rectangle 47"/>
          <p:cNvSpPr>
            <a:spLocks noChangeArrowheads="1"/>
          </p:cNvSpPr>
          <p:nvPr/>
        </p:nvSpPr>
        <p:spPr bwMode="auto">
          <a:xfrm rot="-2069601">
            <a:off x="2971800" y="4560888"/>
            <a:ext cx="685800" cy="304800"/>
          </a:xfrm>
          <a:prstGeom prst="rect">
            <a:avLst/>
          </a:prstGeom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>
        <p:nvSpPr>
          <p:cNvPr id="111" name="Rectangle 48" descr="Papier de soie rose"/>
          <p:cNvSpPr>
            <a:spLocks noChangeArrowheads="1"/>
          </p:cNvSpPr>
          <p:nvPr/>
        </p:nvSpPr>
        <p:spPr bwMode="auto">
          <a:xfrm rot="-1938271">
            <a:off x="2743200" y="4816475"/>
            <a:ext cx="1143000" cy="685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>
        <p:nvSpPr>
          <p:cNvPr id="112" name="AutoShape 49" descr="Papier de soie rose"/>
          <p:cNvSpPr>
            <a:spLocks noChangeArrowheads="1"/>
          </p:cNvSpPr>
          <p:nvPr/>
        </p:nvSpPr>
        <p:spPr bwMode="auto">
          <a:xfrm rot="-1977525">
            <a:off x="3725863" y="4359275"/>
            <a:ext cx="609600" cy="685800"/>
          </a:xfrm>
          <a:prstGeom prst="rtTriangl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>
        <p:nvSpPr>
          <p:cNvPr id="113" name="Oval 50" descr="Granit"/>
          <p:cNvSpPr>
            <a:spLocks noChangeArrowheads="1"/>
          </p:cNvSpPr>
          <p:nvPr/>
        </p:nvSpPr>
        <p:spPr bwMode="auto">
          <a:xfrm rot="-641010">
            <a:off x="2659063" y="3063875"/>
            <a:ext cx="3810000" cy="3733800"/>
          </a:xfrm>
          <a:prstGeom prst="ellipse">
            <a:avLst/>
          </a:prstGeom>
          <a:noFill/>
          <a:ln w="88900" cmpd="dbl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 useBgFill="1">
        <p:nvSpPr>
          <p:cNvPr id="114" name="Rectangle 51"/>
          <p:cNvSpPr>
            <a:spLocks noChangeArrowheads="1"/>
          </p:cNvSpPr>
          <p:nvPr/>
        </p:nvSpPr>
        <p:spPr bwMode="auto">
          <a:xfrm>
            <a:off x="2514600" y="2997200"/>
            <a:ext cx="4343400" cy="1652588"/>
          </a:xfrm>
          <a:prstGeom prst="rect">
            <a:avLst/>
          </a:prstGeom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 useBgFill="1">
        <p:nvSpPr>
          <p:cNvPr id="115" name="Rectangle 52"/>
          <p:cNvSpPr>
            <a:spLocks noChangeArrowheads="1"/>
          </p:cNvSpPr>
          <p:nvPr/>
        </p:nvSpPr>
        <p:spPr bwMode="auto">
          <a:xfrm>
            <a:off x="6019800" y="4283075"/>
            <a:ext cx="685800" cy="838200"/>
          </a:xfrm>
          <a:prstGeom prst="rect">
            <a:avLst/>
          </a:prstGeom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 useBgFill="1">
        <p:nvSpPr>
          <p:cNvPr id="116" name="Rectangle 53"/>
          <p:cNvSpPr>
            <a:spLocks noChangeArrowheads="1"/>
          </p:cNvSpPr>
          <p:nvPr/>
        </p:nvSpPr>
        <p:spPr bwMode="auto">
          <a:xfrm>
            <a:off x="2743200" y="4560888"/>
            <a:ext cx="228600" cy="381000"/>
          </a:xfrm>
          <a:prstGeom prst="rect">
            <a:avLst/>
          </a:prstGeom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>
        <p:nvSpPr>
          <p:cNvPr id="117" name="Text Box 55"/>
          <p:cNvSpPr txBox="1">
            <a:spLocks noChangeArrowheads="1"/>
          </p:cNvSpPr>
          <p:nvPr/>
        </p:nvSpPr>
        <p:spPr bwMode="auto">
          <a:xfrm>
            <a:off x="2438400" y="4194175"/>
            <a:ext cx="12192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>
                <a:solidFill>
                  <a:schemeClr val="accent1"/>
                </a:solidFill>
                <a:latin typeface="Constantia" pitchFamily="18" charset="0"/>
              </a:rPr>
              <a:t>DIGUE</a:t>
            </a:r>
            <a:endParaRPr lang="fr-FR" i="1">
              <a:solidFill>
                <a:srgbClr val="000099"/>
              </a:solidFill>
              <a:latin typeface="Constantia" pitchFamily="18" charset="0"/>
            </a:endParaRPr>
          </a:p>
        </p:txBody>
      </p:sp>
      <p:sp>
        <p:nvSpPr>
          <p:cNvPr id="118" name="Text Box 56"/>
          <p:cNvSpPr txBox="1">
            <a:spLocks noChangeArrowheads="1"/>
          </p:cNvSpPr>
          <p:nvPr/>
        </p:nvSpPr>
        <p:spPr bwMode="auto">
          <a:xfrm>
            <a:off x="1219200" y="5959475"/>
            <a:ext cx="23622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33CC"/>
                </a:solidFill>
                <a:latin typeface="Limon S1" pitchFamily="2" charset="0"/>
              </a:rPr>
              <a:t>dIFmµCati </a:t>
            </a:r>
            <a:endParaRPr lang="fr-FR" sz="3200">
              <a:solidFill>
                <a:srgbClr val="0033CC"/>
              </a:solidFill>
              <a:latin typeface="Limon S1" pitchFamily="2" charset="0"/>
            </a:endParaRPr>
          </a:p>
        </p:txBody>
      </p:sp>
      <p:sp>
        <p:nvSpPr>
          <p:cNvPr id="119" name="Text Box 57"/>
          <p:cNvSpPr txBox="1">
            <a:spLocks noChangeArrowheads="1"/>
          </p:cNvSpPr>
          <p:nvPr/>
        </p:nvSpPr>
        <p:spPr bwMode="auto">
          <a:xfrm>
            <a:off x="6172200" y="4919663"/>
            <a:ext cx="16002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>
                <a:solidFill>
                  <a:srgbClr val="FF99CC"/>
                </a:solidFill>
                <a:latin typeface="Constantia" pitchFamily="18" charset="0"/>
              </a:rPr>
              <a:t>CANAL</a:t>
            </a:r>
          </a:p>
        </p:txBody>
      </p:sp>
      <p:sp>
        <p:nvSpPr>
          <p:cNvPr id="120" name="Line 58"/>
          <p:cNvSpPr>
            <a:spLocks noChangeShapeType="1"/>
          </p:cNvSpPr>
          <p:nvPr/>
        </p:nvSpPr>
        <p:spPr bwMode="auto">
          <a:xfrm rot="18006152" flipV="1">
            <a:off x="6400800" y="4892675"/>
            <a:ext cx="152400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1" name="Text Box 59"/>
          <p:cNvSpPr txBox="1">
            <a:spLocks noChangeArrowheads="1"/>
          </p:cNvSpPr>
          <p:nvPr/>
        </p:nvSpPr>
        <p:spPr bwMode="auto">
          <a:xfrm>
            <a:off x="5867400" y="4408488"/>
            <a:ext cx="19050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>
                <a:latin typeface="Limon S1" pitchFamily="2" charset="0"/>
              </a:rPr>
              <a:t>rgVg;)ak;-ERBkCIk</a:t>
            </a:r>
            <a:r>
              <a:rPr lang="en-US" sz="3200">
                <a:latin typeface="Limon S1" pitchFamily="2" charset="0"/>
              </a:rPr>
              <a:t> </a:t>
            </a:r>
            <a:endParaRPr lang="fr-FR" sz="3200">
              <a:latin typeface="Limon S1" pitchFamily="2" charset="0"/>
            </a:endParaRPr>
          </a:p>
        </p:txBody>
      </p:sp>
      <p:sp>
        <p:nvSpPr>
          <p:cNvPr id="122" name="AutoShape 60"/>
          <p:cNvSpPr>
            <a:spLocks noChangeArrowheads="1"/>
          </p:cNvSpPr>
          <p:nvPr/>
        </p:nvSpPr>
        <p:spPr bwMode="auto">
          <a:xfrm>
            <a:off x="6096000" y="5730875"/>
            <a:ext cx="1600200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859 w 21600"/>
              <a:gd name="T13" fmla="*/ 3859 h 21600"/>
              <a:gd name="T14" fmla="*/ 17741 w 21600"/>
              <a:gd name="T15" fmla="*/ 177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118" y="21600"/>
                </a:lnTo>
                <a:lnTo>
                  <a:pt x="1748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>
        <p:nvSpPr>
          <p:cNvPr id="123" name="Freeform 62" descr="Granite"/>
          <p:cNvSpPr>
            <a:spLocks/>
          </p:cNvSpPr>
          <p:nvPr/>
        </p:nvSpPr>
        <p:spPr bwMode="auto">
          <a:xfrm>
            <a:off x="5867400" y="5502275"/>
            <a:ext cx="1981200" cy="835025"/>
          </a:xfrm>
          <a:custGeom>
            <a:avLst/>
            <a:gdLst>
              <a:gd name="T0" fmla="*/ 2147483647 w 968"/>
              <a:gd name="T1" fmla="*/ 2147483647 h 704"/>
              <a:gd name="T2" fmla="*/ 2147483647 w 968"/>
              <a:gd name="T3" fmla="*/ 2147483647 h 704"/>
              <a:gd name="T4" fmla="*/ 2147483647 w 968"/>
              <a:gd name="T5" fmla="*/ 2147483647 h 704"/>
              <a:gd name="T6" fmla="*/ 2147483647 w 968"/>
              <a:gd name="T7" fmla="*/ 2147483647 h 704"/>
              <a:gd name="T8" fmla="*/ 2147483647 w 968"/>
              <a:gd name="T9" fmla="*/ 2147483647 h 704"/>
              <a:gd name="T10" fmla="*/ 2147483647 w 968"/>
              <a:gd name="T11" fmla="*/ 2147483647 h 704"/>
              <a:gd name="T12" fmla="*/ 2147483647 w 968"/>
              <a:gd name="T13" fmla="*/ 2147483647 h 704"/>
              <a:gd name="T14" fmla="*/ 2147483647 w 968"/>
              <a:gd name="T15" fmla="*/ 2147483647 h 704"/>
              <a:gd name="T16" fmla="*/ 2147483647 w 968"/>
              <a:gd name="T17" fmla="*/ 2147483647 h 704"/>
              <a:gd name="T18" fmla="*/ 2147483647 w 968"/>
              <a:gd name="T19" fmla="*/ 2147483647 h 704"/>
              <a:gd name="T20" fmla="*/ 2147483647 w 968"/>
              <a:gd name="T21" fmla="*/ 2147483647 h 704"/>
              <a:gd name="T22" fmla="*/ 2147483647 w 968"/>
              <a:gd name="T23" fmla="*/ 2147483647 h 704"/>
              <a:gd name="T24" fmla="*/ 2147483647 w 968"/>
              <a:gd name="T25" fmla="*/ 0 h 704"/>
              <a:gd name="T26" fmla="*/ 2147483647 w 968"/>
              <a:gd name="T27" fmla="*/ 2147483647 h 704"/>
              <a:gd name="T28" fmla="*/ 2147483647 w 968"/>
              <a:gd name="T29" fmla="*/ 2147483647 h 704"/>
              <a:gd name="T30" fmla="*/ 2147483647 w 968"/>
              <a:gd name="T31" fmla="*/ 2147483647 h 704"/>
              <a:gd name="T32" fmla="*/ 2147483647 w 968"/>
              <a:gd name="T33" fmla="*/ 2147483647 h 704"/>
              <a:gd name="T34" fmla="*/ 2147483647 w 968"/>
              <a:gd name="T35" fmla="*/ 2147483647 h 704"/>
              <a:gd name="T36" fmla="*/ 2147483647 w 968"/>
              <a:gd name="T37" fmla="*/ 2147483647 h 704"/>
              <a:gd name="T38" fmla="*/ 2147483647 w 968"/>
              <a:gd name="T39" fmla="*/ 2147483647 h 704"/>
              <a:gd name="T40" fmla="*/ 2147483647 w 968"/>
              <a:gd name="T41" fmla="*/ 2147483647 h 704"/>
              <a:gd name="T42" fmla="*/ 2147483647 w 968"/>
              <a:gd name="T43" fmla="*/ 2147483647 h 704"/>
              <a:gd name="T44" fmla="*/ 2147483647 w 968"/>
              <a:gd name="T45" fmla="*/ 2147483647 h 704"/>
              <a:gd name="T46" fmla="*/ 2147483647 w 968"/>
              <a:gd name="T47" fmla="*/ 2147483647 h 704"/>
              <a:gd name="T48" fmla="*/ 2147483647 w 968"/>
              <a:gd name="T49" fmla="*/ 2147483647 h 704"/>
              <a:gd name="T50" fmla="*/ 2147483647 w 968"/>
              <a:gd name="T51" fmla="*/ 2147483647 h 704"/>
              <a:gd name="T52" fmla="*/ 2147483647 w 968"/>
              <a:gd name="T53" fmla="*/ 2147483647 h 704"/>
              <a:gd name="T54" fmla="*/ 2147483647 w 968"/>
              <a:gd name="T55" fmla="*/ 2147483647 h 704"/>
              <a:gd name="T56" fmla="*/ 2147483647 w 968"/>
              <a:gd name="T57" fmla="*/ 2147483647 h 70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968"/>
              <a:gd name="T88" fmla="*/ 0 h 704"/>
              <a:gd name="T89" fmla="*/ 968 w 968"/>
              <a:gd name="T90" fmla="*/ 704 h 70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968" h="704">
                <a:moveTo>
                  <a:pt x="17" y="521"/>
                </a:moveTo>
                <a:cubicBezTo>
                  <a:pt x="54" y="517"/>
                  <a:pt x="127" y="517"/>
                  <a:pt x="164" y="493"/>
                </a:cubicBezTo>
                <a:cubicBezTo>
                  <a:pt x="182" y="481"/>
                  <a:pt x="219" y="457"/>
                  <a:pt x="219" y="457"/>
                </a:cubicBezTo>
                <a:cubicBezTo>
                  <a:pt x="241" y="423"/>
                  <a:pt x="271" y="397"/>
                  <a:pt x="310" y="384"/>
                </a:cubicBezTo>
                <a:cubicBezTo>
                  <a:pt x="316" y="375"/>
                  <a:pt x="321" y="364"/>
                  <a:pt x="328" y="356"/>
                </a:cubicBezTo>
                <a:cubicBezTo>
                  <a:pt x="342" y="340"/>
                  <a:pt x="374" y="311"/>
                  <a:pt x="374" y="311"/>
                </a:cubicBezTo>
                <a:cubicBezTo>
                  <a:pt x="392" y="256"/>
                  <a:pt x="370" y="309"/>
                  <a:pt x="411" y="256"/>
                </a:cubicBezTo>
                <a:cubicBezTo>
                  <a:pt x="424" y="239"/>
                  <a:pt x="447" y="201"/>
                  <a:pt x="447" y="201"/>
                </a:cubicBezTo>
                <a:cubicBezTo>
                  <a:pt x="459" y="165"/>
                  <a:pt x="471" y="158"/>
                  <a:pt x="502" y="137"/>
                </a:cubicBezTo>
                <a:cubicBezTo>
                  <a:pt x="524" y="103"/>
                  <a:pt x="552" y="69"/>
                  <a:pt x="593" y="55"/>
                </a:cubicBezTo>
                <a:cubicBezTo>
                  <a:pt x="611" y="49"/>
                  <a:pt x="632" y="46"/>
                  <a:pt x="648" y="36"/>
                </a:cubicBezTo>
                <a:cubicBezTo>
                  <a:pt x="657" y="30"/>
                  <a:pt x="666" y="22"/>
                  <a:pt x="676" y="18"/>
                </a:cubicBezTo>
                <a:cubicBezTo>
                  <a:pt x="694" y="10"/>
                  <a:pt x="731" y="0"/>
                  <a:pt x="731" y="0"/>
                </a:cubicBezTo>
                <a:cubicBezTo>
                  <a:pt x="774" y="3"/>
                  <a:pt x="817" y="0"/>
                  <a:pt x="859" y="9"/>
                </a:cubicBezTo>
                <a:cubicBezTo>
                  <a:pt x="881" y="14"/>
                  <a:pt x="920" y="60"/>
                  <a:pt x="941" y="73"/>
                </a:cubicBezTo>
                <a:cubicBezTo>
                  <a:pt x="960" y="131"/>
                  <a:pt x="968" y="183"/>
                  <a:pt x="932" y="237"/>
                </a:cubicBezTo>
                <a:cubicBezTo>
                  <a:pt x="925" y="297"/>
                  <a:pt x="918" y="332"/>
                  <a:pt x="877" y="375"/>
                </a:cubicBezTo>
                <a:cubicBezTo>
                  <a:pt x="859" y="428"/>
                  <a:pt x="851" y="463"/>
                  <a:pt x="813" y="503"/>
                </a:cubicBezTo>
                <a:cubicBezTo>
                  <a:pt x="810" y="512"/>
                  <a:pt x="809" y="522"/>
                  <a:pt x="804" y="530"/>
                </a:cubicBezTo>
                <a:cubicBezTo>
                  <a:pt x="799" y="537"/>
                  <a:pt x="789" y="540"/>
                  <a:pt x="785" y="548"/>
                </a:cubicBezTo>
                <a:cubicBezTo>
                  <a:pt x="740" y="637"/>
                  <a:pt x="785" y="604"/>
                  <a:pt x="712" y="676"/>
                </a:cubicBezTo>
                <a:cubicBezTo>
                  <a:pt x="687" y="700"/>
                  <a:pt x="645" y="693"/>
                  <a:pt x="612" y="704"/>
                </a:cubicBezTo>
                <a:cubicBezTo>
                  <a:pt x="500" y="686"/>
                  <a:pt x="387" y="704"/>
                  <a:pt x="273" y="695"/>
                </a:cubicBezTo>
                <a:cubicBezTo>
                  <a:pt x="238" y="682"/>
                  <a:pt x="225" y="693"/>
                  <a:pt x="191" y="704"/>
                </a:cubicBezTo>
                <a:cubicBezTo>
                  <a:pt x="194" y="695"/>
                  <a:pt x="204" y="685"/>
                  <a:pt x="200" y="676"/>
                </a:cubicBezTo>
                <a:cubicBezTo>
                  <a:pt x="196" y="667"/>
                  <a:pt x="182" y="667"/>
                  <a:pt x="173" y="667"/>
                </a:cubicBezTo>
                <a:cubicBezTo>
                  <a:pt x="142" y="667"/>
                  <a:pt x="112" y="673"/>
                  <a:pt x="81" y="676"/>
                </a:cubicBezTo>
                <a:cubicBezTo>
                  <a:pt x="44" y="639"/>
                  <a:pt x="35" y="618"/>
                  <a:pt x="17" y="567"/>
                </a:cubicBezTo>
                <a:cubicBezTo>
                  <a:pt x="4" y="529"/>
                  <a:pt x="0" y="538"/>
                  <a:pt x="17" y="521"/>
                </a:cubicBez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12700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pic>
        <p:nvPicPr>
          <p:cNvPr id="126" name="Picture 4" descr="enfoncement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600" y="1725613"/>
            <a:ext cx="3581400" cy="2743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7" name="Picture 1027" descr="F:\EXPERT SUITE 1\Effondrement polder 2 pk 10+300 le 26 mars 2002 n° 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00600" y="1725613"/>
            <a:ext cx="3657600" cy="2743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8" name="ZoneTexte 127"/>
          <p:cNvSpPr txBox="1">
            <a:spLocks noChangeArrowheads="1"/>
          </p:cNvSpPr>
          <p:nvPr/>
        </p:nvSpPr>
        <p:spPr bwMode="auto">
          <a:xfrm>
            <a:off x="539750" y="3917950"/>
            <a:ext cx="373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0000"/>
                </a:solidFill>
                <a:latin typeface="Limon S1" pitchFamily="2" charset="0"/>
              </a:rPr>
              <a:t>karRsutelIskMNt;naMeGayeRbHdI </a:t>
            </a:r>
            <a:endParaRPr lang="fr-FR" sz="2800" b="0">
              <a:solidFill>
                <a:srgbClr val="FF0000"/>
              </a:solidFill>
              <a:latin typeface="Limon S1" pitchFamily="2" charset="0"/>
            </a:endParaRPr>
          </a:p>
        </p:txBody>
      </p:sp>
      <p:sp>
        <p:nvSpPr>
          <p:cNvPr id="129" name="ZoneTexte 128"/>
          <p:cNvSpPr txBox="1">
            <a:spLocks noChangeArrowheads="1"/>
          </p:cNvSpPr>
          <p:nvPr/>
        </p:nvSpPr>
        <p:spPr bwMode="auto">
          <a:xfrm>
            <a:off x="4787900" y="3648075"/>
            <a:ext cx="373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0">
                <a:solidFill>
                  <a:schemeClr val="bg1"/>
                </a:solidFill>
                <a:latin typeface="Limon S1" pitchFamily="2" charset="0"/>
              </a:rPr>
              <a:t>karRsutelIskMNt;naMeGayeRbHdI </a:t>
            </a:r>
          </a:p>
          <a:p>
            <a:pPr>
              <a:lnSpc>
                <a:spcPct val="80000"/>
              </a:lnSpc>
            </a:pPr>
            <a:r>
              <a:rPr lang="en-US" sz="2800" b="0">
                <a:solidFill>
                  <a:schemeClr val="bg1"/>
                </a:solidFill>
                <a:latin typeface="Limon S1" pitchFamily="2" charset="0"/>
              </a:rPr>
              <a:t>enATMnb;b:ulEDr2 éRBnb;</a:t>
            </a:r>
            <a:r>
              <a:rPr lang="en-US">
                <a:latin typeface="Limon S1" pitchFamily="2" charset="0"/>
              </a:rPr>
              <a:t> </a:t>
            </a:r>
            <a:endParaRPr lang="fr-FR">
              <a:latin typeface="Limon S1" pitchFamily="2" charset="0"/>
            </a:endParaRP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1692275" y="334963"/>
            <a:ext cx="434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bBaða</a:t>
            </a:r>
            <a:r>
              <a:rPr lang="en-US" sz="6000" dirty="0">
                <a:latin typeface="Limon S1" pitchFamily="2" charset="0"/>
              </a:rPr>
              <a:t> </a:t>
            </a:r>
          </a:p>
        </p:txBody>
      </p:sp>
      <p:sp>
        <p:nvSpPr>
          <p:cNvPr id="30758" name="Rectangle 38"/>
          <p:cNvSpPr>
            <a:spLocks noChangeArrowheads="1"/>
          </p:cNvSpPr>
          <p:nvPr/>
        </p:nvSpPr>
        <p:spPr bwMode="auto">
          <a:xfrm>
            <a:off x="4500563" y="339725"/>
            <a:ext cx="914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60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TMnb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;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/>
      <p:bldP spid="118" grpId="0"/>
      <p:bldP spid="119" grpId="0"/>
      <p:bldP spid="120" grpId="0" animBg="1"/>
      <p:bldP spid="121" grpId="0"/>
      <p:bldP spid="122" grpId="0" animBg="1"/>
      <p:bldP spid="123" grpId="0" animBg="1"/>
      <p:bldP spid="128" grpId="0" build="allAtOnce"/>
      <p:bldP spid="129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24800" y="6519863"/>
            <a:ext cx="762000" cy="365125"/>
          </a:xfrm>
        </p:spPr>
        <p:txBody>
          <a:bodyPr/>
          <a:lstStyle/>
          <a:p>
            <a:pPr>
              <a:defRPr/>
            </a:pPr>
            <a:fld id="{D6D490A2-0FDE-4A7F-9B97-6B4F95DD7D09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4819" name="ZoneTexte 7"/>
          <p:cNvSpPr txBox="1">
            <a:spLocks noChangeArrowheads="1"/>
          </p:cNvSpPr>
          <p:nvPr/>
        </p:nvSpPr>
        <p:spPr bwMode="auto">
          <a:xfrm>
            <a:off x="1143000" y="1154113"/>
            <a:ext cx="6781800" cy="10064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u="sng">
                <a:latin typeface="Limon S1" pitchFamily="2" charset="0"/>
              </a:rPr>
              <a:t>kMlaMgkatrbs;dI</a:t>
            </a:r>
            <a:r>
              <a:rPr lang="en-US" sz="6000">
                <a:latin typeface="Limon S1" pitchFamily="2" charset="0"/>
              </a:rPr>
              <a:t> </a:t>
            </a:r>
            <a:endParaRPr lang="fr-FR" sz="6000">
              <a:latin typeface="Limon S1" pitchFamily="2" charset="0"/>
            </a:endParaRPr>
          </a:p>
        </p:txBody>
      </p:sp>
      <p:pic>
        <p:nvPicPr>
          <p:cNvPr id="9" name="Picture 2" descr="F:\EXPERT SUITE 1\Effondrement polder 2 pk 10+300 le 26 mars 2002 n° 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2214563"/>
            <a:ext cx="3600450" cy="45354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 flipV="1">
            <a:off x="1828800" y="2906713"/>
            <a:ext cx="304800" cy="762000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pic>
        <p:nvPicPr>
          <p:cNvPr id="11" name="Picture 5" descr="F:\EXPERT SUITE 1\Effondrement digue polder 2 pk 8+000 le 26 mars2002 n° 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05400" y="2214563"/>
            <a:ext cx="3600450" cy="45354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AutoShape 7"/>
          <p:cNvSpPr>
            <a:spLocks noChangeArrowheads="1"/>
          </p:cNvSpPr>
          <p:nvPr/>
        </p:nvSpPr>
        <p:spPr bwMode="auto">
          <a:xfrm flipV="1">
            <a:off x="7391400" y="3668713"/>
            <a:ext cx="304800" cy="762000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323850" y="6256338"/>
            <a:ext cx="3733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>
                <a:solidFill>
                  <a:schemeClr val="bg1"/>
                </a:solidFill>
                <a:latin typeface="Limon S1" pitchFamily="2" charset="0"/>
              </a:rPr>
              <a:t>karRsutelIskMNt;naMeGayeRbHdI</a:t>
            </a:r>
            <a:r>
              <a:rPr lang="en-US">
                <a:latin typeface="Limon S1" pitchFamily="2" charset="0"/>
              </a:rPr>
              <a:t> </a:t>
            </a:r>
            <a:endParaRPr lang="fr-FR">
              <a:latin typeface="Limon S1" pitchFamily="2" charset="0"/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5003800" y="6329363"/>
            <a:ext cx="3733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>
                <a:solidFill>
                  <a:schemeClr val="bg1"/>
                </a:solidFill>
                <a:latin typeface="Limon S1" pitchFamily="2" charset="0"/>
              </a:rPr>
              <a:t>karRsutelIskMNt;naMeGayeRbHdI </a:t>
            </a:r>
            <a:endParaRPr lang="fr-FR" sz="2800" b="0">
              <a:solidFill>
                <a:schemeClr val="bg1"/>
              </a:solidFill>
              <a:latin typeface="Limon S1" pitchFamily="2" charset="0"/>
            </a:endParaRP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1692275" y="334963"/>
            <a:ext cx="434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bBaða</a:t>
            </a:r>
            <a:r>
              <a:rPr lang="en-US" sz="6000" dirty="0">
                <a:latin typeface="Limon S1" pitchFamily="2" charset="0"/>
              </a:rPr>
              <a:t> 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4500563" y="339725"/>
            <a:ext cx="914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60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TMnb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;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build="allAtOnce"/>
      <p:bldP spid="14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A048B-83A8-4CDB-A0C4-75A40CDF2897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0" y="928688"/>
            <a:ext cx="1339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>
                <a:latin typeface="Constantia" pitchFamily="18" charset="0"/>
              </a:rPr>
              <a:t>3-a </a:t>
            </a:r>
            <a:r>
              <a:rPr lang="en-US" sz="3600" u="sng">
                <a:latin typeface="Limon S1" pitchFamily="2" charset="0"/>
              </a:rPr>
              <a:t>r</a:t>
            </a:r>
            <a:r>
              <a:rPr lang="en-US" sz="4000" u="sng">
                <a:latin typeface="Limon S1" pitchFamily="2" charset="0"/>
              </a:rPr>
              <a:t>ukçCati</a:t>
            </a:r>
            <a:r>
              <a:rPr lang="en-US" sz="3200">
                <a:latin typeface="Limon S2" pitchFamily="2" charset="0"/>
              </a:rPr>
              <a:t> </a:t>
            </a:r>
          </a:p>
        </p:txBody>
      </p:sp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142875" y="1651000"/>
            <a:ext cx="8893175" cy="911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3200">
                <a:latin typeface="Limon S1" pitchFamily="2" charset="0"/>
              </a:rPr>
              <a:t>vamin\tRbeyaCn_ karrMB¤knUvPaBrIkcMerInrbs;FmµCati kñúgtMbn;esImnaMeGaymankarKMram kMEhgGcié®nþy_ pøÚvcracrminsUveRbIR)as; b¤Kµan b¤karEfTaMtic </a:t>
            </a:r>
          </a:p>
        </p:txBody>
      </p:sp>
      <p:pic>
        <p:nvPicPr>
          <p:cNvPr id="160778" name="Picture 10" descr="DSCF49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55888"/>
            <a:ext cx="3048000" cy="228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0779" name="Text Box 11"/>
          <p:cNvSpPr txBox="1">
            <a:spLocks noChangeArrowheads="1"/>
          </p:cNvSpPr>
          <p:nvPr/>
        </p:nvSpPr>
        <p:spPr bwMode="auto">
          <a:xfrm>
            <a:off x="0" y="45085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latin typeface="Limon S1" pitchFamily="2" charset="0"/>
              </a:rPr>
              <a:t>RbB½nenAbuspl</a:t>
            </a:r>
            <a:r>
              <a:rPr lang="en-US" b="0">
                <a:latin typeface="Limon S1" pitchFamily="2" charset="0"/>
              </a:rPr>
              <a:t>	</a:t>
            </a:r>
            <a:r>
              <a:rPr lang="en-US">
                <a:latin typeface="Limon S1" pitchFamily="2" charset="0"/>
              </a:rPr>
              <a:t> </a:t>
            </a:r>
          </a:p>
        </p:txBody>
      </p:sp>
      <p:pic>
        <p:nvPicPr>
          <p:cNvPr id="160780" name="Picture 12" descr="DSCF546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50" y="4708525"/>
            <a:ext cx="2724150" cy="20732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0781" name="Picture 13" descr="O Andeng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62650" y="2670175"/>
            <a:ext cx="3124200" cy="2343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0782" name="Text Box 14"/>
          <p:cNvSpPr txBox="1">
            <a:spLocks noChangeArrowheads="1"/>
          </p:cNvSpPr>
          <p:nvPr/>
        </p:nvSpPr>
        <p:spPr bwMode="auto">
          <a:xfrm>
            <a:off x="6038850" y="4581525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  <a:latin typeface="Limon S1" pitchFamily="2" charset="0"/>
              </a:rPr>
              <a:t>RbB½nenAGUrGg;edg</a:t>
            </a:r>
            <a:r>
              <a:rPr lang="en-US" sz="2800">
                <a:latin typeface="Limon S1" pitchFamily="2" charset="0"/>
              </a:rPr>
              <a:t> </a:t>
            </a: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1692275" y="550863"/>
            <a:ext cx="434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bBaðaTMnb;</a:t>
            </a:r>
            <a:r>
              <a:rPr lang="en-US" sz="6000">
                <a:latin typeface="Limon S1" pitchFamily="2" charset="0"/>
              </a:rPr>
              <a:t> 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0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07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0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0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0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0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0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6" grpId="0" build="allAtOnce"/>
      <p:bldP spid="160777" grpId="0" build="allAtOnce" animBg="1"/>
      <p:bldP spid="160779" grpId="0" build="allAtOnce"/>
      <p:bldP spid="160782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4637D-4DA8-4905-AD04-C0F9E31DDEED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1143000" y="2351088"/>
            <a:ext cx="701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bBaða</a:t>
            </a:r>
            <a:r>
              <a:rPr lang="en-US" sz="6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 </a:t>
            </a:r>
            <a:r>
              <a:rPr lang="en-US" sz="60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nigmUlehtu</a:t>
            </a:r>
            <a:r>
              <a:rPr lang="en-US" dirty="0">
                <a:latin typeface="Limon S1" pitchFamily="2" charset="0"/>
              </a:rPr>
              <a:t> </a:t>
            </a: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1447800" y="3162300"/>
            <a:ext cx="6324600" cy="134937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sMNg;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30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3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2" grpId="0" build="allAtOnce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F6B13-7D51-439D-AFC7-5633C45C0B76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177800" y="3016250"/>
            <a:ext cx="8820150" cy="131127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karxUcxatmkBIkareRbIR)as;minl¥</a:t>
            </a:r>
            <a:r>
              <a:rPr lang="en-US" sz="8000">
                <a:latin typeface="Limon S1" pitchFamily="2" charset="0"/>
              </a:rPr>
              <a:t> 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116013" y="650875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Limon S1" pitchFamily="2" charset="0"/>
              </a:rPr>
              <a:t>bBaða nigmUlehtu</a:t>
            </a:r>
            <a:r>
              <a:rPr lang="en-US">
                <a:latin typeface="Limon S1" pitchFamily="2" charset="0"/>
              </a:rPr>
              <a:t> 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4103688" y="1447800"/>
            <a:ext cx="917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sMNg;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17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1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9" grpId="0" build="allAtOnce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2A41C-27DC-4834-A1B1-4AFBC5363590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0" y="1600200"/>
            <a:ext cx="2655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/>
              <a:t>1-a </a:t>
            </a:r>
            <a:r>
              <a:rPr lang="fr-FR" sz="3200">
                <a:latin typeface="Limon S1" pitchFamily="2" charset="0"/>
              </a:rPr>
              <a:t>dgTVarTwk&gt;TRmRKIb&gt;duMRKIb</a:t>
            </a:r>
            <a:endParaRPr lang="en-US">
              <a:latin typeface="Constantia" pitchFamily="18" charset="0"/>
            </a:endParaRP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0" y="2235200"/>
            <a:ext cx="914400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600"/>
              <a:t>1-a-a</a:t>
            </a:r>
            <a:r>
              <a:rPr lang="fr-FR" sz="1600" b="0">
                <a:latin typeface="Constantia" pitchFamily="18" charset="0"/>
              </a:rPr>
              <a:t> </a:t>
            </a:r>
            <a:r>
              <a:rPr lang="en-US" sz="3200">
                <a:latin typeface="Limon S1" pitchFamily="2" charset="0"/>
              </a:rPr>
              <a:t>karxUcRTg;RTayvIssMrab;elIk³</a:t>
            </a:r>
            <a:r>
              <a:rPr lang="en-US" sz="3200" b="0">
                <a:latin typeface="Limon S2" pitchFamily="2" charset="0"/>
              </a:rPr>
              <a:t> </a:t>
            </a:r>
            <a:r>
              <a:rPr lang="en-US" sz="3600" b="0">
                <a:latin typeface="Limon S1" pitchFamily="2" charset="0"/>
              </a:rPr>
              <a:t>vaekIteLIgeRcInEtGñkbBa¢amineKarBsBaØaeBlbiTTVarsMNg;.</a:t>
            </a:r>
            <a:r>
              <a:rPr lang="en-US" sz="3600">
                <a:latin typeface="Limon S1" pitchFamily="2" charset="0"/>
              </a:rPr>
              <a:t> </a:t>
            </a:r>
          </a:p>
        </p:txBody>
      </p:sp>
      <p:pic>
        <p:nvPicPr>
          <p:cNvPr id="162825" name="Picture 9" descr="DSCF284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200400"/>
            <a:ext cx="4191000" cy="3149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2826" name="Picture 10" descr="DSCF449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24400" y="3200400"/>
            <a:ext cx="4191000" cy="3149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419100" y="5943600"/>
            <a:ext cx="37147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latin typeface="Limon S1" pitchFamily="2" charset="0"/>
              </a:rPr>
              <a:t>sMNg;manTVar 3 manvIsekag 2</a:t>
            </a:r>
            <a:r>
              <a:rPr lang="en-US"/>
              <a:t> </a:t>
            </a:r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4857750" y="6000750"/>
            <a:ext cx="38862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800" b="0">
                <a:latin typeface="Limon S1" pitchFamily="2" charset="0"/>
              </a:rPr>
              <a:t>sMNg;manTVar 3 manvIsekag enACam taehOn</a:t>
            </a:r>
            <a:r>
              <a:rPr lang="en-US">
                <a:latin typeface="Limon S1" pitchFamily="2" charset="0"/>
              </a:rPr>
              <a:t> </a:t>
            </a:r>
          </a:p>
        </p:txBody>
      </p:sp>
      <p:sp>
        <p:nvSpPr>
          <p:cNvPr id="38921" name="Text Box 5"/>
          <p:cNvSpPr txBox="1">
            <a:spLocks noChangeArrowheads="1"/>
          </p:cNvSpPr>
          <p:nvPr/>
        </p:nvSpPr>
        <p:spPr bwMode="auto">
          <a:xfrm>
            <a:off x="1116013" y="546100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Limon S1" pitchFamily="2" charset="0"/>
              </a:rPr>
              <a:t>bBaða nigmUlehtu</a:t>
            </a:r>
            <a:r>
              <a:rPr lang="en-US">
                <a:latin typeface="Limon S1" pitchFamily="2" charset="0"/>
              </a:rPr>
              <a:t> </a:t>
            </a: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4103688" y="1087438"/>
            <a:ext cx="917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sMNg;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2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2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3" grpId="0" build="allAtOnce"/>
      <p:bldP spid="162824" grpId="0" build="allAtOnce"/>
      <p:bldP spid="162827" grpId="0"/>
      <p:bldP spid="1628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519863"/>
            <a:ext cx="762000" cy="365125"/>
          </a:xfrm>
        </p:spPr>
        <p:txBody>
          <a:bodyPr/>
          <a:lstStyle/>
          <a:p>
            <a:pPr>
              <a:defRPr/>
            </a:pPr>
            <a:fld id="{75457DCB-855E-4150-9A30-5D0E4031A9E1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0" y="1382713"/>
            <a:ext cx="2649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/>
              <a:t>1-a</a:t>
            </a:r>
            <a:r>
              <a:rPr lang="fr-FR">
                <a:latin typeface="Constantia" pitchFamily="18" charset="0"/>
              </a:rPr>
              <a:t> </a:t>
            </a:r>
            <a:r>
              <a:rPr lang="fr-FR" sz="3200">
                <a:latin typeface="Limon S1" pitchFamily="2" charset="0"/>
              </a:rPr>
              <a:t>dgTVarTwk&gt;TRmRKIb&gt;duMRKIb</a:t>
            </a:r>
            <a:endParaRPr lang="en-US" sz="3200">
              <a:latin typeface="Limon S1" pitchFamily="2" charset="0"/>
            </a:endParaRPr>
          </a:p>
        </p:txBody>
      </p:sp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228600" y="1814513"/>
            <a:ext cx="4630738" cy="1044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>
                <a:latin typeface="Constantia" pitchFamily="18" charset="0"/>
              </a:rPr>
              <a:t>1-a-b</a:t>
            </a:r>
            <a:r>
              <a:rPr lang="fr-FR" sz="1600" b="0">
                <a:latin typeface="Constantia" pitchFamily="18" charset="0"/>
              </a:rPr>
              <a:t> </a:t>
            </a:r>
            <a:r>
              <a:rPr lang="en-US" sz="2800" u="sng">
                <a:latin typeface="Limon S1" pitchFamily="2" charset="0"/>
              </a:rPr>
              <a:t>karxUc\dæRkalRTRKIbsMrab;elIk³</a:t>
            </a:r>
            <a:r>
              <a:rPr lang="en-US" sz="3200">
                <a:latin typeface="Limon S1" pitchFamily="2" charset="0"/>
              </a:rPr>
              <a:t> </a:t>
            </a:r>
            <a:r>
              <a:rPr lang="en-US" sz="2800" b="0">
                <a:latin typeface="Limon S1" pitchFamily="2" charset="0"/>
              </a:rPr>
              <a:t>mUlehtudUcKña pldUcKña </a:t>
            </a:r>
          </a:p>
        </p:txBody>
      </p:sp>
      <p:pic>
        <p:nvPicPr>
          <p:cNvPr id="163849" name="Picture 9" descr="DSCF266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2638" y="3249613"/>
            <a:ext cx="3429000" cy="2574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50" name="Picture 10" descr="DSCF272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9200" y="1458913"/>
            <a:ext cx="3429000" cy="2574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51" name="Picture 11" descr="DSCF273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29200" y="4202113"/>
            <a:ext cx="3429000" cy="2571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53" name="Text Box 13"/>
          <p:cNvSpPr txBox="1">
            <a:spLocks noChangeArrowheads="1"/>
          </p:cNvSpPr>
          <p:nvPr/>
        </p:nvSpPr>
        <p:spPr bwMode="auto">
          <a:xfrm>
            <a:off x="5181600" y="3592513"/>
            <a:ext cx="31242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solidFill>
                  <a:schemeClr val="bg1"/>
                </a:solidFill>
                <a:latin typeface="Limon S1" pitchFamily="2" charset="0"/>
              </a:rPr>
              <a:t>\dæRkalrebIk nigvIsekag</a:t>
            </a:r>
            <a:r>
              <a:rPr lang="en-US">
                <a:latin typeface="Limon S1" pitchFamily="2" charset="0"/>
              </a:rPr>
              <a:t> </a:t>
            </a:r>
          </a:p>
        </p:txBody>
      </p:sp>
      <p:sp>
        <p:nvSpPr>
          <p:cNvPr id="163854" name="Text Box 14"/>
          <p:cNvSpPr txBox="1">
            <a:spLocks noChangeArrowheads="1"/>
          </p:cNvSpPr>
          <p:nvPr/>
        </p:nvSpPr>
        <p:spPr bwMode="auto">
          <a:xfrm>
            <a:off x="5257800" y="6329363"/>
            <a:ext cx="31242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solidFill>
                  <a:schemeClr val="bg1"/>
                </a:solidFill>
                <a:latin typeface="Limon S1" pitchFamily="2" charset="0"/>
              </a:rPr>
              <a:t>\dæRkalrebIk</a:t>
            </a:r>
            <a:r>
              <a:rPr lang="en-US">
                <a:solidFill>
                  <a:schemeClr val="bg1"/>
                </a:solidFill>
                <a:latin typeface="Limon S1" pitchFamily="2" charset="0"/>
              </a:rPr>
              <a:t> </a:t>
            </a:r>
          </a:p>
        </p:txBody>
      </p:sp>
      <p:sp>
        <p:nvSpPr>
          <p:cNvPr id="39946" name="Text Box 5"/>
          <p:cNvSpPr txBox="1">
            <a:spLocks noChangeArrowheads="1"/>
          </p:cNvSpPr>
          <p:nvPr/>
        </p:nvSpPr>
        <p:spPr bwMode="auto">
          <a:xfrm>
            <a:off x="827088" y="506413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Limon S1" pitchFamily="2" charset="0"/>
              </a:rPr>
              <a:t>bBaða nigmUlehtu</a:t>
            </a:r>
            <a:r>
              <a:rPr lang="en-US">
                <a:latin typeface="Limon S1" pitchFamily="2" charset="0"/>
              </a:rPr>
              <a:t> 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3814763" y="866775"/>
            <a:ext cx="917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sMNg;</a:t>
            </a:r>
          </a:p>
        </p:txBody>
      </p:sp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684213" y="5392738"/>
            <a:ext cx="31242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solidFill>
                  <a:schemeClr val="bg1"/>
                </a:solidFill>
                <a:latin typeface="Limon S1" pitchFamily="2" charset="0"/>
              </a:rPr>
              <a:t>\dæRkalrebIk</a:t>
            </a:r>
            <a:r>
              <a:rPr lang="en-US">
                <a:solidFill>
                  <a:schemeClr val="bg1"/>
                </a:solidFill>
                <a:latin typeface="Limon S1" pitchFamily="2" charset="0"/>
              </a:rPr>
              <a:t> 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39750" y="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3848" grpId="0" build="allAtOnce"/>
      <p:bldP spid="163853" grpId="0"/>
      <p:bldP spid="163854" grpId="0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827088" y="506413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Limon S1" pitchFamily="2" charset="0"/>
              </a:rPr>
              <a:t>bBaða nigmUlehtu</a:t>
            </a:r>
            <a:r>
              <a:rPr lang="en-US">
                <a:latin typeface="Limon S1" pitchFamily="2" charset="0"/>
              </a:rPr>
              <a:t> 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539750" y="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  <p:pic>
        <p:nvPicPr>
          <p:cNvPr id="40964" name="Picture 2" descr="F:\Sauvegarde\C\DCIMIII\106_FUJI\DSCF30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214438"/>
            <a:ext cx="4071937" cy="305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5" name="Picture 3" descr="F:\Sauvegarde\C\Cambodai Perimeter aout\Prey Veng\O- Chhnatt\Img000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62500" y="1214438"/>
            <a:ext cx="4095750" cy="30718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6" name="Picture 4" descr="F:\Sauvegarde\C\Cambodai Perimeter aout\Prey Veng\O-Ampon\Img000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75" y="4357688"/>
            <a:ext cx="3143250" cy="23574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79388" y="3860800"/>
            <a:ext cx="37338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0">
                <a:solidFill>
                  <a:schemeClr val="bg1"/>
                </a:solidFill>
                <a:latin typeface="Limon S1" pitchFamily="2" charset="0"/>
              </a:rPr>
              <a:t>RbB½neRsacRsbeBatann; kMBg;qñaMg</a:t>
            </a: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4799013" y="3933825"/>
            <a:ext cx="37338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0">
                <a:solidFill>
                  <a:srgbClr val="FF9900"/>
                </a:solidFill>
                <a:latin typeface="Limon S1" pitchFamily="2" charset="0"/>
              </a:rPr>
              <a:t>GUrqñat; éRBEvg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2700338" y="6381750"/>
            <a:ext cx="37338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0">
                <a:latin typeface="Limon S1" pitchFamily="2" charset="0"/>
              </a:rPr>
              <a:t>GUrGM)a:g éRBEvg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785F7-579E-48FE-8F2C-E972871802F1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41987" name="Rectangle 7"/>
          <p:cNvSpPr>
            <a:spLocks noChangeArrowheads="1"/>
          </p:cNvSpPr>
          <p:nvPr/>
        </p:nvSpPr>
        <p:spPr bwMode="auto">
          <a:xfrm>
            <a:off x="0" y="1516063"/>
            <a:ext cx="2655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/>
              <a:t>1-a </a:t>
            </a:r>
            <a:r>
              <a:rPr lang="fr-FR" sz="3200">
                <a:latin typeface="Limon S1" pitchFamily="2" charset="0"/>
              </a:rPr>
              <a:t>dgTVarTwk&gt;TRmRKIb&gt;duMRKIb</a:t>
            </a:r>
            <a:endParaRPr lang="en-US" sz="3200">
              <a:latin typeface="Limon S1" pitchFamily="2" charset="0"/>
            </a:endParaRP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228600" y="1947863"/>
            <a:ext cx="4191000" cy="646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fr-FR" sz="1600" b="0" dirty="0">
                <a:latin typeface="Arial" pitchFamily="34" charset="0"/>
                <a:cs typeface="Arial" pitchFamily="34" charset="0"/>
              </a:rPr>
              <a:t>1-a-c </a:t>
            </a:r>
            <a:r>
              <a:rPr lang="en-US" sz="3600" u="sng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RKIbedaHecj</a:t>
            </a:r>
            <a:r>
              <a:rPr lang="en-US" sz="36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lYc</a:t>
            </a:r>
            <a:r>
              <a:rPr lang="en-US" sz="36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 b¤)</a:t>
            </a:r>
            <a:r>
              <a:rPr lang="en-US" sz="3600" u="sng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ak</a:t>
            </a:r>
            <a:r>
              <a:rPr lang="en-US" sz="32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;</a:t>
            </a:r>
            <a:r>
              <a:rPr lang="en-US" dirty="0"/>
              <a:t> </a:t>
            </a:r>
          </a:p>
        </p:txBody>
      </p:sp>
      <p:pic>
        <p:nvPicPr>
          <p:cNvPr id="159753" name="Picture 9" descr="Kap She Dike n° 25#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2781300"/>
            <a:ext cx="4419600" cy="3314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9754" name="Picture 10" descr="Kap She Dike n° 24#0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67250" y="2762250"/>
            <a:ext cx="4419600" cy="3314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9755" name="Text Box 11"/>
          <p:cNvSpPr txBox="1">
            <a:spLocks noChangeArrowheads="1"/>
          </p:cNvSpPr>
          <p:nvPr/>
        </p:nvSpPr>
        <p:spPr bwMode="auto">
          <a:xfrm>
            <a:off x="2286000" y="5715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0">
                <a:solidFill>
                  <a:schemeClr val="bg1"/>
                </a:solidFill>
                <a:latin typeface="Limon S1" pitchFamily="2" charset="0"/>
              </a:rPr>
              <a:t>vIs nig duMRKIbRtUv)aneKlYc</a:t>
            </a:r>
          </a:p>
        </p:txBody>
      </p:sp>
      <p:sp>
        <p:nvSpPr>
          <p:cNvPr id="159756" name="Text Box 12"/>
          <p:cNvSpPr txBox="1">
            <a:spLocks noChangeArrowheads="1"/>
          </p:cNvSpPr>
          <p:nvPr/>
        </p:nvSpPr>
        <p:spPr bwMode="auto">
          <a:xfrm>
            <a:off x="5638800" y="566102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solidFill>
                  <a:schemeClr val="bg1"/>
                </a:solidFill>
                <a:latin typeface="Limon S1" pitchFamily="2" charset="0"/>
              </a:rPr>
              <a:t>vIsRtUvlYc</a:t>
            </a: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 </a:t>
            </a:r>
          </a:p>
        </p:txBody>
      </p:sp>
      <p:sp>
        <p:nvSpPr>
          <p:cNvPr id="41993" name="Text Box 5"/>
          <p:cNvSpPr txBox="1">
            <a:spLocks noChangeArrowheads="1"/>
          </p:cNvSpPr>
          <p:nvPr/>
        </p:nvSpPr>
        <p:spPr bwMode="auto">
          <a:xfrm>
            <a:off x="1116013" y="557213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Limon S1" pitchFamily="2" charset="0"/>
              </a:rPr>
              <a:t>bBaða nigmUlehtu</a:t>
            </a:r>
            <a:r>
              <a:rPr lang="en-US">
                <a:latin typeface="Limon S1" pitchFamily="2" charset="0"/>
              </a:rPr>
              <a:t> </a:t>
            </a: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4103688" y="993775"/>
            <a:ext cx="917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sMNg;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9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2" grpId="0" build="allAtOnce"/>
      <p:bldP spid="159755" grpId="0"/>
      <p:bldP spid="1597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468313" y="836613"/>
            <a:ext cx="807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u="sng">
                <a:solidFill>
                  <a:srgbClr val="FF0000"/>
                </a:solidFill>
                <a:latin typeface="Calibri" pitchFamily="34" charset="0"/>
              </a:rPr>
              <a:t>FWUC</a:t>
            </a:r>
            <a:endParaRPr lang="en-US" u="sng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827088" y="1052513"/>
            <a:ext cx="7543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>
                <a:latin typeface="Limon S1" pitchFamily="2" charset="0"/>
              </a:rPr>
              <a:t>karEfTaMRbB½£eRsacRsB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533400" y="1484313"/>
            <a:ext cx="861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en-US" b="0">
                <a:sym typeface="Wingdings 2" pitchFamily="18" charset="2"/>
              </a:rPr>
              <a:t></a:t>
            </a:r>
            <a:r>
              <a:rPr lang="en-US" b="0"/>
              <a:t> </a:t>
            </a:r>
            <a:r>
              <a:rPr lang="en-US" sz="3200">
                <a:latin typeface="Limon S1" pitchFamily="2" charset="0"/>
              </a:rPr>
              <a:t>karEfTaMEdleFVItamTmøab</a:t>
            </a:r>
            <a:r>
              <a:rPr lang="en-US">
                <a:latin typeface="Limon S1" pitchFamily="2" charset="0"/>
              </a:rPr>
              <a:t> </a:t>
            </a:r>
            <a:r>
              <a:rPr lang="fr-FR" sz="1600" b="0">
                <a:latin typeface="Calibri" pitchFamily="34" charset="0"/>
              </a:rPr>
              <a:t>: ……………………………105 (47%) FWUCS (</a:t>
            </a:r>
            <a:r>
              <a:rPr lang="en-US" sz="3200" b="0">
                <a:latin typeface="Limon S1" pitchFamily="2" charset="0"/>
              </a:rPr>
              <a:t>elI223)anTsSna</a:t>
            </a:r>
            <a:r>
              <a:rPr lang="en-US" b="0"/>
              <a:t>)</a:t>
            </a: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827088" y="2060575"/>
            <a:ext cx="754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>
                <a:latin typeface="Limon S1" pitchFamily="2" charset="0"/>
              </a:rPr>
              <a:t>bNþúHbNþal</a:t>
            </a:r>
            <a:r>
              <a:rPr lang="en-US" b="0" u="sng"/>
              <a:t> </a:t>
            </a:r>
            <a:r>
              <a:rPr lang="fr-FR" u="sng">
                <a:latin typeface="Calibri" pitchFamily="34" charset="0"/>
              </a:rPr>
              <a:t> FWUC</a:t>
            </a:r>
            <a:r>
              <a:rPr lang="fr-FR">
                <a:latin typeface="Calibri" pitchFamily="34" charset="0"/>
              </a:rPr>
              <a:t> </a:t>
            </a:r>
            <a:endParaRPr lang="en-US">
              <a:latin typeface="Calibri" pitchFamily="34" charset="0"/>
            </a:endParaRPr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533400" y="2492375"/>
            <a:ext cx="86106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en-US" b="0">
                <a:sym typeface="Wingdings 2" pitchFamily="18" charset="2"/>
              </a:rPr>
              <a:t></a:t>
            </a:r>
            <a:r>
              <a:rPr lang="en-US" b="0"/>
              <a:t> </a:t>
            </a:r>
            <a:r>
              <a:rPr lang="en-US" sz="3200">
                <a:latin typeface="Limon S1" pitchFamily="2" charset="0"/>
              </a:rPr>
              <a:t>TTYlkarbNþúHbNþal</a:t>
            </a:r>
            <a:r>
              <a:rPr lang="en-US" b="0"/>
              <a:t> </a:t>
            </a:r>
            <a:r>
              <a:rPr lang="fr-FR" sz="1600" b="0">
                <a:latin typeface="Calibri" pitchFamily="34" charset="0"/>
              </a:rPr>
              <a:t>…………………………….......145 (65%) FWUCS (</a:t>
            </a:r>
            <a:r>
              <a:rPr lang="en-US" sz="3200" b="0">
                <a:latin typeface="Limon S1" pitchFamily="2" charset="0"/>
              </a:rPr>
              <a:t>elI223)anTsSna</a:t>
            </a:r>
            <a:r>
              <a:rPr lang="en-US" b="0"/>
              <a:t>)</a:t>
            </a:r>
            <a:endParaRPr lang="fr-FR" sz="1600" b="0">
              <a:latin typeface="Calibri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3200">
                <a:latin typeface="Limon S1" pitchFamily="2" charset="0"/>
              </a:rPr>
              <a:t>ry³eBlbNþúHbNþal ³ 5 - 7éf¶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3200">
                <a:latin typeface="Limon S1" pitchFamily="2" charset="0"/>
              </a:rPr>
              <a:t>kMLúgeBlpSBpSaybec©keTsdl; FWUC KW 5éf¶</a:t>
            </a:r>
            <a:endParaRPr lang="fr-FR" sz="3200">
              <a:latin typeface="Limon S1" pitchFamily="2" charset="0"/>
            </a:endParaRPr>
          </a:p>
        </p:txBody>
      </p:sp>
      <p:sp>
        <p:nvSpPr>
          <p:cNvPr id="6152" name="Text Box 14"/>
          <p:cNvSpPr txBox="1">
            <a:spLocks noChangeArrowheads="1"/>
          </p:cNvSpPr>
          <p:nvPr/>
        </p:nvSpPr>
        <p:spPr bwMode="auto">
          <a:xfrm>
            <a:off x="827088" y="4581525"/>
            <a:ext cx="754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>
                <a:latin typeface="Limon S1" pitchFamily="2" charset="0"/>
              </a:rPr>
              <a:t>kareRCIstaMgKN³kmµaFikar</a:t>
            </a:r>
            <a:r>
              <a:rPr lang="en-US">
                <a:latin typeface="Limon S1" pitchFamily="2" charset="0"/>
              </a:rPr>
              <a:t> </a:t>
            </a:r>
            <a:r>
              <a:rPr lang="fr-FR" u="sng">
                <a:latin typeface="Calibri" pitchFamily="34" charset="0"/>
              </a:rPr>
              <a:t>FWUC</a:t>
            </a:r>
            <a:endParaRPr lang="en-US" u="sng">
              <a:latin typeface="Calibri" pitchFamily="34" charset="0"/>
            </a:endParaRPr>
          </a:p>
        </p:txBody>
      </p:sp>
      <p:sp>
        <p:nvSpPr>
          <p:cNvPr id="6153" name="Text Box 15"/>
          <p:cNvSpPr txBox="1">
            <a:spLocks noChangeArrowheads="1"/>
          </p:cNvSpPr>
          <p:nvPr/>
        </p:nvSpPr>
        <p:spPr bwMode="auto">
          <a:xfrm>
            <a:off x="323850" y="5157788"/>
            <a:ext cx="88201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en-US" b="0"/>
              <a:t> </a:t>
            </a:r>
            <a:r>
              <a:rPr lang="en-US" b="0">
                <a:sym typeface="Wingdings 2" pitchFamily="18" charset="2"/>
              </a:rPr>
              <a:t></a:t>
            </a:r>
            <a:r>
              <a:rPr lang="en-US" b="0"/>
              <a:t> </a:t>
            </a:r>
            <a:r>
              <a:rPr lang="en-US" sz="3200">
                <a:latin typeface="Limon S1" pitchFamily="2" charset="0"/>
              </a:rPr>
              <a:t>karbegáItdMbUg</a:t>
            </a:r>
            <a:r>
              <a:rPr lang="en-US" sz="3200" b="0">
                <a:latin typeface="Limon F2" pitchFamily="2" charset="0"/>
              </a:rPr>
              <a:t> </a:t>
            </a:r>
            <a:r>
              <a:rPr lang="fr-FR" sz="1600" b="0">
                <a:latin typeface="Calibri" pitchFamily="34" charset="0"/>
              </a:rPr>
              <a:t>: …………….……………190 (85%) FWUCS (</a:t>
            </a:r>
            <a:r>
              <a:rPr lang="en-US" sz="3200" b="0">
                <a:latin typeface="Limon S1" pitchFamily="2" charset="0"/>
              </a:rPr>
              <a:t>elI223)anTsSna</a:t>
            </a:r>
            <a:r>
              <a:rPr lang="en-US" b="0"/>
              <a:t>)</a:t>
            </a:r>
            <a:endParaRPr lang="fr-FR" sz="1600" b="0">
              <a:latin typeface="Calibri" pitchFamily="34" charset="0"/>
            </a:endParaRP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en-US" b="0"/>
              <a:t> </a:t>
            </a:r>
            <a:r>
              <a:rPr lang="en-US" b="0">
                <a:sym typeface="Wingdings 2" pitchFamily="18" charset="2"/>
              </a:rPr>
              <a:t></a:t>
            </a:r>
            <a:r>
              <a:rPr lang="en-US" b="0"/>
              <a:t> </a:t>
            </a:r>
            <a:r>
              <a:rPr lang="en-US" sz="3200">
                <a:latin typeface="Limon S1" pitchFamily="2" charset="0"/>
              </a:rPr>
              <a:t>karerobcMeRCIstaMgkñúgGaNtþinimYy²</a:t>
            </a:r>
            <a:r>
              <a:rPr lang="en-US" b="0"/>
              <a:t> </a:t>
            </a:r>
            <a:r>
              <a:rPr lang="fr-FR" sz="1600" b="0">
                <a:latin typeface="Calibri" pitchFamily="34" charset="0"/>
              </a:rPr>
              <a:t>:…….17 (9%) FWUCS </a:t>
            </a:r>
            <a:r>
              <a:rPr lang="fr-FR" sz="3200" b="0">
                <a:latin typeface="Limon S1" pitchFamily="2" charset="0"/>
              </a:rPr>
              <a:t>elI</a:t>
            </a:r>
            <a:r>
              <a:rPr lang="en-US" sz="3200" b="0">
                <a:latin typeface="Limon S1" pitchFamily="2" charset="0"/>
              </a:rPr>
              <a:t>190Edl)ane)aHeqñateRCIstaMg</a:t>
            </a:r>
            <a:r>
              <a:rPr lang="en-US"/>
              <a:t> </a:t>
            </a:r>
            <a:r>
              <a:rPr lang="fr-FR" sz="1600" b="0">
                <a:latin typeface="Calibri" pitchFamily="34" charset="0"/>
              </a:rPr>
              <a:t>	</a:t>
            </a:r>
            <a:endParaRPr lang="en-US" sz="1600" b="0">
              <a:latin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1500" y="115888"/>
            <a:ext cx="8001000" cy="6699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49" grpId="0"/>
      <p:bldP spid="6150" grpId="0"/>
      <p:bldP spid="6151" grpId="0"/>
      <p:bldP spid="6152" grpId="0"/>
      <p:bldP spid="615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1CA81-1416-4566-B34C-E54A0C4748B3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0" y="1462088"/>
            <a:ext cx="2662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/>
              <a:t>1-b</a:t>
            </a:r>
            <a:r>
              <a:rPr lang="fr-FR">
                <a:latin typeface="Constantia" pitchFamily="18" charset="0"/>
              </a:rPr>
              <a:t> </a:t>
            </a:r>
            <a:r>
              <a:rPr lang="fr-FR" sz="3200">
                <a:latin typeface="Limon S1" pitchFamily="2" charset="0"/>
              </a:rPr>
              <a:t>dgTVarTwk&gt;TRmRKIb&gt;duMRKIb</a:t>
            </a:r>
            <a:endParaRPr lang="en-US" sz="3200">
              <a:latin typeface="Limon S1" pitchFamily="2" charset="0"/>
            </a:endParaRP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152400" y="2057400"/>
            <a:ext cx="8915400" cy="646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/>
              <a:t>1-b-a </a:t>
            </a:r>
            <a:r>
              <a:rPr lang="en-US" sz="3600" u="sng">
                <a:latin typeface="Limon S1" pitchFamily="2" charset="0"/>
              </a:rPr>
              <a:t>karmindMeNIrkar ³</a:t>
            </a:r>
            <a:r>
              <a:rPr lang="en-US" sz="3600" b="0">
                <a:latin typeface="Limon S2" pitchFamily="2" charset="0"/>
              </a:rPr>
              <a:t> </a:t>
            </a:r>
            <a:r>
              <a:rPr lang="en-US" sz="3200" b="0">
                <a:latin typeface="Limon S1" pitchFamily="2" charset="0"/>
              </a:rPr>
              <a:t>vaeRcInbNþalmkBI)ak;ExSkabTajfyeRkay</a:t>
            </a:r>
            <a:r>
              <a:rPr lang="en-US">
                <a:latin typeface="Limon S1" pitchFamily="2" charset="0"/>
              </a:rPr>
              <a:t> </a:t>
            </a:r>
          </a:p>
        </p:txBody>
      </p:sp>
      <p:pic>
        <p:nvPicPr>
          <p:cNvPr id="164873" name="Picture 9" descr="Chitok Irrigation n° 11#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3092450"/>
            <a:ext cx="4419600" cy="3308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4874" name="Picture 10" descr="Chitok Irrigation n° 5#0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3086100"/>
            <a:ext cx="4419600" cy="3306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0" y="2997200"/>
            <a:ext cx="4419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latin typeface="Limon S1" pitchFamily="2" charset="0"/>
              </a:rPr>
              <a:t>)ak;ExSkabTMgn;TajfyeRkay</a:t>
            </a:r>
            <a:r>
              <a:rPr lang="en-US" sz="2800">
                <a:latin typeface="Limon S1" pitchFamily="2" charset="0"/>
              </a:rPr>
              <a:t> </a:t>
            </a: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4572000" y="5867400"/>
            <a:ext cx="457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latin typeface="Limon S1" pitchFamily="2" charset="0"/>
              </a:rPr>
              <a:t>GvtþmandMuTMgn;TVar RtUvKaMg</a:t>
            </a:r>
            <a:r>
              <a:rPr lang="en-US">
                <a:latin typeface="Limon S1" pitchFamily="2" charset="0"/>
              </a:rPr>
              <a:t> </a:t>
            </a:r>
          </a:p>
        </p:txBody>
      </p:sp>
      <p:sp>
        <p:nvSpPr>
          <p:cNvPr id="43017" name="Text Box 5"/>
          <p:cNvSpPr txBox="1">
            <a:spLocks noChangeArrowheads="1"/>
          </p:cNvSpPr>
          <p:nvPr/>
        </p:nvSpPr>
        <p:spPr bwMode="auto">
          <a:xfrm>
            <a:off x="1116013" y="506413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Limon S1" pitchFamily="2" charset="0"/>
              </a:rPr>
              <a:t>bBaða nigmUlehtu</a:t>
            </a:r>
            <a:r>
              <a:rPr lang="en-US">
                <a:latin typeface="Limon S1" pitchFamily="2" charset="0"/>
              </a:rPr>
              <a:t> </a:t>
            </a: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4037013" y="938213"/>
            <a:ext cx="9255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sMNg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;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4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4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1" grpId="0" build="allAtOnce"/>
      <p:bldP spid="164872" grpId="0" build="allAtOnce"/>
      <p:bldP spid="164875" grpId="0"/>
      <p:bldP spid="16487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  <p:pic>
        <p:nvPicPr>
          <p:cNvPr id="44035" name="Picture 2" descr="F:\Sauvegarde\C\Chitoc et Po Nil\Chitok Irrigation n° 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000125"/>
            <a:ext cx="4071937" cy="305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36" name="Picture 3" descr="F:\Sauvegarde\C\Chitoc et Po Nil\Chitok Irrigation n° 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3" y="1000125"/>
            <a:ext cx="4071937" cy="305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37" name="Picture 4" descr="F:\Sauvegarde\C\Chitoc et Po Nil\Chitok Irrigation n° 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0" y="4197350"/>
            <a:ext cx="3357563" cy="2517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1309688" y="3643313"/>
            <a:ext cx="1966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Limon S1" pitchFamily="2" charset="0"/>
              </a:rPr>
              <a:t>RbB½neRsacRsB sIutu kMBg;cam</a:t>
            </a:r>
          </a:p>
        </p:txBody>
      </p:sp>
      <p:sp>
        <p:nvSpPr>
          <p:cNvPr id="44039" name="Rectangle 5"/>
          <p:cNvSpPr>
            <a:spLocks noChangeArrowheads="1"/>
          </p:cNvSpPr>
          <p:nvPr/>
        </p:nvSpPr>
        <p:spPr bwMode="auto">
          <a:xfrm>
            <a:off x="5918200" y="3679825"/>
            <a:ext cx="196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Limon S1" pitchFamily="2" charset="0"/>
              </a:rPr>
              <a:t>RbB½neRsacRsB sIutu kMBg;cam</a:t>
            </a:r>
          </a:p>
        </p:txBody>
      </p:sp>
      <p:sp>
        <p:nvSpPr>
          <p:cNvPr id="44040" name="Rectangle 5"/>
          <p:cNvSpPr>
            <a:spLocks noChangeArrowheads="1"/>
          </p:cNvSpPr>
          <p:nvPr/>
        </p:nvSpPr>
        <p:spPr bwMode="auto">
          <a:xfrm>
            <a:off x="3708400" y="6345238"/>
            <a:ext cx="196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Limon S1" pitchFamily="2" charset="0"/>
              </a:rPr>
              <a:t>RbB½neRsacRsB sIutu kMBg;cam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13B6D-579E-4C72-8F0C-639BE45835D2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1447800" y="3162300"/>
            <a:ext cx="6324600" cy="1311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karxUcxatbNþalmkBITwk</a:t>
            </a:r>
            <a:r>
              <a:rPr lang="en-US" sz="8000">
                <a:latin typeface="Limon S1" pitchFamily="2" charset="0"/>
              </a:rPr>
              <a:t> </a:t>
            </a: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1116013" y="969963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Limon S1" pitchFamily="2" charset="0"/>
              </a:rPr>
              <a:t>bBaða nigmUlehtu</a:t>
            </a:r>
            <a:r>
              <a:rPr lang="en-US">
                <a:latin typeface="Limon S1" pitchFamily="2" charset="0"/>
              </a:rPr>
              <a:t> 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4103688" y="1735138"/>
            <a:ext cx="917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sMNg;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5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6" grpId="0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74C2F-FDA1-4975-A21C-89D0DEFBF6E6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0" y="1752600"/>
            <a:ext cx="2373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/>
              <a:t>2-a </a:t>
            </a:r>
            <a:r>
              <a:rPr lang="en-US" sz="4000">
                <a:latin typeface="Limon S1" pitchFamily="2" charset="0"/>
              </a:rPr>
              <a:t>dac;dICuMvijsMNg; </a:t>
            </a: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0" y="22860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0">
                <a:latin typeface="Limon S1" pitchFamily="2" charset="0"/>
              </a:rPr>
              <a:t>dac;dICuMvijsMNg;edayKuNPaBdImanl,ayxSac;eRcIn </a:t>
            </a:r>
          </a:p>
        </p:txBody>
      </p:sp>
      <p:pic>
        <p:nvPicPr>
          <p:cNvPr id="174089" name="Picture 9" descr="DSCF4524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76200" y="3006725"/>
            <a:ext cx="4419600" cy="3317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090" name="Picture 10" descr="DSCF4521"/>
          <p:cNvPicPr>
            <a:picLocks noChangeAspect="1" noChangeArrowheads="1"/>
          </p:cNvPicPr>
          <p:nvPr/>
        </p:nvPicPr>
        <p:blipFill>
          <a:blip r:embed="rId4" cstate="email">
            <a:lum bright="-10000"/>
          </a:blip>
          <a:srcRect/>
          <a:stretch>
            <a:fillRect/>
          </a:stretch>
        </p:blipFill>
        <p:spPr bwMode="auto">
          <a:xfrm>
            <a:off x="4762500" y="3009900"/>
            <a:ext cx="4305300" cy="3314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7938" y="5876925"/>
            <a:ext cx="4419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latin typeface="Limon S1" pitchFamily="2" charset="0"/>
              </a:rPr>
              <a:t>        sMNg;vagenACamtaehOn	</a:t>
            </a:r>
            <a:r>
              <a:rPr lang="en-US">
                <a:latin typeface="Limon S1" pitchFamily="2" charset="0"/>
              </a:rPr>
              <a:t> </a:t>
            </a:r>
          </a:p>
        </p:txBody>
      </p:sp>
      <p:sp>
        <p:nvSpPr>
          <p:cNvPr id="46088" name="Text Box 5"/>
          <p:cNvSpPr txBox="1">
            <a:spLocks noChangeArrowheads="1"/>
          </p:cNvSpPr>
          <p:nvPr/>
        </p:nvSpPr>
        <p:spPr bwMode="auto">
          <a:xfrm>
            <a:off x="1116013" y="866775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Limon S1" pitchFamily="2" charset="0"/>
              </a:rPr>
              <a:t>bBaða nigmUlehtu</a:t>
            </a:r>
            <a:r>
              <a:rPr lang="en-US">
                <a:latin typeface="Limon S1" pitchFamily="2" charset="0"/>
              </a:rPr>
              <a:t> </a:t>
            </a: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4103688" y="1303338"/>
            <a:ext cx="917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sMNg;</a:t>
            </a: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4724400" y="5876925"/>
            <a:ext cx="441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latin typeface="Limon S1" pitchFamily="2" charset="0"/>
              </a:rPr>
              <a:t>        sMNg;vagenACamtaehOn	</a:t>
            </a:r>
            <a:r>
              <a:rPr lang="en-US">
                <a:latin typeface="Limon S1" pitchFamily="2" charset="0"/>
              </a:rPr>
              <a:t> 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4087" grpId="0" build="allAtOnce"/>
      <p:bldP spid="174088" grpId="0" build="allAtOnce"/>
      <p:bldP spid="174091" grpId="0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426CD-C98B-4007-961C-4612FA5E1F66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0" y="1000125"/>
            <a:ext cx="2689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/>
              <a:t>2-b </a:t>
            </a:r>
            <a:r>
              <a:rPr lang="en-US" sz="4000" u="sng">
                <a:latin typeface="Limon S1" pitchFamily="2" charset="0"/>
              </a:rPr>
              <a:t>karbMpøajexOnTb;dI </a:t>
            </a:r>
          </a:p>
        </p:txBody>
      </p:sp>
      <p:sp>
        <p:nvSpPr>
          <p:cNvPr id="175112" name="Text Box 8"/>
          <p:cNvSpPr txBox="1">
            <a:spLocks noChangeArrowheads="1"/>
          </p:cNvSpPr>
          <p:nvPr/>
        </p:nvSpPr>
        <p:spPr bwMode="auto">
          <a:xfrm>
            <a:off x="0" y="148431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0">
                <a:latin typeface="Limon S1" pitchFamily="2" charset="0"/>
              </a:rPr>
              <a:t>karbMpøajexOnTb;dI b¤pøÚvRkalfµecjBIsMNg;RbLay ³ dUcKñanig a ³ </a:t>
            </a:r>
          </a:p>
        </p:txBody>
      </p:sp>
      <p:pic>
        <p:nvPicPr>
          <p:cNvPr id="175113" name="Picture 9" descr="Kap She Dike n° 7#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2019300"/>
            <a:ext cx="3505200" cy="2628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5114" name="Picture 10" descr="Kap She Dike n° 18#0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2038350"/>
            <a:ext cx="3581400" cy="2609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5115" name="Picture 11" descr="Kap She Dike n° 15#0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52600" y="4762500"/>
            <a:ext cx="2667000" cy="19986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5116" name="Picture 12" descr="Kap She Dike n° 5#00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10100" y="4764088"/>
            <a:ext cx="2667000" cy="19986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5117" name="Text Box 13"/>
          <p:cNvSpPr txBox="1">
            <a:spLocks noChangeArrowheads="1"/>
          </p:cNvSpPr>
          <p:nvPr/>
        </p:nvSpPr>
        <p:spPr bwMode="auto">
          <a:xfrm>
            <a:off x="304800" y="4343400"/>
            <a:ext cx="31242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0">
                <a:latin typeface="Limon S1" pitchFamily="2" charset="0"/>
              </a:rPr>
              <a:t>hUreRcaHdI</a:t>
            </a:r>
          </a:p>
        </p:txBody>
      </p:sp>
      <p:sp>
        <p:nvSpPr>
          <p:cNvPr id="175118" name="Text Box 14"/>
          <p:cNvSpPr txBox="1">
            <a:spLocks noChangeArrowheads="1"/>
          </p:cNvSpPr>
          <p:nvPr/>
        </p:nvSpPr>
        <p:spPr bwMode="auto">
          <a:xfrm>
            <a:off x="5638800" y="4343400"/>
            <a:ext cx="31242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0">
                <a:latin typeface="Limon S1" pitchFamily="2" charset="0"/>
              </a:rPr>
              <a:t>fµerobRtUv)anbMpøaj</a:t>
            </a:r>
          </a:p>
        </p:txBody>
      </p:sp>
      <p:sp>
        <p:nvSpPr>
          <p:cNvPr id="47115" name="Text Box 5"/>
          <p:cNvSpPr txBox="1">
            <a:spLocks noChangeArrowheads="1"/>
          </p:cNvSpPr>
          <p:nvPr/>
        </p:nvSpPr>
        <p:spPr bwMode="auto">
          <a:xfrm>
            <a:off x="1116013" y="506413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Limon S1" pitchFamily="2" charset="0"/>
              </a:rPr>
              <a:t>bBaða nigmUlehtu</a:t>
            </a:r>
            <a:r>
              <a:rPr lang="en-US">
                <a:latin typeface="Limon S1" pitchFamily="2" charset="0"/>
              </a:rPr>
              <a:t> 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4103688" y="942975"/>
            <a:ext cx="917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sMNg;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1619250" y="4652963"/>
            <a:ext cx="31242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0">
                <a:latin typeface="Limon S1" pitchFamily="2" charset="0"/>
              </a:rPr>
              <a:t>fµerobRtUv)anbMpøaj</a:t>
            </a: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4356100" y="6453188"/>
            <a:ext cx="31242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0">
                <a:latin typeface="Limon S1" pitchFamily="2" charset="0"/>
              </a:rPr>
              <a:t>fµerobRtUv)anbMpøaj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5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5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1" grpId="0" build="allAtOnce"/>
      <p:bldP spid="175112" grpId="0" build="allAtOnce"/>
      <p:bldP spid="175117" grpId="0"/>
      <p:bldP spid="175118" grpId="0"/>
      <p:bldP spid="2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BDFFD-CD8E-4195-BEE1-528EB5B1DFAA}" type="slidenum">
              <a:rPr lang="en-US"/>
              <a:pPr>
                <a:defRPr/>
              </a:pPr>
              <a:t>45</a:t>
            </a:fld>
            <a:endParaRPr lang="en-US"/>
          </a:p>
        </p:txBody>
      </p:sp>
      <p:pic>
        <p:nvPicPr>
          <p:cNvPr id="213000" name="Picture 8" descr="Scan0095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2555875" y="2205038"/>
            <a:ext cx="3733800" cy="43513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0" y="1428750"/>
            <a:ext cx="29162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l"/>
            <a:r>
              <a:rPr lang="en-US" sz="1600"/>
              <a:t>2-b </a:t>
            </a:r>
            <a:r>
              <a:rPr lang="en-US" sz="4000" u="sng">
                <a:latin typeface="Limon S1" pitchFamily="2" charset="0"/>
              </a:rPr>
              <a:t>karbMpøajexOnTb;d</a:t>
            </a:r>
            <a:r>
              <a:rPr lang="en-US" sz="4000" b="0" u="sng">
                <a:latin typeface="Limon S1" pitchFamily="2" charset="0"/>
              </a:rPr>
              <a:t>I</a:t>
            </a:r>
            <a:endParaRPr lang="en-US" sz="4000" u="sng"/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3708400" y="6021388"/>
            <a:ext cx="203041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l"/>
            <a:r>
              <a:rPr lang="en-US" sz="2800" b="0">
                <a:latin typeface="Limon S1" pitchFamily="2" charset="0"/>
              </a:rPr>
              <a:t>karRsutexOntan;ehIyCab;</a:t>
            </a:r>
            <a:endParaRPr lang="en-US"/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1116013" y="714375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Limon S1" pitchFamily="2" charset="0"/>
              </a:rPr>
              <a:t>bBaða nigmUlehtu</a:t>
            </a:r>
            <a:r>
              <a:rPr lang="en-US">
                <a:latin typeface="Limon S1" pitchFamily="2" charset="0"/>
              </a:rPr>
              <a:t> 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4103688" y="1290638"/>
            <a:ext cx="917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sMNg;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/>
      <p:bldP spid="430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  <p:pic>
        <p:nvPicPr>
          <p:cNvPr id="49155" name="Picture 2" descr="F:\Sauvegarde\C\Cambodai Perimeter aout\Prey Veng\O-Ampon\N4.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785813"/>
            <a:ext cx="4286250" cy="32146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116013" y="3644900"/>
            <a:ext cx="32861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0">
                <a:latin typeface="Limon S1" pitchFamily="2" charset="0"/>
              </a:rPr>
              <a:t>fµerobRtUv)ambMpøajenAGUrGM)a:g éRBEvg</a:t>
            </a:r>
          </a:p>
        </p:txBody>
      </p:sp>
      <p:pic>
        <p:nvPicPr>
          <p:cNvPr id="49157" name="Picture 3" descr="F:\Sauvegarde\C\Cambodai Perimeter aout\Kampong Speu\Samroung Bakk Reservoir\Img000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5" y="785813"/>
            <a:ext cx="4286250" cy="32146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158" name="Picture 4" descr="F:\Sauvegarde\D\Kampong Thom\O Chek\O Chek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38" y="4071938"/>
            <a:ext cx="3714750" cy="27860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5651500" y="3648075"/>
            <a:ext cx="32861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0">
                <a:latin typeface="Limon S1" pitchFamily="2" charset="0"/>
              </a:rPr>
              <a:t>fµerobRtUv)ambMpøajenAkMBg;)ak; kMBg;s&lt;W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3132138" y="6500813"/>
            <a:ext cx="32861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0">
                <a:latin typeface="Limon S1" pitchFamily="2" charset="0"/>
              </a:rPr>
              <a:t>fµerobRtUv)ambMpøajenAGUreck kMBg;FM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AD61C-7BAF-4BF8-9435-22767CC16187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0" y="1484313"/>
            <a:ext cx="46482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fr-FR" sz="3200">
              <a:latin typeface="Limon S1" pitchFamily="2" charset="0"/>
            </a:endParaRPr>
          </a:p>
          <a:p>
            <a:pPr algn="l">
              <a:spcBef>
                <a:spcPct val="50000"/>
              </a:spcBef>
            </a:pPr>
            <a:r>
              <a:rPr lang="en-US" sz="3600" b="0">
                <a:latin typeface="Limon S1" pitchFamily="2" charset="0"/>
              </a:rPr>
              <a:t>edayehtuKµanCBa¢aMg)aMgTwkeRcaH </a:t>
            </a:r>
          </a:p>
        </p:txBody>
      </p:sp>
      <p:pic>
        <p:nvPicPr>
          <p:cNvPr id="176137" name="Picture 9" descr="DSCF516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2903538"/>
            <a:ext cx="4362450" cy="32686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6139" name="Picture 11" descr="DSCF515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874963"/>
            <a:ext cx="4495800" cy="32972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6140" name="Text Box 12"/>
          <p:cNvSpPr txBox="1">
            <a:spLocks noChangeArrowheads="1"/>
          </p:cNvSpPr>
          <p:nvPr/>
        </p:nvSpPr>
        <p:spPr bwMode="auto">
          <a:xfrm>
            <a:off x="5334000" y="5734050"/>
            <a:ext cx="3124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latin typeface="Limon S1" pitchFamily="2" charset="0"/>
              </a:rPr>
              <a:t>TwkeRcaHRckecjBIsMNg;</a:t>
            </a:r>
            <a:r>
              <a:rPr lang="en-US" sz="2800">
                <a:latin typeface="Limon S1" pitchFamily="2" charset="0"/>
              </a:rPr>
              <a:t> </a:t>
            </a:r>
          </a:p>
        </p:txBody>
      </p:sp>
      <p:sp>
        <p:nvSpPr>
          <p:cNvPr id="176141" name="Text Box 13"/>
          <p:cNvSpPr txBox="1">
            <a:spLocks noChangeArrowheads="1"/>
          </p:cNvSpPr>
          <p:nvPr/>
        </p:nvSpPr>
        <p:spPr bwMode="auto">
          <a:xfrm>
            <a:off x="533400" y="5734050"/>
            <a:ext cx="3124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latin typeface="Limon S1" pitchFamily="2" charset="0"/>
              </a:rPr>
              <a:t>TwkeRcaHeRkamsMNg;</a:t>
            </a:r>
            <a:r>
              <a:rPr lang="en-US" sz="2800">
                <a:latin typeface="Limon S1" pitchFamily="2" charset="0"/>
              </a:rPr>
              <a:t> </a:t>
            </a:r>
          </a:p>
        </p:txBody>
      </p:sp>
      <p:sp>
        <p:nvSpPr>
          <p:cNvPr id="50184" name="Text Box 5"/>
          <p:cNvSpPr txBox="1">
            <a:spLocks noChangeArrowheads="1"/>
          </p:cNvSpPr>
          <p:nvPr/>
        </p:nvSpPr>
        <p:spPr bwMode="auto">
          <a:xfrm>
            <a:off x="1116013" y="506413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Limon S1" pitchFamily="2" charset="0"/>
              </a:rPr>
              <a:t>bBaða nigmUlehtu</a:t>
            </a:r>
            <a:r>
              <a:rPr lang="en-US">
                <a:latin typeface="Limon S1" pitchFamily="2" charset="0"/>
              </a:rPr>
              <a:t> 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4103688" y="942975"/>
            <a:ext cx="917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sMNg;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0" y="1628775"/>
            <a:ext cx="305911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l"/>
            <a:r>
              <a:rPr lang="en-US" sz="1600"/>
              <a:t>2-b</a:t>
            </a:r>
            <a:r>
              <a:rPr lang="en-US" sz="1600" b="0"/>
              <a:t>  </a:t>
            </a:r>
            <a:r>
              <a:rPr lang="en-US" sz="4000" u="sng">
                <a:latin typeface="Limon S1" pitchFamily="2" charset="0"/>
              </a:rPr>
              <a:t>TwkeRcaHeRkamsMNg</a:t>
            </a:r>
            <a:r>
              <a:rPr lang="en-US" sz="4000" b="0" u="sng">
                <a:latin typeface="Limon S1" pitchFamily="2" charset="0"/>
              </a:rPr>
              <a:t>;</a:t>
            </a:r>
            <a:endParaRPr lang="en-US" sz="4000" u="sng"/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5292725" y="1624013"/>
            <a:ext cx="338296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l"/>
            <a:r>
              <a:rPr lang="en-US" sz="1600"/>
              <a:t>2-c </a:t>
            </a:r>
            <a:r>
              <a:rPr lang="en-US" sz="4000" u="sng">
                <a:latin typeface="Limon S1" pitchFamily="2" charset="0"/>
              </a:rPr>
              <a:t>TwkeRcaHRckecjBIsMNg;</a:t>
            </a:r>
            <a:endParaRPr lang="en-US" sz="40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6" grpId="0"/>
      <p:bldP spid="176140" grpId="0"/>
      <p:bldP spid="176141" grpId="0"/>
      <p:bldP spid="44050" grpId="0"/>
      <p:bldP spid="4405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B8AA9-B7C6-48F3-8A40-C52D7EB5AAA5}" type="slidenum">
              <a:rPr lang="en-US"/>
              <a:pPr>
                <a:defRPr/>
              </a:pPr>
              <a:t>48</a:t>
            </a:fld>
            <a:endParaRPr lang="en-US"/>
          </a:p>
        </p:txBody>
      </p:sp>
      <p:pic>
        <p:nvPicPr>
          <p:cNvPr id="215048" name="Picture 8" descr="Scan0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598613"/>
            <a:ext cx="5105400" cy="20462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3810000" y="18288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400" b="0">
                <a:solidFill>
                  <a:schemeClr val="bg1"/>
                </a:solidFill>
                <a:latin typeface="Constantia" pitchFamily="18" charset="0"/>
              </a:rPr>
              <a:t>Affouillements sous ouvrages</a:t>
            </a:r>
            <a:endParaRPr lang="en-US" sz="1400" b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215050" name="Picture 10" descr="DSCF408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3886200"/>
            <a:ext cx="3810000" cy="2847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51" name="Picture 11" descr="N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00600" y="3886200"/>
            <a:ext cx="3810000" cy="2857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52" name="Text Box 12"/>
          <p:cNvSpPr txBox="1">
            <a:spLocks noChangeArrowheads="1"/>
          </p:cNvSpPr>
          <p:nvPr/>
        </p:nvSpPr>
        <p:spPr bwMode="auto">
          <a:xfrm>
            <a:off x="5029200" y="6237288"/>
            <a:ext cx="3352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solidFill>
                  <a:schemeClr val="bg1"/>
                </a:solidFill>
                <a:latin typeface="Limon S1" pitchFamily="2" charset="0"/>
              </a:rPr>
              <a:t>TwkeRcaHenAGnøg;éRC ¬kMBg;s&lt;W¦</a:t>
            </a:r>
            <a:r>
              <a:rPr lang="en-US"/>
              <a:t> </a:t>
            </a:r>
          </a:p>
        </p:txBody>
      </p:sp>
      <p:sp>
        <p:nvSpPr>
          <p:cNvPr id="51208" name="Text Box 5"/>
          <p:cNvSpPr txBox="1">
            <a:spLocks noChangeArrowheads="1"/>
          </p:cNvSpPr>
          <p:nvPr/>
        </p:nvSpPr>
        <p:spPr bwMode="auto">
          <a:xfrm>
            <a:off x="1116013" y="506413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Limon S1" pitchFamily="2" charset="0"/>
              </a:rPr>
              <a:t>bBaða nigmUlehtu</a:t>
            </a:r>
            <a:r>
              <a:rPr lang="en-US">
                <a:latin typeface="Limon S1" pitchFamily="2" charset="0"/>
              </a:rPr>
              <a:t> 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4103688" y="942975"/>
            <a:ext cx="917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sMNg;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5049" grpId="0"/>
      <p:bldP spid="21505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A5B27-15DF-4433-A7F7-5FB389362275}" type="slidenum">
              <a:rPr lang="en-US"/>
              <a:pPr>
                <a:defRPr/>
              </a:pPr>
              <a:t>49</a:t>
            </a:fld>
            <a:endParaRPr lang="en-US"/>
          </a:p>
        </p:txBody>
      </p:sp>
      <p:pic>
        <p:nvPicPr>
          <p:cNvPr id="216071" name="Picture 7" descr="N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62200" y="2362200"/>
            <a:ext cx="4495800" cy="3367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1116013" y="506413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Limon S1" pitchFamily="2" charset="0"/>
              </a:rPr>
              <a:t>bBaða nigmUlehtu</a:t>
            </a:r>
            <a:r>
              <a:rPr lang="en-US">
                <a:latin typeface="Limon S1" pitchFamily="2" charset="0"/>
              </a:rPr>
              <a:t> 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4103688" y="942975"/>
            <a:ext cx="917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sMNg;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201613" y="1646238"/>
            <a:ext cx="8763000" cy="439578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4000" u="sng">
                <a:latin typeface="Limon S1" pitchFamily="2" charset="0"/>
              </a:rPr>
              <a:t>sMKal; nigsnñidæan</a:t>
            </a:r>
            <a:r>
              <a:rPr lang="en-US" sz="4000">
                <a:latin typeface="Limon S1" pitchFamily="2" charset="0"/>
              </a:rPr>
              <a:t> </a:t>
            </a:r>
            <a:endParaRPr lang="fr-FR" sz="4000" u="sng">
              <a:latin typeface="Limon S1" pitchFamily="2" charset="0"/>
            </a:endParaRPr>
          </a:p>
          <a:p>
            <a:pPr marL="342900" indent="-342900" algn="l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US" u="sng">
                <a:effectLst>
                  <a:outerShdw blurRad="38100" dist="38100" dir="2700000" algn="tl">
                    <a:srgbClr val="C0C0C0"/>
                  </a:outerShdw>
                </a:effectLst>
              </a:rPr>
              <a:t>FWUCS </a:t>
            </a:r>
            <a:r>
              <a:rPr lang="en-US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mancMNucexSayRbB½neRsacRsB³</a:t>
            </a:r>
            <a:endParaRPr lang="fr-FR" sz="3200" u="sng">
              <a:effectLst>
                <a:outerShdw blurRad="38100" dist="38100" dir="2700000" algn="tl">
                  <a:srgbClr val="C0C0C0"/>
                </a:outerShdw>
              </a:effectLst>
              <a:latin typeface="Limon S1" pitchFamily="2" charset="0"/>
            </a:endParaRPr>
          </a:p>
          <a:p>
            <a:pPr marL="342900" indent="-342900" algn="l">
              <a:defRPr/>
            </a:pPr>
            <a:r>
              <a:rPr lang="fr-FR">
                <a:latin typeface="Calibri" pitchFamily="34" charset="0"/>
              </a:rPr>
              <a:t>	</a:t>
            </a:r>
            <a:r>
              <a:rPr lang="fr-FR" b="0">
                <a:latin typeface="Limon S1" pitchFamily="2" charset="0"/>
              </a:rPr>
              <a:t>-</a:t>
            </a:r>
            <a:r>
              <a:rPr lang="en-US" sz="3200" b="0">
                <a:latin typeface="Limon S1" pitchFamily="2" charset="0"/>
              </a:rPr>
              <a:t>kgVHCak;EsþgkarbNþúHbNþalelIkarEfTaMRbB½n </a:t>
            </a:r>
            <a:endParaRPr lang="fr-FR" sz="3200" b="0">
              <a:latin typeface="Limon S1" pitchFamily="2" charset="0"/>
            </a:endParaRPr>
          </a:p>
          <a:p>
            <a:pPr marL="342900" indent="-342900" algn="l">
              <a:defRPr/>
            </a:pPr>
            <a:r>
              <a:rPr lang="fr-FR" sz="3200" b="0">
                <a:latin typeface="Limon S1" pitchFamily="2" charset="0"/>
              </a:rPr>
              <a:t>	-</a:t>
            </a:r>
            <a:r>
              <a:rPr lang="en-US" sz="3200" b="0">
                <a:latin typeface="Limon S1" pitchFamily="2" charset="0"/>
              </a:rPr>
              <a:t>kgVHCMnYyBIsMNak;GaCJaFrextþ </a:t>
            </a:r>
            <a:endParaRPr lang="fr-FR" sz="3200" b="0">
              <a:latin typeface="Limon S1" pitchFamily="2" charset="0"/>
            </a:endParaRPr>
          </a:p>
          <a:p>
            <a:pPr marL="342900" indent="-342900" algn="l">
              <a:defRPr/>
            </a:pPr>
            <a:r>
              <a:rPr lang="fr-FR" sz="3200" b="0">
                <a:latin typeface="Limon S1" pitchFamily="2" charset="0"/>
              </a:rPr>
              <a:t>	-</a:t>
            </a:r>
            <a:r>
              <a:rPr lang="en-US" sz="3200" b="0">
                <a:latin typeface="Limon S1" pitchFamily="2" charset="0"/>
              </a:rPr>
              <a:t>kgVHmeFüa)ayhirBaØvtßú bMeBjelIépÞdIdaMRsUveRsacRsBrdUvR)aMg</a:t>
            </a:r>
            <a:endParaRPr lang="fr-FR" sz="3200" b="0">
              <a:latin typeface="Limon S1" pitchFamily="2" charset="0"/>
            </a:endParaRPr>
          </a:p>
          <a:p>
            <a:pPr marL="342900" indent="-342900" algn="l">
              <a:defRPr/>
            </a:pPr>
            <a:r>
              <a:rPr lang="fr-FR" sz="3200" b="0">
                <a:latin typeface="Limon S1" pitchFamily="2" charset="0"/>
              </a:rPr>
              <a:t>	-</a:t>
            </a:r>
            <a:r>
              <a:rPr lang="en-US" sz="3200" b="0">
                <a:latin typeface="Limon S1" pitchFamily="2" charset="0"/>
              </a:rPr>
              <a:t>kgVHmeFüa)aysm&lt;aFelIGñkeRbIR)as;edIm,Iykesvakmµ </a:t>
            </a:r>
            <a:endParaRPr lang="fr-FR" sz="3200" b="0">
              <a:latin typeface="Limon S1" pitchFamily="2" charset="0"/>
            </a:endParaRPr>
          </a:p>
          <a:p>
            <a:pPr marL="342900" indent="-342900" algn="l">
              <a:defRPr/>
            </a:pPr>
            <a:r>
              <a:rPr lang="fr-FR" sz="3200" b="0">
                <a:latin typeface="Limon S1" pitchFamily="2" charset="0"/>
              </a:rPr>
              <a:t>	-</a:t>
            </a:r>
            <a:r>
              <a:rPr lang="en-US" sz="3200" b="0">
                <a:latin typeface="Limon S1" pitchFamily="2" charset="0"/>
              </a:rPr>
              <a:t>kgVHkarbNþúHbNþalBRgwgbuKÁlikmnÞIFnFanTw nig]tuniym</a:t>
            </a:r>
            <a:r>
              <a:rPr lang="en-US" sz="3200" b="0"/>
              <a:t> </a:t>
            </a:r>
            <a:r>
              <a:rPr lang="en-US" sz="3200" b="0">
                <a:latin typeface="Limon S1" pitchFamily="2" charset="0"/>
              </a:rPr>
              <a:t> </a:t>
            </a:r>
            <a:endParaRPr lang="fr-FR" sz="3200" b="0">
              <a:latin typeface="Limon S1" pitchFamily="2" charset="0"/>
            </a:endParaRPr>
          </a:p>
          <a:p>
            <a:pPr marL="342900" indent="-342900" algn="l">
              <a:defRPr/>
            </a:pPr>
            <a:r>
              <a:rPr lang="fr-FR" sz="3200" b="0">
                <a:latin typeface="Limon S1" pitchFamily="2" charset="0"/>
              </a:rPr>
              <a:t>	-</a:t>
            </a:r>
            <a:r>
              <a:rPr lang="en-US" sz="3200" b="0">
                <a:latin typeface="Limon S1" pitchFamily="2" charset="0"/>
              </a:rPr>
              <a:t>kgVHkarbBa¢ÚlKNkmµaFikar </a:t>
            </a:r>
            <a:r>
              <a:rPr lang="en-US" sz="1600" b="0"/>
              <a:t>FWUCS</a:t>
            </a:r>
            <a:r>
              <a:rPr lang="en-US" sz="3200" b="0">
                <a:latin typeface="Limon S1" pitchFamily="2" charset="0"/>
              </a:rPr>
              <a:t> eBlmankarsikSanigkarcg¥úlbgðajBIRbB½nrbs;Kat;.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71500" y="115888"/>
            <a:ext cx="8001000" cy="6699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68313" y="836613"/>
            <a:ext cx="807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u="sng">
                <a:solidFill>
                  <a:srgbClr val="FF0000"/>
                </a:solidFill>
                <a:latin typeface="Calibri" pitchFamily="34" charset="0"/>
              </a:rPr>
              <a:t>FWUC</a:t>
            </a:r>
            <a:endParaRPr lang="en-US" u="sng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9FF60B9-5D3B-497A-94A7-512DAF944DB5}" type="slidenum">
              <a:rPr lang="en-US" sz="1200" b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en-US" sz="1200" b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1447800" y="2971800"/>
            <a:ext cx="6324600" cy="15938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sMNg;begðórsþaTic</a:t>
            </a:r>
            <a:r>
              <a:rPr lang="en-US" sz="9600">
                <a:latin typeface="Limon S1" pitchFamily="2" charset="0"/>
              </a:rPr>
              <a:t> </a:t>
            </a: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971550" y="1069975"/>
            <a:ext cx="70104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4400">
                <a:latin typeface="Limon S1" pitchFamily="2" charset="0"/>
              </a:rPr>
              <a:t>bBaða nigmUlehtu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4400">
                <a:latin typeface="Limon S1" pitchFamily="2" charset="0"/>
              </a:rPr>
              <a:t>sMNg;begðórsßir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1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7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8" grpId="0" build="allAtOnce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9D42BCF-FF9F-4BF6-865B-59F6A5BA9771}" type="slidenum">
              <a:rPr lang="en-US" sz="1200" b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en-US" sz="1200" b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1447800" y="3162300"/>
            <a:ext cx="6940550" cy="15938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karxUcxatbNþalmkBITwk</a:t>
            </a:r>
            <a:r>
              <a:rPr lang="en-US" sz="9600">
                <a:latin typeface="Limon S1" pitchFamily="2" charset="0"/>
              </a:rPr>
              <a:t> </a:t>
            </a: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2124075" y="1020763"/>
            <a:ext cx="45720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4400" b="0">
                <a:latin typeface="Limon S1" pitchFamily="2" charset="0"/>
              </a:rPr>
              <a:t>bBaða nigmUlehtu</a:t>
            </a:r>
            <a:r>
              <a:rPr lang="en-US" sz="4400">
                <a:latin typeface="Limon S1" pitchFamily="2" charset="0"/>
              </a:rPr>
              <a:t> </a:t>
            </a:r>
          </a:p>
          <a:p>
            <a:pPr>
              <a:lnSpc>
                <a:spcPct val="60000"/>
              </a:lnSpc>
            </a:pPr>
            <a:endParaRPr lang="en-US" sz="4400" b="0">
              <a:latin typeface="Limon S1" pitchFamily="2" charset="0"/>
            </a:endParaRPr>
          </a:p>
          <a:p>
            <a:pPr>
              <a:lnSpc>
                <a:spcPct val="60000"/>
              </a:lnSpc>
            </a:pPr>
            <a:r>
              <a:rPr lang="en-US" sz="4400" b="0">
                <a:latin typeface="Limon S1" pitchFamily="2" charset="0"/>
              </a:rPr>
              <a:t>sMNg;begðórsþaTic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81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8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3" grpId="0" build="allAtOnce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09165F6-CC49-42BA-A772-2FC5A5AE4B7E}" type="slidenum">
              <a:rPr lang="en-US" sz="1200" b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en-US" sz="1200" b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0" y="1484313"/>
            <a:ext cx="464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600" u="sng"/>
              <a:t>3-a</a:t>
            </a:r>
            <a:r>
              <a:rPr lang="fr-FR" u="sng">
                <a:latin typeface="Constantia" pitchFamily="18" charset="0"/>
              </a:rPr>
              <a:t> </a:t>
            </a:r>
            <a:r>
              <a:rPr lang="en-US" sz="4000" u="sng">
                <a:latin typeface="Limon S1" pitchFamily="2" charset="0"/>
              </a:rPr>
              <a:t>eRkaysMNg;begðór</a:t>
            </a:r>
            <a:r>
              <a:rPr lang="en-US" sz="4000">
                <a:latin typeface="Limon S1" pitchFamily="2" charset="0"/>
              </a:rPr>
              <a:t> </a:t>
            </a:r>
          </a:p>
        </p:txBody>
      </p:sp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0" y="2133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0">
                <a:latin typeface="Limon S1" pitchFamily="2" charset="0"/>
              </a:rPr>
              <a:t>CaTUeTAmanbBaðfµenAEpñkxageRkayénsMNg;begðór ³</a:t>
            </a:r>
            <a:r>
              <a:rPr lang="en-US" sz="3600" b="0">
                <a:latin typeface="Limon S2" pitchFamily="2" charset="0"/>
              </a:rPr>
              <a:t> </a:t>
            </a:r>
          </a:p>
        </p:txBody>
      </p:sp>
      <p:pic>
        <p:nvPicPr>
          <p:cNvPr id="179209" name="Picture 9" descr="Kap She Dike n° 22#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2898775"/>
            <a:ext cx="4267200" cy="3197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9210" name="Picture 10" descr="Kap She Dike n° 21#0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1550" y="2895600"/>
            <a:ext cx="4267200" cy="3197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4953000" y="5588000"/>
            <a:ext cx="38862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latin typeface="Limon S1" pitchFamily="2" charset="0"/>
              </a:rPr>
              <a:t>fµecjBIsMNg;begðór</a:t>
            </a:r>
            <a:r>
              <a:rPr lang="en-US" sz="2800">
                <a:latin typeface="Limon S1" pitchFamily="2" charset="0"/>
              </a:rPr>
              <a:t> </a:t>
            </a:r>
          </a:p>
        </p:txBody>
      </p: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1071563" y="3286125"/>
            <a:ext cx="38862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latin typeface="Limon S1" pitchFamily="2" charset="0"/>
              </a:rPr>
              <a:t>fµecjBIsMNg;begðór</a:t>
            </a:r>
            <a:r>
              <a:rPr lang="en-US" sz="2800">
                <a:latin typeface="Limon S1" pitchFamily="2" charset="0"/>
              </a:rPr>
              <a:t> </a:t>
            </a:r>
          </a:p>
        </p:txBody>
      </p:sp>
      <p:sp>
        <p:nvSpPr>
          <p:cNvPr id="55305" name="Rectangle 10"/>
          <p:cNvSpPr>
            <a:spLocks noChangeArrowheads="1"/>
          </p:cNvSpPr>
          <p:nvPr/>
        </p:nvSpPr>
        <p:spPr bwMode="auto">
          <a:xfrm>
            <a:off x="2124075" y="733425"/>
            <a:ext cx="4572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bBaða nigmUlehtu </a:t>
            </a:r>
          </a:p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sMNg;begðórsþaTic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9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9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7" grpId="0" build="allAtOnce"/>
      <p:bldP spid="179208" grpId="0" build="allAtOnce"/>
      <p:bldP spid="179211" grpId="0"/>
      <p:bldP spid="1792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0" y="1676400"/>
            <a:ext cx="533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600" u="sng"/>
              <a:t>3-b</a:t>
            </a:r>
            <a:r>
              <a:rPr lang="fr-FR" u="sng">
                <a:latin typeface="Constantia" pitchFamily="18" charset="0"/>
              </a:rPr>
              <a:t> </a:t>
            </a:r>
            <a:r>
              <a:rPr lang="en-US" sz="4000" u="sng">
                <a:latin typeface="Limon S1" pitchFamily="2" charset="0"/>
              </a:rPr>
              <a:t>karbMpøajexOnTb;dIeRkaysMNg;begðór</a:t>
            </a:r>
            <a:r>
              <a:rPr lang="en-US" sz="3600">
                <a:latin typeface="Limon S1" pitchFamily="2" charset="0"/>
              </a:rPr>
              <a:t> </a:t>
            </a:r>
          </a:p>
        </p:txBody>
      </p:sp>
      <p:pic>
        <p:nvPicPr>
          <p:cNvPr id="180232" name="Picture 8" descr="O Chek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" y="2741613"/>
            <a:ext cx="4381500" cy="32686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0233" name="Picture 9" descr="DSCF505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24400" y="2743200"/>
            <a:ext cx="4343400" cy="3240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457200" y="3200400"/>
            <a:ext cx="403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 b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80235" name="Text Box 11"/>
          <p:cNvSpPr txBox="1">
            <a:spLocks noChangeArrowheads="1"/>
          </p:cNvSpPr>
          <p:nvPr/>
        </p:nvSpPr>
        <p:spPr bwMode="auto">
          <a:xfrm>
            <a:off x="4500563" y="5516563"/>
            <a:ext cx="4038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solidFill>
                  <a:schemeClr val="bg1"/>
                </a:solidFill>
                <a:latin typeface="Limon S1" pitchFamily="2" charset="0"/>
              </a:rPr>
              <a:t>karbMpøajeRkaysMNg;begðór</a:t>
            </a: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 </a:t>
            </a:r>
          </a:p>
        </p:txBody>
      </p:sp>
      <p:sp>
        <p:nvSpPr>
          <p:cNvPr id="56327" name="Rectangle 8"/>
          <p:cNvSpPr>
            <a:spLocks noChangeArrowheads="1"/>
          </p:cNvSpPr>
          <p:nvPr/>
        </p:nvSpPr>
        <p:spPr bwMode="auto">
          <a:xfrm>
            <a:off x="2124075" y="795338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</a:pPr>
            <a:r>
              <a:rPr lang="en-US" sz="4400">
                <a:latin typeface="Limon S1" pitchFamily="2" charset="0"/>
              </a:rPr>
              <a:t>bBaða nigmUlehtu </a:t>
            </a:r>
          </a:p>
          <a:p>
            <a:pPr>
              <a:lnSpc>
                <a:spcPct val="50000"/>
              </a:lnSpc>
            </a:pPr>
            <a:r>
              <a:rPr lang="en-US" sz="4400">
                <a:latin typeface="Limon S1" pitchFamily="2" charset="0"/>
              </a:rPr>
              <a:t>sMNg;begðórsßir</a:t>
            </a: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179388" y="2997200"/>
            <a:ext cx="4038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solidFill>
                  <a:schemeClr val="bg1"/>
                </a:solidFill>
                <a:latin typeface="Limon S1" pitchFamily="2" charset="0"/>
              </a:rPr>
              <a:t>karbMpøajeRkaysMNg;begðór</a:t>
            </a: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 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0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1" grpId="0" build="allAtOnce"/>
      <p:bldP spid="180234" grpId="0"/>
      <p:bldP spid="180235" grpId="0"/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ADD16AB-ECDE-4C99-A514-0C90C3EF5A9D}" type="slidenum">
              <a:rPr lang="en-US" sz="1200" b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lang="en-US" sz="1200" b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7347" name="Text Box 7"/>
          <p:cNvSpPr txBox="1">
            <a:spLocks noChangeArrowheads="1"/>
          </p:cNvSpPr>
          <p:nvPr/>
        </p:nvSpPr>
        <p:spPr bwMode="auto">
          <a:xfrm>
            <a:off x="0" y="16764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600"/>
              <a:t>3-b </a:t>
            </a:r>
            <a:r>
              <a:rPr lang="en-US" sz="4000" u="sng">
                <a:latin typeface="Limon S1" pitchFamily="2" charset="0"/>
              </a:rPr>
              <a:t>karbMpøajexOnTb;dIeRkaysMNg;begðór</a:t>
            </a:r>
            <a:r>
              <a:rPr lang="en-US" sz="4000">
                <a:latin typeface="Limon S1" pitchFamily="2" charset="0"/>
              </a:rPr>
              <a:t> </a:t>
            </a:r>
          </a:p>
        </p:txBody>
      </p:sp>
      <p:pic>
        <p:nvPicPr>
          <p:cNvPr id="217096" name="Picture 8" descr="DSCF439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9800" y="2506663"/>
            <a:ext cx="4876800" cy="3665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2000250" y="5661025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solidFill>
                  <a:schemeClr val="bg1"/>
                </a:solidFill>
                <a:latin typeface="Limon S1" pitchFamily="2" charset="0"/>
              </a:rPr>
              <a:t>karbMpøajexOnTb;dIeRkaysMNg;begðór eTAbwgdMNak; 1</a:t>
            </a: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 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>
            <a:off x="2124075" y="804863"/>
            <a:ext cx="4572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bBaða nigmUlehtu </a:t>
            </a:r>
          </a:p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sMNg;begðórsþaTic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úCa</a:t>
            </a:r>
            <a:r>
              <a:rPr lang="en-US" sz="3600" b="0" dirty="0">
                <a:latin typeface="Limon S1" pitchFamily="2" charset="0"/>
              </a:rPr>
              <a:t> </a:t>
            </a:r>
            <a:endParaRPr lang="fr-FR" sz="3600" b="0" dirty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D7D5E76-7A84-42F0-BC79-226083B655FE}" type="slidenum">
              <a:rPr lang="en-US" sz="1200" b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lang="en-US" sz="1200" b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1447800" y="3238500"/>
            <a:ext cx="6324600" cy="15700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600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bNþaj</a:t>
            </a:r>
            <a:r>
              <a:rPr lang="en-US" sz="9600">
                <a:latin typeface="Limon S1" pitchFamily="2" charset="0"/>
              </a:rPr>
              <a:t> </a:t>
            </a:r>
          </a:p>
        </p:txBody>
      </p:sp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1042988" y="1270000"/>
            <a:ext cx="701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latin typeface="Limon S1" pitchFamily="2" charset="0"/>
              </a:rPr>
              <a:t>bBaða nigmUlehtu 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12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1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4" grpId="0" build="allAtOnce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E85FBDF-D97A-4E0F-812E-772D5D967C57}" type="slidenum">
              <a:rPr lang="en-US" sz="1200" b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lang="en-US" sz="1200" b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1017588" y="3162300"/>
            <a:ext cx="7126287" cy="15938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karxUcxtbNþalmkBITwk</a:t>
            </a:r>
            <a:r>
              <a:rPr lang="en-US" sz="9600">
                <a:latin typeface="Limon S1" pitchFamily="2" charset="0"/>
              </a:rPr>
              <a:t> </a:t>
            </a:r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2124075" y="1165225"/>
            <a:ext cx="4572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bBaða nigmUlehtu </a:t>
            </a:r>
          </a:p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bNþaj 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úCa</a:t>
            </a:r>
            <a:r>
              <a:rPr lang="en-US" sz="3600" b="0" dirty="0">
                <a:latin typeface="Limon S1" pitchFamily="2" charset="0"/>
              </a:rPr>
              <a:t> </a:t>
            </a:r>
            <a:endParaRPr lang="fr-FR" sz="3600" b="0" dirty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22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2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9" grpId="0" build="allAtOnce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D549B37-BD18-4B4E-BD3D-76BE5B683598}" type="slidenum">
              <a:rPr lang="en-US" sz="1200" b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57</a:t>
            </a:fld>
            <a:endParaRPr lang="en-US" sz="1200" b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0" y="1196975"/>
            <a:ext cx="533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600"/>
              <a:t>4-a </a:t>
            </a:r>
            <a:r>
              <a:rPr lang="en-US" sz="4000" u="sng">
                <a:latin typeface="Limon S1" pitchFamily="2" charset="0"/>
              </a:rPr>
              <a:t>pøÚvGmRbLay nigRbLay</a:t>
            </a:r>
            <a:r>
              <a:rPr lang="en-US" sz="4000">
                <a:latin typeface="Limon S2" pitchFamily="2" charset="0"/>
              </a:rPr>
              <a:t> </a:t>
            </a:r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0" y="1866900"/>
            <a:ext cx="9144000" cy="16668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3600" b="0">
                <a:latin typeface="Limon S1" pitchFamily="2" charset="0"/>
              </a:rPr>
              <a:t>eKehApøÚvGmRbLay KWCaTMnb;enAGmsgxagRbLay. pøÚvGmRbLayman2RbePT</a:t>
            </a:r>
            <a:r>
              <a:rPr lang="en-US" sz="3600">
                <a:latin typeface="Limon S1" pitchFamily="2" charset="0"/>
              </a:rPr>
              <a:t> </a:t>
            </a:r>
          </a:p>
          <a:p>
            <a:pPr algn="just">
              <a:lnSpc>
                <a:spcPct val="70000"/>
              </a:lnSpc>
            </a:pPr>
            <a:r>
              <a:rPr lang="en-US" sz="3600" b="0">
                <a:latin typeface="Limon S1" pitchFamily="2" charset="0"/>
              </a:rPr>
              <a:t>	pøÚvGmEdlrfynþebIkbr)an </a:t>
            </a:r>
          </a:p>
          <a:p>
            <a:pPr algn="just">
              <a:lnSpc>
                <a:spcPct val="70000"/>
              </a:lnSpc>
            </a:pPr>
            <a:r>
              <a:rPr lang="en-US" sz="3600" b="0">
                <a:latin typeface="Limon S1" pitchFamily="2" charset="0"/>
              </a:rPr>
              <a:t>	PøÚvGmefµIreCIgTuksMrab; dwkCBa¢ÚnRsal²</a:t>
            </a:r>
            <a:r>
              <a:rPr lang="en-US" sz="3600">
                <a:latin typeface="Limon S1" pitchFamily="2" charset="0"/>
              </a:rPr>
              <a:t> </a:t>
            </a:r>
          </a:p>
          <a:p>
            <a:pPr algn="just">
              <a:lnSpc>
                <a:spcPct val="70000"/>
              </a:lnSpc>
            </a:pPr>
            <a:r>
              <a:rPr lang="en-US" sz="3600" b="0">
                <a:latin typeface="Limon S1" pitchFamily="2" charset="0"/>
              </a:rPr>
              <a:t>eKkt;sMKal;eXIjkarxUcxatpøÚvGmdUcnwgTMnbEdr.; </a:t>
            </a:r>
          </a:p>
        </p:txBody>
      </p:sp>
      <p:pic>
        <p:nvPicPr>
          <p:cNvPr id="183305" name="Picture 9" descr="DSCF277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3500438"/>
            <a:ext cx="3962400" cy="3219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3306" name="Picture 10" descr="DSCF285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9200" y="3581400"/>
            <a:ext cx="4038600" cy="3200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457200" y="6237288"/>
            <a:ext cx="3124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solidFill>
                  <a:schemeClr val="bg1"/>
                </a:solidFill>
                <a:latin typeface="Limon S1" pitchFamily="2" charset="0"/>
              </a:rPr>
              <a:t>RbLayrg</a:t>
            </a: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 </a:t>
            </a:r>
          </a:p>
        </p:txBody>
      </p:sp>
      <p:sp>
        <p:nvSpPr>
          <p:cNvPr id="60424" name="Rectangle 9"/>
          <p:cNvSpPr>
            <a:spLocks noChangeArrowheads="1"/>
          </p:cNvSpPr>
          <p:nvPr/>
        </p:nvSpPr>
        <p:spPr bwMode="auto">
          <a:xfrm>
            <a:off x="2124075" y="661988"/>
            <a:ext cx="4572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bBaða nigmUlehtu </a:t>
            </a:r>
          </a:p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bNþaj </a:t>
            </a: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5508625" y="6262688"/>
            <a:ext cx="3124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solidFill>
                  <a:schemeClr val="bg1"/>
                </a:solidFill>
                <a:latin typeface="Limon S1" pitchFamily="2" charset="0"/>
              </a:rPr>
              <a:t>RbLayrg</a:t>
            </a: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 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33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3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3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3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3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3303" grpId="0" build="allAtOnce"/>
      <p:bldP spid="183304" grpId="0" build="p" animBg="1"/>
      <p:bldP spid="183307" grpId="0"/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3A05908-DE14-4838-8B14-9D6831FAF10A}" type="slidenum">
              <a:rPr lang="en-US" sz="1200" b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58</a:t>
            </a:fld>
            <a:endParaRPr lang="en-US" sz="1200" b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8964" name="Text Box 7"/>
          <p:cNvSpPr txBox="1">
            <a:spLocks noChangeArrowheads="1"/>
          </p:cNvSpPr>
          <p:nvPr/>
        </p:nvSpPr>
        <p:spPr bwMode="auto">
          <a:xfrm>
            <a:off x="0" y="1447800"/>
            <a:ext cx="533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600"/>
              <a:t>4-a </a:t>
            </a:r>
            <a:r>
              <a:rPr lang="en-US" sz="4000" u="sng">
                <a:latin typeface="Limon S1" pitchFamily="2" charset="0"/>
              </a:rPr>
              <a:t>pøÚvGmRbLay nigRbLay</a:t>
            </a:r>
            <a:r>
              <a:rPr lang="en-US" sz="4000" u="sng">
                <a:latin typeface="Limon S2" pitchFamily="2" charset="0"/>
              </a:rPr>
              <a:t> </a:t>
            </a:r>
          </a:p>
        </p:txBody>
      </p:sp>
      <p:pic>
        <p:nvPicPr>
          <p:cNvPr id="184328" name="Picture 8" descr="DSCF53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2503488"/>
            <a:ext cx="4419600" cy="33639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29" name="Picture 9" descr="DSCF532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24400" y="2476500"/>
            <a:ext cx="4343400" cy="3390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685800" y="5373688"/>
            <a:ext cx="3124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solidFill>
                  <a:schemeClr val="bg1"/>
                </a:solidFill>
                <a:latin typeface="Limon S1" pitchFamily="2" charset="0"/>
              </a:rPr>
              <a:t>RbLayrg ¬éb:lin¦</a:t>
            </a: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 </a:t>
            </a:r>
          </a:p>
        </p:txBody>
      </p:sp>
      <p:sp>
        <p:nvSpPr>
          <p:cNvPr id="61447" name="Rectangle 8"/>
          <p:cNvSpPr>
            <a:spLocks noChangeArrowheads="1"/>
          </p:cNvSpPr>
          <p:nvPr/>
        </p:nvSpPr>
        <p:spPr bwMode="auto">
          <a:xfrm>
            <a:off x="2124075" y="733425"/>
            <a:ext cx="4572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bBaða nigmUlehtu </a:t>
            </a:r>
          </a:p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bNþaj </a:t>
            </a: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5435600" y="5373688"/>
            <a:ext cx="3124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solidFill>
                  <a:schemeClr val="bg1"/>
                </a:solidFill>
                <a:latin typeface="Limon S1" pitchFamily="2" charset="0"/>
              </a:rPr>
              <a:t>RbLayrg ¬éb:lin¦</a:t>
            </a: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 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/>
      <p:bldP spid="184330" grpId="0"/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E68AFE6-6E66-4DD6-96D9-45E560AE773F}" type="slidenum">
              <a:rPr lang="en-US" sz="1200" b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59</a:t>
            </a:fld>
            <a:endParaRPr lang="en-US" sz="1200" b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85352" name="Picture 8" descr="DSCF474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1808163"/>
            <a:ext cx="3276600" cy="24526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5353" name="Picture 9" descr="DSCF495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62600" y="1808163"/>
            <a:ext cx="3276600" cy="24526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5354" name="Picture 10" descr="Prek Ta Am n° 9#0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4332288"/>
            <a:ext cx="3276600" cy="24495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5355" name="Picture 11" descr="Chitok Irrigation n° 17#00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62600" y="4332288"/>
            <a:ext cx="3276600" cy="24495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5356" name="Text Box 12"/>
          <p:cNvSpPr txBox="1">
            <a:spLocks noChangeArrowheads="1"/>
          </p:cNvSpPr>
          <p:nvPr/>
        </p:nvSpPr>
        <p:spPr bwMode="auto">
          <a:xfrm>
            <a:off x="468313" y="6308725"/>
            <a:ext cx="31242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latin typeface="Limon S1" pitchFamily="2" charset="0"/>
              </a:rPr>
              <a:t>RbLayenA ERBktaGaM ¬)at;dMbg¦</a:t>
            </a:r>
            <a:r>
              <a:rPr lang="en-US" sz="2800">
                <a:latin typeface="Limon S1" pitchFamily="2" charset="0"/>
              </a:rPr>
              <a:t> </a:t>
            </a:r>
          </a:p>
        </p:txBody>
      </p:sp>
      <p:sp>
        <p:nvSpPr>
          <p:cNvPr id="185357" name="Text Box 13"/>
          <p:cNvSpPr txBox="1">
            <a:spLocks noChangeArrowheads="1"/>
          </p:cNvSpPr>
          <p:nvPr/>
        </p:nvSpPr>
        <p:spPr bwMode="auto">
          <a:xfrm>
            <a:off x="5638800" y="6308725"/>
            <a:ext cx="3124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latin typeface="Limon S1" pitchFamily="2" charset="0"/>
              </a:rPr>
              <a:t>RbLayenA CItuk ¬kMBg;cam¦</a:t>
            </a:r>
            <a:r>
              <a:rPr lang="en-US" sz="2800">
                <a:latin typeface="Limon S1" pitchFamily="2" charset="0"/>
              </a:rPr>
              <a:t> </a:t>
            </a:r>
          </a:p>
        </p:txBody>
      </p:sp>
      <p:sp>
        <p:nvSpPr>
          <p:cNvPr id="185358" name="Text Box 14"/>
          <p:cNvSpPr txBox="1">
            <a:spLocks noChangeArrowheads="1"/>
          </p:cNvSpPr>
          <p:nvPr/>
        </p:nvSpPr>
        <p:spPr bwMode="auto">
          <a:xfrm>
            <a:off x="457200" y="3848100"/>
            <a:ext cx="31242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latin typeface="Limon S1" pitchFamily="2" charset="0"/>
              </a:rPr>
              <a:t>RbLayenA eKaksVay</a:t>
            </a:r>
            <a:r>
              <a:rPr lang="en-US">
                <a:latin typeface="Limon S1" pitchFamily="2" charset="0"/>
              </a:rPr>
              <a:t> </a:t>
            </a:r>
          </a:p>
        </p:txBody>
      </p:sp>
      <p:sp>
        <p:nvSpPr>
          <p:cNvPr id="185359" name="Text Box 15"/>
          <p:cNvSpPr txBox="1">
            <a:spLocks noChangeArrowheads="1"/>
          </p:cNvSpPr>
          <p:nvPr/>
        </p:nvSpPr>
        <p:spPr bwMode="auto">
          <a:xfrm>
            <a:off x="5638800" y="3848100"/>
            <a:ext cx="31242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latin typeface="Limon S1" pitchFamily="2" charset="0"/>
              </a:rPr>
              <a:t>RbLayenA sVayRCuM</a:t>
            </a:r>
            <a:r>
              <a:rPr lang="en-US">
                <a:latin typeface="Limon S1" pitchFamily="2" charset="0"/>
              </a:rPr>
              <a:t> </a:t>
            </a:r>
          </a:p>
        </p:txBody>
      </p:sp>
      <p:sp>
        <p:nvSpPr>
          <p:cNvPr id="62475" name="Rectangle 12"/>
          <p:cNvSpPr>
            <a:spLocks noChangeArrowheads="1"/>
          </p:cNvSpPr>
          <p:nvPr/>
        </p:nvSpPr>
        <p:spPr bwMode="auto">
          <a:xfrm>
            <a:off x="2124075" y="733425"/>
            <a:ext cx="4572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bBaða nigmUlehtu </a:t>
            </a:r>
          </a:p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bNþaj </a:t>
            </a:r>
          </a:p>
        </p:txBody>
      </p:sp>
      <p:sp>
        <p:nvSpPr>
          <p:cNvPr id="171021" name="Text Box 7"/>
          <p:cNvSpPr txBox="1">
            <a:spLocks noChangeArrowheads="1"/>
          </p:cNvSpPr>
          <p:nvPr/>
        </p:nvSpPr>
        <p:spPr bwMode="auto">
          <a:xfrm>
            <a:off x="0" y="1203325"/>
            <a:ext cx="533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/>
              <a:t>4-a</a:t>
            </a:r>
            <a:r>
              <a:rPr lang="fr-FR">
                <a:solidFill>
                  <a:srgbClr val="FF9900"/>
                </a:solidFill>
                <a:latin typeface="Constantia" pitchFamily="18" charset="0"/>
              </a:rPr>
              <a:t> </a:t>
            </a:r>
            <a:r>
              <a:rPr lang="en-US" sz="4000">
                <a:latin typeface="Limon S1" pitchFamily="2" charset="0"/>
              </a:rPr>
              <a:t>pøÚvGmRbLay nigRbLay</a:t>
            </a:r>
            <a:r>
              <a:rPr lang="en-US" sz="4000">
                <a:latin typeface="Limon S2" pitchFamily="2" charset="0"/>
              </a:rPr>
              <a:t> 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5356" grpId="0"/>
      <p:bldP spid="185357" grpId="0"/>
      <p:bldP spid="185358" grpId="0"/>
      <p:bldP spid="185359" grpId="0"/>
      <p:bldP spid="1710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0" y="765175"/>
            <a:ext cx="9144000" cy="59626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4000" u="sng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lTplsMxan;eBleFVITsSnkic© ehdæarcnasm&lt;n½</a:t>
            </a:r>
            <a:r>
              <a:rPr lang="en-US">
                <a:latin typeface="Limon S1" pitchFamily="2" charset="0"/>
              </a:rPr>
              <a:t> </a:t>
            </a:r>
            <a:endParaRPr lang="fr-FR" u="sng">
              <a:effectLst>
                <a:outerShdw blurRad="38100" dist="38100" dir="2700000" algn="tl">
                  <a:srgbClr val="C0C0C0"/>
                </a:outerShdw>
              </a:effectLst>
              <a:latin typeface="Limon S1" pitchFamily="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>
                <a:latin typeface="Constantia" pitchFamily="18" charset="0"/>
              </a:rPr>
              <a:t>                              				                                 </a:t>
            </a:r>
            <a:r>
              <a:rPr lang="en-US" sz="3600" u="sng">
                <a:latin typeface="Limon S1" pitchFamily="2" charset="0"/>
              </a:rPr>
              <a:t>srub</a:t>
            </a:r>
            <a:r>
              <a:rPr lang="en-US" sz="3600">
                <a:latin typeface="Limon S1" pitchFamily="2" charset="0"/>
              </a:rPr>
              <a:t>             </a:t>
            </a:r>
            <a:r>
              <a:rPr lang="en-US" sz="3600" u="sng">
                <a:latin typeface="Limon S1" pitchFamily="2" charset="0"/>
              </a:rPr>
              <a:t>mFümPaK</a:t>
            </a:r>
            <a:r>
              <a:rPr lang="en-US" sz="3600" b="0"/>
              <a:t> </a:t>
            </a:r>
            <a:endParaRPr lang="fr-FR" sz="3600" b="0" u="sng">
              <a:latin typeface="Constantia" pitchFamily="18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  <a:buFontTx/>
              <a:buAutoNum type="alphaLcPeriod"/>
              <a:defRPr/>
            </a:pPr>
            <a:r>
              <a:rPr lang="fr-FR" sz="1500" b="0">
                <a:latin typeface="Constantia" pitchFamily="18" charset="0"/>
              </a:rPr>
              <a:t> </a:t>
            </a:r>
            <a:r>
              <a:rPr lang="en-US" sz="3200">
                <a:latin typeface="Limon S1" pitchFamily="2" charset="0"/>
              </a:rPr>
              <a:t>épÞRkLabénßmcMeBaHERseRsacRsBrdUvePøóg</a:t>
            </a:r>
            <a:r>
              <a:rPr lang="en-US">
                <a:latin typeface="Limon S1" pitchFamily="2" charset="0"/>
              </a:rPr>
              <a:t> </a:t>
            </a:r>
            <a:r>
              <a:rPr lang="fr-FR" sz="1500" b="0">
                <a:latin typeface="Constantia" pitchFamily="18" charset="0"/>
              </a:rPr>
              <a:t>(142 IS):                                    144 100 ha                 1014 ha</a:t>
            </a: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  <a:buFontTx/>
              <a:buAutoNum type="alphaLcPeriod"/>
              <a:defRPr/>
            </a:pPr>
            <a:r>
              <a:rPr lang="fr-FR" sz="1500" b="0">
                <a:latin typeface="Constantia" pitchFamily="18" charset="0"/>
              </a:rPr>
              <a:t> </a:t>
            </a:r>
            <a:r>
              <a:rPr lang="en-US" sz="3200">
                <a:latin typeface="Limon S1" pitchFamily="2" charset="0"/>
              </a:rPr>
              <a:t>épÞRkLabénßmEdlmanbc©úb,nñcMeBaHERseRsacRsBrdUvePøóg</a:t>
            </a:r>
            <a:r>
              <a:rPr lang="en-US" b="0"/>
              <a:t> </a:t>
            </a:r>
            <a:r>
              <a:rPr lang="fr-FR" sz="1500" b="0">
                <a:latin typeface="Constantia" pitchFamily="18" charset="0"/>
              </a:rPr>
              <a:t>(157 IS):        134 423 ha                   869 ha</a:t>
            </a: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  <a:buFontTx/>
              <a:buAutoNum type="alphaLcPeriod"/>
              <a:defRPr/>
            </a:pPr>
            <a:r>
              <a:rPr lang="fr-FR" sz="1500" b="0">
                <a:latin typeface="Constantia" pitchFamily="18" charset="0"/>
              </a:rPr>
              <a:t> </a:t>
            </a:r>
            <a:r>
              <a:rPr lang="en-US" sz="3200">
                <a:latin typeface="Limon S1" pitchFamily="2" charset="0"/>
              </a:rPr>
              <a:t>épÞRkLaeRsacRsBrdUvR)aMg</a:t>
            </a:r>
            <a:r>
              <a:rPr lang="en-US" b="0"/>
              <a:t> </a:t>
            </a:r>
            <a:r>
              <a:rPr lang="fr-FR" sz="1500" b="0">
                <a:latin typeface="Constantia" pitchFamily="18" charset="0"/>
              </a:rPr>
              <a:t>(116 IS):		                                         51 827 ha                   447 ha</a:t>
            </a: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300" b="0">
                <a:latin typeface="Arial Unicode MS" pitchFamily="34" charset="-128"/>
              </a:rPr>
              <a:t>d</a:t>
            </a:r>
            <a:r>
              <a:rPr lang="en-US" sz="1200" b="0">
                <a:latin typeface="Arial Unicode MS" pitchFamily="34" charset="-128"/>
              </a:rPr>
              <a:t>.</a:t>
            </a:r>
            <a:r>
              <a:rPr lang="en-US" sz="1400" b="0">
                <a:latin typeface="Arial Unicode MS" pitchFamily="34" charset="-128"/>
              </a:rPr>
              <a:t>     </a:t>
            </a:r>
            <a:r>
              <a:rPr lang="en-US" sz="3200">
                <a:latin typeface="Limon S1" pitchFamily="2" charset="0"/>
              </a:rPr>
              <a:t>épÞRkLabc©úb,nñeRsacRsBrdUvR)aMg</a:t>
            </a:r>
            <a:r>
              <a:rPr lang="en-US" b="0"/>
              <a:t> </a:t>
            </a:r>
            <a:r>
              <a:rPr lang="fr-FR" sz="1500" b="0">
                <a:latin typeface="Constantia" pitchFamily="18" charset="0"/>
              </a:rPr>
              <a:t>(133 IS):		                     39 117 ha                   294 ha</a:t>
            </a:r>
            <a:endParaRPr lang="fr-FR" sz="1600" b="0">
              <a:latin typeface="Constanti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u="sng">
                <a:latin typeface="Limon S1" pitchFamily="2" charset="0"/>
              </a:rPr>
              <a:t>sßanPaBTUeTA nigTinñplbrievNRbB½neRsacRsB</a:t>
            </a:r>
            <a:endParaRPr lang="fr-FR" sz="3600" u="sng">
              <a:latin typeface="Limon S1" pitchFamily="2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b="0">
                <a:latin typeface="Arial Unicode MS" pitchFamily="34" charset="-128"/>
              </a:rPr>
              <a:t>a.</a:t>
            </a:r>
            <a:r>
              <a:rPr lang="en-US" sz="3200">
                <a:latin typeface="Limon S1" pitchFamily="2" charset="0"/>
              </a:rPr>
              <a:t>sßanPaBTUeTAehdæarcnasm&lt;n</a:t>
            </a:r>
            <a:r>
              <a:rPr lang="en-US" sz="3200" b="0">
                <a:latin typeface="Limon S1" pitchFamily="2" charset="0"/>
              </a:rPr>
              <a:t>½</a:t>
            </a:r>
            <a:r>
              <a:rPr lang="en-US" b="0">
                <a:latin typeface="Limon S1" pitchFamily="2" charset="0"/>
              </a:rPr>
              <a:t> </a:t>
            </a:r>
            <a:r>
              <a:rPr lang="fr-FR" sz="1600" b="0">
                <a:latin typeface="Constantia" pitchFamily="18" charset="0"/>
              </a:rPr>
              <a:t>(220 IS)			                   65%  (100% </a:t>
            </a:r>
            <a:r>
              <a:rPr lang="en-US" sz="3200" b="0">
                <a:latin typeface="Limon S1" pitchFamily="2" charset="0"/>
              </a:rPr>
              <a:t>fµI</a:t>
            </a:r>
            <a:r>
              <a:rPr lang="en-US" sz="3200">
                <a:latin typeface="Limon S1" pitchFamily="2" charset="0"/>
              </a:rPr>
              <a:t> </a:t>
            </a:r>
            <a:r>
              <a:rPr lang="en-US" b="0"/>
              <a:t>)</a:t>
            </a:r>
            <a:endParaRPr lang="fr-FR" sz="1600" b="0">
              <a:latin typeface="Constantia" pitchFamily="18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sz="1600" b="0">
                <a:latin typeface="Constantia" pitchFamily="18" charset="0"/>
              </a:rPr>
              <a:t>b. </a:t>
            </a:r>
            <a:r>
              <a:rPr lang="en-US" sz="3200">
                <a:latin typeface="Limon S1" pitchFamily="2" charset="0"/>
              </a:rPr>
              <a:t>sßanPaBdMeNIrkarRbB½neRsacRsB</a:t>
            </a:r>
            <a:r>
              <a:rPr lang="en-US" b="0"/>
              <a:t> </a:t>
            </a:r>
            <a:r>
              <a:rPr lang="fr-FR" sz="1600" b="0">
                <a:latin typeface="Constantia" pitchFamily="18" charset="0"/>
              </a:rPr>
              <a:t>(220)                                                        62% </a:t>
            </a:r>
            <a:endParaRPr lang="en-US" sz="1600" b="0">
              <a:latin typeface="Constantia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1500" y="44450"/>
            <a:ext cx="8001000" cy="6699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559DC6C-085D-49F9-B202-D52B316F4136}" type="slidenum">
              <a:rPr lang="en-US" sz="1200" b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lang="en-US" sz="1200" b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0" y="1563688"/>
            <a:ext cx="533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600"/>
              <a:t>4-b </a:t>
            </a:r>
            <a:r>
              <a:rPr lang="en-US" sz="4000" u="sng">
                <a:latin typeface="Limon S1" pitchFamily="2" charset="0"/>
              </a:rPr>
              <a:t>kar)ak;pøÚvGmRbLay</a:t>
            </a:r>
            <a:r>
              <a:rPr lang="en-US" sz="3600">
                <a:solidFill>
                  <a:srgbClr val="FF9900"/>
                </a:solidFill>
                <a:latin typeface="Limon S1" pitchFamily="2" charset="0"/>
              </a:rPr>
              <a:t> </a:t>
            </a:r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0" y="22733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0">
                <a:latin typeface="Limon S1" pitchFamily="2" charset="0"/>
              </a:rPr>
              <a:t>Kkt;sMKal;bNþajeRsacRsBPaKeRcIn)ak;pøÚvGmmkBITwkehorRbLay ³</a:t>
            </a:r>
            <a:r>
              <a:rPr lang="en-US" sz="3600" b="0"/>
              <a:t> </a:t>
            </a:r>
          </a:p>
        </p:txBody>
      </p:sp>
      <p:pic>
        <p:nvPicPr>
          <p:cNvPr id="186377" name="Picture 9" descr="Phnom Voar Reservoir n° 17 canaux#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2971800"/>
            <a:ext cx="4267200" cy="31892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6378" name="Picture 10" descr="DSCF266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600" y="2971800"/>
            <a:ext cx="4267200" cy="31892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685800" y="5661025"/>
            <a:ext cx="3124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solidFill>
                  <a:schemeClr val="bg1"/>
                </a:solidFill>
                <a:latin typeface="Limon S1" pitchFamily="2" charset="0"/>
              </a:rPr>
              <a:t>RbLayenAPñMvlø</a:t>
            </a:r>
            <a:r>
              <a:rPr lang="en-US" sz="2800" b="0">
                <a:solidFill>
                  <a:srgbClr val="FF0000"/>
                </a:solidFill>
                <a:latin typeface="Limon S1" pitchFamily="2" charset="0"/>
              </a:rPr>
              <a:t> </a:t>
            </a:r>
            <a:r>
              <a:rPr lang="en-US" sz="2800" b="0">
                <a:solidFill>
                  <a:schemeClr val="bg1"/>
                </a:solidFill>
                <a:latin typeface="Limon S1" pitchFamily="2" charset="0"/>
              </a:rPr>
              <a:t>¬Ekb¦</a:t>
            </a:r>
            <a:r>
              <a:rPr lang="en-US" sz="2800">
                <a:latin typeface="Limon S1" pitchFamily="2" charset="0"/>
              </a:rPr>
              <a:t> </a:t>
            </a:r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5435600" y="5661025"/>
            <a:ext cx="3098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solidFill>
                  <a:schemeClr val="bg1"/>
                </a:solidFill>
                <a:latin typeface="Limon S1" pitchFamily="2" charset="0"/>
              </a:rPr>
              <a:t>RbLayedaymanpøÚvGm)ak;</a:t>
            </a:r>
            <a:r>
              <a:rPr lang="en-US">
                <a:solidFill>
                  <a:schemeClr val="bg1"/>
                </a:solidFill>
                <a:latin typeface="Limon S1" pitchFamily="2" charset="0"/>
              </a:rPr>
              <a:t> </a:t>
            </a:r>
          </a:p>
        </p:txBody>
      </p:sp>
      <p:sp>
        <p:nvSpPr>
          <p:cNvPr id="63497" name="Rectangle 10"/>
          <p:cNvSpPr>
            <a:spLocks noChangeArrowheads="1"/>
          </p:cNvSpPr>
          <p:nvPr/>
        </p:nvSpPr>
        <p:spPr bwMode="auto">
          <a:xfrm>
            <a:off x="2124075" y="804863"/>
            <a:ext cx="4572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bBaða nigmUlehtu </a:t>
            </a:r>
          </a:p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bNþaj 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6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6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5" grpId="0" build="allAtOnce"/>
      <p:bldP spid="186376" grpId="0" build="allAtOnce"/>
      <p:bldP spid="186379" grpId="0"/>
      <p:bldP spid="18638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DFAB35A-D92D-4027-BEE8-56BE9E99B209}" type="slidenum">
              <a:rPr lang="en-US" sz="1200" b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61</a:t>
            </a:fld>
            <a:endParaRPr lang="en-US" sz="1200" b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0" y="1708150"/>
            <a:ext cx="533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600"/>
              <a:t>4-c </a:t>
            </a:r>
            <a:r>
              <a:rPr lang="en-US" sz="4000" u="sng">
                <a:latin typeface="Limon S1" pitchFamily="2" charset="0"/>
              </a:rPr>
              <a:t>sMNg;vag</a:t>
            </a:r>
            <a:r>
              <a:rPr lang="en-US" sz="3600">
                <a:solidFill>
                  <a:srgbClr val="FF9900"/>
                </a:solidFill>
                <a:latin typeface="Limon S1" pitchFamily="2" charset="0"/>
              </a:rPr>
              <a:t> </a:t>
            </a:r>
          </a:p>
        </p:txBody>
      </p:sp>
      <p:pic>
        <p:nvPicPr>
          <p:cNvPr id="187400" name="Picture 8" descr="Phnom Voar Reservoir n° 15 canaux#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2411413"/>
            <a:ext cx="4419600" cy="33035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7401" name="Picture 9" descr="O'Kranhek n° 38#0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2419350"/>
            <a:ext cx="4419600" cy="33035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755650" y="5229225"/>
            <a:ext cx="31305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solidFill>
                  <a:schemeClr val="bg1"/>
                </a:solidFill>
                <a:latin typeface="Limon S1" pitchFamily="2" charset="0"/>
              </a:rPr>
              <a:t>RbLayenAPñMvlø ¬Ekb¦</a:t>
            </a: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 </a:t>
            </a:r>
          </a:p>
        </p:txBody>
      </p:sp>
      <p:sp>
        <p:nvSpPr>
          <p:cNvPr id="187403" name="Text Box 11"/>
          <p:cNvSpPr txBox="1">
            <a:spLocks noChangeArrowheads="1"/>
          </p:cNvSpPr>
          <p:nvPr/>
        </p:nvSpPr>
        <p:spPr bwMode="auto">
          <a:xfrm>
            <a:off x="4787900" y="5229225"/>
            <a:ext cx="41275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solidFill>
                  <a:schemeClr val="bg1"/>
                </a:solidFill>
                <a:latin typeface="Limon S1" pitchFamily="2" charset="0"/>
              </a:rPr>
              <a:t>cMeraH enAGUraMgEhk ¬kMBg;FM¦</a:t>
            </a: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 </a:t>
            </a:r>
          </a:p>
        </p:txBody>
      </p:sp>
      <p:sp>
        <p:nvSpPr>
          <p:cNvPr id="64520" name="Rectangle 9"/>
          <p:cNvSpPr>
            <a:spLocks noChangeArrowheads="1"/>
          </p:cNvSpPr>
          <p:nvPr/>
        </p:nvSpPr>
        <p:spPr bwMode="auto">
          <a:xfrm>
            <a:off x="2124075" y="949325"/>
            <a:ext cx="4572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bBaða nigmUlehtu </a:t>
            </a:r>
          </a:p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bNþaj 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7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9" grpId="0" build="allAtOnce"/>
      <p:bldP spid="187402" grpId="0"/>
      <p:bldP spid="18740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AB5CA7-37E0-4B1D-82AB-D92F3A1C8D8D}" type="slidenum">
              <a:rPr lang="en-US" sz="1200" b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62</a:t>
            </a:fld>
            <a:endParaRPr lang="en-US" sz="1200" b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0" y="1571625"/>
            <a:ext cx="662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600"/>
              <a:t>4-d </a:t>
            </a:r>
            <a:r>
              <a:rPr lang="en-US" sz="4000" u="sng">
                <a:latin typeface="Limon S1" pitchFamily="2" charset="0"/>
              </a:rPr>
              <a:t>TwkeRcaHeRkamsMNg;kñúgRbLay</a:t>
            </a:r>
            <a:r>
              <a:rPr lang="en-US" sz="3600">
                <a:latin typeface="Limon S2" pitchFamily="2" charset="0"/>
              </a:rPr>
              <a:t> </a:t>
            </a:r>
          </a:p>
        </p:txBody>
      </p:sp>
      <p:pic>
        <p:nvPicPr>
          <p:cNvPr id="188424" name="Picture 8" descr="DSCF408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75" y="2443163"/>
            <a:ext cx="4352925" cy="32527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8425" name="Picture 9" descr="DSCF452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24400" y="2419350"/>
            <a:ext cx="4343400" cy="3295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8426" name="Text Box 10"/>
          <p:cNvSpPr txBox="1">
            <a:spLocks noChangeArrowheads="1"/>
          </p:cNvSpPr>
          <p:nvPr/>
        </p:nvSpPr>
        <p:spPr bwMode="auto">
          <a:xfrm>
            <a:off x="684213" y="5229225"/>
            <a:ext cx="31257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latin typeface="Limon S1" pitchFamily="2" charset="0"/>
              </a:rPr>
              <a:t>sMNg;TMnb;CIvBl</a:t>
            </a:r>
            <a:r>
              <a:rPr lang="en-US" sz="2800">
                <a:latin typeface="Limon S1" pitchFamily="2" charset="0"/>
              </a:rPr>
              <a:t> </a:t>
            </a:r>
            <a:r>
              <a:rPr lang="fr-FR" sz="1400" b="0">
                <a:latin typeface="Limon S1" pitchFamily="2" charset="0"/>
              </a:rPr>
              <a:t>.</a:t>
            </a:r>
            <a:endParaRPr lang="en-US" sz="1400" b="0">
              <a:latin typeface="Limon S1" pitchFamily="2" charset="0"/>
            </a:endParaRPr>
          </a:p>
        </p:txBody>
      </p: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4800600" y="5229225"/>
            <a:ext cx="40386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latin typeface="Limon S1" pitchFamily="2" charset="0"/>
              </a:rPr>
              <a:t>TwkeRcaHenACamtaehOn</a:t>
            </a:r>
            <a:r>
              <a:rPr lang="en-US" sz="2800">
                <a:latin typeface="Limon S1" pitchFamily="2" charset="0"/>
              </a:rPr>
              <a:t> </a:t>
            </a:r>
          </a:p>
        </p:txBody>
      </p:sp>
      <p:sp>
        <p:nvSpPr>
          <p:cNvPr id="65544" name="Rectangle 9"/>
          <p:cNvSpPr>
            <a:spLocks noChangeArrowheads="1"/>
          </p:cNvSpPr>
          <p:nvPr/>
        </p:nvSpPr>
        <p:spPr bwMode="auto">
          <a:xfrm>
            <a:off x="2124075" y="804863"/>
            <a:ext cx="4572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bBaða nigmUlehtu </a:t>
            </a:r>
          </a:p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bNþaj 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8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3" grpId="0" build="allAtOnce"/>
      <p:bldP spid="188426" grpId="0"/>
      <p:bldP spid="18842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5FDC834-DA31-4A3C-A31D-0767A486065C}" type="slidenum">
              <a:rPr lang="en-US" sz="1200" b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63</a:t>
            </a:fld>
            <a:endParaRPr lang="en-US" sz="1200" b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0" y="1708150"/>
            <a:ext cx="662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600"/>
              <a:t>4-e </a:t>
            </a:r>
            <a:r>
              <a:rPr lang="en-US" sz="4000" u="sng">
                <a:latin typeface="Limon S1" pitchFamily="2" charset="0"/>
              </a:rPr>
              <a:t>TwkeRcaHmkBITwkhUrelOneBk</a:t>
            </a:r>
            <a:r>
              <a:rPr lang="en-US" sz="4000">
                <a:latin typeface="Limon S1" pitchFamily="2" charset="0"/>
              </a:rPr>
              <a:t> </a:t>
            </a:r>
          </a:p>
        </p:txBody>
      </p:sp>
      <p:pic>
        <p:nvPicPr>
          <p:cNvPr id="189448" name="Picture 8" descr="DSCF53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2438400"/>
            <a:ext cx="4343400" cy="32686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9449" name="Picture 9" descr="DSCF53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438400"/>
            <a:ext cx="4495800" cy="3306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684213" y="5229225"/>
            <a:ext cx="31257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latin typeface="Limon S1" pitchFamily="2" charset="0"/>
              </a:rPr>
              <a:t>RbLay ¬éb:lin¦</a:t>
            </a:r>
            <a:r>
              <a:rPr lang="en-US" sz="2800">
                <a:latin typeface="Limon S1" pitchFamily="2" charset="0"/>
              </a:rPr>
              <a:t> </a:t>
            </a:r>
          </a:p>
        </p:txBody>
      </p:sp>
      <p:sp>
        <p:nvSpPr>
          <p:cNvPr id="66567" name="Rectangle 8"/>
          <p:cNvSpPr>
            <a:spLocks noChangeArrowheads="1"/>
          </p:cNvSpPr>
          <p:nvPr/>
        </p:nvSpPr>
        <p:spPr bwMode="auto">
          <a:xfrm>
            <a:off x="2124075" y="804863"/>
            <a:ext cx="4572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bBaða nigmUlehtu </a:t>
            </a:r>
          </a:p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bNþaj </a:t>
            </a: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5076825" y="5229225"/>
            <a:ext cx="31257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solidFill>
                  <a:schemeClr val="bg1"/>
                </a:solidFill>
                <a:latin typeface="Limon S1" pitchFamily="2" charset="0"/>
              </a:rPr>
              <a:t>RbLay ¬éb:lin¦</a:t>
            </a: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 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7" grpId="0" build="allAtOnce"/>
      <p:bldP spid="189450" grpId="0"/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FE9AA2D-A358-4F13-9508-47C7D8952B4B}" type="slidenum">
              <a:rPr lang="en-US" sz="1200" b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64</a:t>
            </a:fld>
            <a:endParaRPr lang="en-US" sz="1200" b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642938" y="3162300"/>
            <a:ext cx="7858125" cy="15938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karxUcxatbNþalmkBIrukçCati</a:t>
            </a:r>
            <a:r>
              <a:rPr lang="en-US" sz="9600">
                <a:latin typeface="Limon S1" pitchFamily="2" charset="0"/>
              </a:rPr>
              <a:t> </a:t>
            </a:r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2124075" y="1238250"/>
            <a:ext cx="4572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bBaða nigmUlehtu </a:t>
            </a:r>
          </a:p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bNþaj 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4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0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2" grpId="0" build="allAtOnce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C2E44AB-2A7A-41D1-A3F2-F2622B8C4E40}" type="slidenum">
              <a:rPr lang="en-US" sz="1200" b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65</a:t>
            </a:fld>
            <a:endParaRPr lang="en-US" sz="1200" b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0" y="22288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0">
                <a:latin typeface="Limon S1" pitchFamily="2" charset="0"/>
              </a:rPr>
              <a:t>RbLaymanrukçCatiTTIsTETg </a:t>
            </a:r>
            <a:r>
              <a:rPr lang="fr-FR" sz="3600" b="0">
                <a:latin typeface="Limon S1" pitchFamily="2" charset="0"/>
              </a:rPr>
              <a:t>.</a:t>
            </a:r>
            <a:endParaRPr lang="en-US" sz="3600" b="0">
              <a:latin typeface="Limon S1" pitchFamily="2" charset="0"/>
            </a:endParaRPr>
          </a:p>
        </p:txBody>
      </p:sp>
      <p:pic>
        <p:nvPicPr>
          <p:cNvPr id="191497" name="Picture 9" descr="Img0004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2819400"/>
            <a:ext cx="3962400" cy="29622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1498" name="Picture 10" descr="Img00003"/>
          <p:cNvPicPr>
            <a:picLocks noChangeAspect="1" noChangeArrowheads="1"/>
          </p:cNvPicPr>
          <p:nvPr/>
        </p:nvPicPr>
        <p:blipFill>
          <a:blip r:embed="rId4" cstate="email">
            <a:lum bright="12000"/>
          </a:blip>
          <a:srcRect/>
          <a:stretch>
            <a:fillRect/>
          </a:stretch>
        </p:blipFill>
        <p:spPr bwMode="auto">
          <a:xfrm>
            <a:off x="4953000" y="2819400"/>
            <a:ext cx="3962400" cy="2981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1499" name="Text Box 11"/>
          <p:cNvSpPr txBox="1">
            <a:spLocks noChangeArrowheads="1"/>
          </p:cNvSpPr>
          <p:nvPr/>
        </p:nvSpPr>
        <p:spPr bwMode="auto">
          <a:xfrm>
            <a:off x="611188" y="5300663"/>
            <a:ext cx="312261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solidFill>
                  <a:schemeClr val="bg1"/>
                </a:solidFill>
                <a:latin typeface="Limon S1" pitchFamily="2" charset="0"/>
              </a:rPr>
              <a:t>RbLayenA GgÁBg; ¬taEkv¦</a:t>
            </a:r>
            <a:r>
              <a:rPr lang="en-US">
                <a:solidFill>
                  <a:schemeClr val="bg1"/>
                </a:solidFill>
                <a:latin typeface="Limon S1" pitchFamily="2" charset="0"/>
              </a:rPr>
              <a:t> </a:t>
            </a:r>
          </a:p>
        </p:txBody>
      </p:sp>
      <p:sp>
        <p:nvSpPr>
          <p:cNvPr id="191500" name="Text Box 12"/>
          <p:cNvSpPr txBox="1">
            <a:spLocks noChangeArrowheads="1"/>
          </p:cNvSpPr>
          <p:nvPr/>
        </p:nvSpPr>
        <p:spPr bwMode="auto">
          <a:xfrm>
            <a:off x="5364163" y="5300663"/>
            <a:ext cx="3170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0">
                <a:solidFill>
                  <a:schemeClr val="bg1"/>
                </a:solidFill>
                <a:latin typeface="Limon S1" pitchFamily="2" charset="0"/>
              </a:rPr>
              <a:t>RbLayenAERBktaKuC ¬taEkv¦</a:t>
            </a:r>
            <a:r>
              <a:rPr lang="en-US">
                <a:solidFill>
                  <a:schemeClr val="bg1"/>
                </a:solidFill>
                <a:latin typeface="Limon S1" pitchFamily="2" charset="0"/>
              </a:rPr>
              <a:t> </a:t>
            </a:r>
          </a:p>
        </p:txBody>
      </p:sp>
      <p:sp>
        <p:nvSpPr>
          <p:cNvPr id="68616" name="Rectangle 9"/>
          <p:cNvSpPr>
            <a:spLocks noChangeArrowheads="1"/>
          </p:cNvSpPr>
          <p:nvPr/>
        </p:nvSpPr>
        <p:spPr bwMode="auto">
          <a:xfrm>
            <a:off x="2124075" y="949325"/>
            <a:ext cx="4572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bBaða nigmUlehtu </a:t>
            </a:r>
          </a:p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bNþaj </a:t>
            </a:r>
          </a:p>
        </p:txBody>
      </p:sp>
      <p:sp>
        <p:nvSpPr>
          <p:cNvPr id="183306" name="Text Box 7"/>
          <p:cNvSpPr txBox="1">
            <a:spLocks noChangeArrowheads="1"/>
          </p:cNvSpPr>
          <p:nvPr/>
        </p:nvSpPr>
        <p:spPr bwMode="auto">
          <a:xfrm>
            <a:off x="0" y="1557338"/>
            <a:ext cx="533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600"/>
              <a:t>5-a </a:t>
            </a:r>
            <a:r>
              <a:rPr lang="en-US" sz="4000">
                <a:latin typeface="Limon S1" pitchFamily="2" charset="0"/>
              </a:rPr>
              <a:t>pøÚvGmRbLay nigRbLay</a:t>
            </a:r>
            <a:r>
              <a:rPr lang="en-US" sz="4000">
                <a:latin typeface="Limon S2" pitchFamily="2" charset="0"/>
              </a:rPr>
              <a:t> 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6" grpId="0"/>
      <p:bldP spid="191499" grpId="0"/>
      <p:bldP spid="191500" grpId="0"/>
      <p:bldP spid="18330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179CAA6-4C42-4FC6-B0FC-B69F5905DA3D}" type="slidenum">
              <a:rPr lang="en-US" sz="1200" b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66</a:t>
            </a:fld>
            <a:endParaRPr lang="en-US" sz="1200" b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1447800" y="3238500"/>
            <a:ext cx="6324600" cy="15700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600">
                <a:effectLst>
                  <a:outerShdw blurRad="38100" dist="38100" dir="2700000" algn="tl">
                    <a:srgbClr val="FFFFFF"/>
                  </a:outerShdw>
                </a:effectLst>
                <a:latin typeface="Limon S1" pitchFamily="2" charset="0"/>
              </a:rPr>
              <a:t>sßanIy_bUmTwk</a:t>
            </a:r>
            <a:r>
              <a:rPr lang="en-US" sz="9600">
                <a:latin typeface="Limon S1" pitchFamily="2" charset="0"/>
              </a:rPr>
              <a:t> </a:t>
            </a:r>
          </a:p>
        </p:txBody>
      </p:sp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2124075" y="1058863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6000">
                <a:latin typeface="Limon S1" pitchFamily="2" charset="0"/>
              </a:rPr>
              <a:t>bBaða nigmUlehtu 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25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8" grpId="0" build="allAtOnce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EE0D90-77A3-4156-BA31-B91A996A85AE}" type="slidenum">
              <a:rPr lang="en-US" sz="1200" b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67</a:t>
            </a:fld>
            <a:endParaRPr lang="en-US" sz="1200" b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3543" name="Text Box 7"/>
          <p:cNvSpPr txBox="1">
            <a:spLocks noChangeArrowheads="1"/>
          </p:cNvSpPr>
          <p:nvPr/>
        </p:nvSpPr>
        <p:spPr bwMode="auto">
          <a:xfrm>
            <a:off x="0" y="1779588"/>
            <a:ext cx="662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600"/>
              <a:t>6-a </a:t>
            </a:r>
            <a:r>
              <a:rPr lang="en-US" sz="4000" u="sng">
                <a:latin typeface="Limon S1" pitchFamily="2" charset="0"/>
              </a:rPr>
              <a:t>GaKar</a:t>
            </a:r>
            <a:r>
              <a:rPr lang="en-US" sz="4000"/>
              <a:t> </a:t>
            </a:r>
          </a:p>
        </p:txBody>
      </p:sp>
      <p:pic>
        <p:nvPicPr>
          <p:cNvPr id="193544" name="Picture 8" descr="Img00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2590800"/>
            <a:ext cx="4419600" cy="3314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3545" name="Picture 9" descr="Sopha pump station de pompage n° 3#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4419600" cy="33226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3546" name="Text Box 10"/>
          <p:cNvSpPr txBox="1">
            <a:spLocks noChangeArrowheads="1"/>
          </p:cNvSpPr>
          <p:nvPr/>
        </p:nvSpPr>
        <p:spPr bwMode="auto">
          <a:xfrm>
            <a:off x="179388" y="5445125"/>
            <a:ext cx="416401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800" b="0">
                <a:solidFill>
                  <a:schemeClr val="bg1"/>
                </a:solidFill>
                <a:latin typeface="Limon S1" pitchFamily="2" charset="0"/>
              </a:rPr>
              <a:t>sßanIy_bUmTwkenA sUpa ¬sVayerog¦</a:t>
            </a: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 </a:t>
            </a:r>
          </a:p>
        </p:txBody>
      </p:sp>
      <p:sp>
        <p:nvSpPr>
          <p:cNvPr id="70663" name="Rectangle 8"/>
          <p:cNvSpPr>
            <a:spLocks noChangeArrowheads="1"/>
          </p:cNvSpPr>
          <p:nvPr/>
        </p:nvSpPr>
        <p:spPr bwMode="auto">
          <a:xfrm>
            <a:off x="2339975" y="765175"/>
            <a:ext cx="4572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endParaRPr lang="en-US" sz="4400">
              <a:latin typeface="Limon S2" pitchFamily="2" charset="0"/>
            </a:endParaRPr>
          </a:p>
          <a:p>
            <a:pPr>
              <a:lnSpc>
                <a:spcPct val="60000"/>
              </a:lnSpc>
            </a:pPr>
            <a:r>
              <a:rPr lang="en-US" sz="4400" b="0">
                <a:latin typeface="Limon S2" pitchFamily="2" charset="0"/>
              </a:rPr>
              <a:t> </a:t>
            </a:r>
          </a:p>
        </p:txBody>
      </p:sp>
      <p:sp>
        <p:nvSpPr>
          <p:cNvPr id="70664" name="Rectangle 9"/>
          <p:cNvSpPr>
            <a:spLocks noChangeArrowheads="1"/>
          </p:cNvSpPr>
          <p:nvPr/>
        </p:nvSpPr>
        <p:spPr bwMode="auto">
          <a:xfrm>
            <a:off x="2124075" y="877888"/>
            <a:ext cx="4572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bBaða nigmUlehtu </a:t>
            </a:r>
          </a:p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 sßanIy_bUmTwk </a:t>
            </a: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4787900" y="5445125"/>
            <a:ext cx="41640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800" b="0">
                <a:solidFill>
                  <a:schemeClr val="bg1"/>
                </a:solidFill>
                <a:latin typeface="Limon S1" pitchFamily="2" charset="0"/>
              </a:rPr>
              <a:t>sßanIy_bUmTwkenA sUpa ¬sVayerog¦</a:t>
            </a: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 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3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3" grpId="0" build="allAtOnce"/>
      <p:bldP spid="193546" grpId="0"/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  <p:pic>
        <p:nvPicPr>
          <p:cNvPr id="71683" name="Picture 2" descr="F:\Sauvegarde\C\Cambodai Perimeter aout\Prey Veng\Prek Phdao\Img0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1938" y="785813"/>
            <a:ext cx="4095750" cy="30718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14313" y="3503613"/>
            <a:ext cx="42862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0">
                <a:solidFill>
                  <a:schemeClr val="bg1"/>
                </a:solidFill>
                <a:latin typeface="Limon S1" pitchFamily="2" charset="0"/>
              </a:rPr>
              <a:t>sßanIy_bUmTwkéRBkþÜc éRBEvg</a:t>
            </a:r>
          </a:p>
        </p:txBody>
      </p:sp>
      <p:pic>
        <p:nvPicPr>
          <p:cNvPr id="71685" name="Picture 3" descr="F:\Sauvegarde\C\Cambodai Perimeter aout\Prey Veng\Prey Kdouch\Pump Station1.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785813"/>
            <a:ext cx="4286250" cy="30718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686" name="Picture 4" descr="F:\Sauvegarde\C\Cambodai Perimeter aout\Svay Reang\Deum Samroung Canal\A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5" y="3929063"/>
            <a:ext cx="3786188" cy="28400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687" name="Picture 5" descr="F:\Sauvegarde\C\Cambodai Perimeter aout\Svay Reang\Tanou Canal\Img0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0" y="3929063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4533900" y="3503613"/>
            <a:ext cx="42862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0">
                <a:solidFill>
                  <a:schemeClr val="bg1"/>
                </a:solidFill>
                <a:latin typeface="Limon S1" pitchFamily="2" charset="0"/>
              </a:rPr>
              <a:t>sßanIy_bUmTwkéRBkþÜc éRBEvg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50825" y="6308725"/>
            <a:ext cx="42862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0">
                <a:solidFill>
                  <a:schemeClr val="bg1"/>
                </a:solidFill>
                <a:latin typeface="Limon S1" pitchFamily="2" charset="0"/>
              </a:rPr>
              <a:t>sßanIy_bUmTwkedImsMerag sVayerog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4572000" y="6308725"/>
            <a:ext cx="42862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0">
                <a:solidFill>
                  <a:schemeClr val="bg1"/>
                </a:solidFill>
                <a:latin typeface="Limon S1" pitchFamily="2" charset="0"/>
              </a:rPr>
              <a:t>sßanIy_bUmTwktan‘U sVayerog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0B9BD67-B429-4F73-9C6F-D4D2BD1A13DE}" type="slidenum">
              <a:rPr lang="en-US" sz="1200" b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69</a:t>
            </a:fld>
            <a:endParaRPr lang="en-US" sz="1200" b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0" y="1773238"/>
            <a:ext cx="662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>
                <a:latin typeface="Constantia" pitchFamily="18" charset="0"/>
              </a:rPr>
              <a:t>6-b </a:t>
            </a:r>
            <a:r>
              <a:rPr lang="pt-PT" sz="4000" u="sng">
                <a:latin typeface="Limon S1" pitchFamily="2" charset="0"/>
              </a:rPr>
              <a:t>sßanIy_ bWt nigbUmTb;</a:t>
            </a:r>
            <a:r>
              <a:rPr lang="en-US" sz="4000">
                <a:latin typeface="Limon S2" pitchFamily="2" charset="0"/>
              </a:rPr>
              <a:t> </a:t>
            </a:r>
          </a:p>
        </p:txBody>
      </p:sp>
      <p:pic>
        <p:nvPicPr>
          <p:cNvPr id="195592" name="Picture 8" descr="Sopha pump aspiration n° 1#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724150"/>
            <a:ext cx="4191000" cy="3143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5593" name="Picture 9" descr="Sopha Pump sortie pompes n° 1#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743200"/>
            <a:ext cx="4191000" cy="31257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5595" name="Text Box 11"/>
          <p:cNvSpPr txBox="1">
            <a:spLocks noChangeArrowheads="1"/>
          </p:cNvSpPr>
          <p:nvPr/>
        </p:nvSpPr>
        <p:spPr bwMode="auto">
          <a:xfrm>
            <a:off x="684213" y="5373688"/>
            <a:ext cx="37576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800" b="0">
                <a:solidFill>
                  <a:schemeClr val="bg1"/>
                </a:solidFill>
                <a:latin typeface="Limon S1" pitchFamily="2" charset="0"/>
              </a:rPr>
              <a:t>sßanIy_ bWtenAsuxa</a:t>
            </a:r>
            <a:r>
              <a:rPr lang="pt-PT" b="0">
                <a:latin typeface="Limon S1" pitchFamily="2" charset="0"/>
              </a:rPr>
              <a:t>	</a:t>
            </a:r>
            <a:r>
              <a:rPr lang="en-US">
                <a:latin typeface="Limon S1" pitchFamily="2" charset="0"/>
              </a:rPr>
              <a:t> </a:t>
            </a:r>
          </a:p>
        </p:txBody>
      </p:sp>
      <p:sp>
        <p:nvSpPr>
          <p:cNvPr id="195596" name="Text Box 12"/>
          <p:cNvSpPr txBox="1">
            <a:spLocks noChangeArrowheads="1"/>
          </p:cNvSpPr>
          <p:nvPr/>
        </p:nvSpPr>
        <p:spPr bwMode="auto">
          <a:xfrm>
            <a:off x="4932363" y="5373688"/>
            <a:ext cx="36861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800" b="0">
                <a:latin typeface="Limon S1" pitchFamily="2" charset="0"/>
              </a:rPr>
              <a:t>sßanIy_bUmTb;enAsuxa</a:t>
            </a:r>
            <a:r>
              <a:rPr lang="en-US" sz="2800">
                <a:latin typeface="Limon S1" pitchFamily="2" charset="0"/>
              </a:rPr>
              <a:t> </a:t>
            </a:r>
          </a:p>
        </p:txBody>
      </p:sp>
      <p:sp>
        <p:nvSpPr>
          <p:cNvPr id="72712" name="Rectangle 9"/>
          <p:cNvSpPr>
            <a:spLocks noChangeArrowheads="1"/>
          </p:cNvSpPr>
          <p:nvPr/>
        </p:nvSpPr>
        <p:spPr bwMode="auto">
          <a:xfrm>
            <a:off x="2124075" y="949325"/>
            <a:ext cx="4572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bBaða nigmUlehtu </a:t>
            </a:r>
          </a:p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 sßanIy_bUmTwk 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5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1" grpId="0" build="allAtOnce"/>
      <p:bldP spid="195595" grpId="0"/>
      <p:bldP spid="1955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4" descr="Conditon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519113"/>
            <a:ext cx="860425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564313"/>
            <a:ext cx="762000" cy="365125"/>
          </a:xfrm>
        </p:spPr>
        <p:txBody>
          <a:bodyPr/>
          <a:lstStyle/>
          <a:p>
            <a:pPr>
              <a:defRPr/>
            </a:pPr>
            <a:fld id="{49A2E31A-BBCF-445D-8013-CC9D89DCDE68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2700338" y="692150"/>
            <a:ext cx="2808287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3600" u="sng">
                <a:solidFill>
                  <a:srgbClr val="FF0000"/>
                </a:solidFill>
                <a:latin typeface="Limon S1" pitchFamily="2" charset="0"/>
              </a:rPr>
              <a:t>sßanPaBén ehdæarcnasm&lt;n½</a:t>
            </a:r>
            <a:r>
              <a:rPr lang="en-US" sz="3600">
                <a:solidFill>
                  <a:srgbClr val="FF0000"/>
                </a:solidFill>
                <a:latin typeface="Limon S1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7AA453F-EB0C-498E-999F-ABEA1ADDB7E9}" type="slidenum">
              <a:rPr lang="en-US" sz="1200" b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70</a:t>
            </a:fld>
            <a:endParaRPr lang="en-US" sz="1200" b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0" y="1779588"/>
            <a:ext cx="662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>
                <a:latin typeface="Constantia" pitchFamily="18" charset="0"/>
              </a:rPr>
              <a:t>6-c</a:t>
            </a:r>
            <a:r>
              <a:rPr lang="fr-FR" u="sng">
                <a:solidFill>
                  <a:srgbClr val="FE7F00"/>
                </a:solidFill>
                <a:latin typeface="Constantia" pitchFamily="18" charset="0"/>
              </a:rPr>
              <a:t> </a:t>
            </a:r>
            <a:r>
              <a:rPr lang="fr-FR" sz="4000">
                <a:latin typeface="Constantia" pitchFamily="18" charset="0"/>
              </a:rPr>
              <a:t> </a:t>
            </a:r>
            <a:r>
              <a:rPr lang="pt-PT" sz="4000" u="sng">
                <a:latin typeface="Limon S1" pitchFamily="2" charset="0"/>
              </a:rPr>
              <a:t>mUT½r</a:t>
            </a:r>
            <a:r>
              <a:rPr lang="en-US" sz="4000">
                <a:latin typeface="Limon S1" pitchFamily="2" charset="0"/>
              </a:rPr>
              <a:t> </a:t>
            </a:r>
          </a:p>
        </p:txBody>
      </p:sp>
      <p:pic>
        <p:nvPicPr>
          <p:cNvPr id="196616" name="Picture 8" descr="Sopha pumps les machines n° 1#001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2209800" y="2514600"/>
            <a:ext cx="4953000" cy="3702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2484438" y="5734050"/>
            <a:ext cx="43926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800" b="0">
                <a:solidFill>
                  <a:schemeClr val="bg1"/>
                </a:solidFill>
                <a:latin typeface="Limon S1" pitchFamily="2" charset="0"/>
              </a:rPr>
              <a:t>ma:sIunbUmenAsßanIy_bUmenAsuxa</a:t>
            </a: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 </a:t>
            </a:r>
          </a:p>
        </p:txBody>
      </p:sp>
      <p:sp>
        <p:nvSpPr>
          <p:cNvPr id="73734" name="Rectangle 7"/>
          <p:cNvSpPr>
            <a:spLocks noChangeArrowheads="1"/>
          </p:cNvSpPr>
          <p:nvPr/>
        </p:nvSpPr>
        <p:spPr bwMode="auto">
          <a:xfrm>
            <a:off x="2124075" y="1165225"/>
            <a:ext cx="4572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bBaða nigmUlehtu </a:t>
            </a:r>
          </a:p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 sßanIy_bUmTwk 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6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5" grpId="0" build="allAtOnce"/>
      <p:bldP spid="19661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4568138-30DE-42EF-876A-D164B1D30492}" type="slidenum">
              <a:rPr lang="en-US" sz="1200" b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71</a:t>
            </a:fld>
            <a:endParaRPr lang="en-US" sz="1200" b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7639" name="Text Box 7"/>
          <p:cNvSpPr txBox="1">
            <a:spLocks noChangeArrowheads="1"/>
          </p:cNvSpPr>
          <p:nvPr/>
        </p:nvSpPr>
        <p:spPr bwMode="auto">
          <a:xfrm>
            <a:off x="76200" y="1600200"/>
            <a:ext cx="662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>
                <a:latin typeface="Constantia" pitchFamily="18" charset="0"/>
              </a:rPr>
              <a:t>6-c </a:t>
            </a:r>
            <a:r>
              <a:rPr lang="pt-PT" sz="4000" u="sng">
                <a:latin typeface="Limon S1" pitchFamily="2" charset="0"/>
              </a:rPr>
              <a:t>karEbgEck</a:t>
            </a:r>
            <a:r>
              <a:rPr lang="en-US" sz="3600">
                <a:solidFill>
                  <a:srgbClr val="FF9900"/>
                </a:solidFill>
                <a:latin typeface="Limon S2" pitchFamily="2" charset="0"/>
              </a:rPr>
              <a:t> </a:t>
            </a:r>
          </a:p>
        </p:txBody>
      </p:sp>
      <p:sp>
        <p:nvSpPr>
          <p:cNvPr id="74756" name="Rectangle 104"/>
          <p:cNvSpPr>
            <a:spLocks noChangeArrowheads="1"/>
          </p:cNvSpPr>
          <p:nvPr/>
        </p:nvSpPr>
        <p:spPr bwMode="auto">
          <a:xfrm>
            <a:off x="0" y="146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pic>
        <p:nvPicPr>
          <p:cNvPr id="197753" name="Picture 121" descr="Scan00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41550"/>
            <a:ext cx="7620000" cy="4235450"/>
          </a:xfrm>
          <a:prstGeom prst="rect">
            <a:avLst/>
          </a:prstGeom>
          <a:noFill/>
          <a:ln w="38100">
            <a:solidFill>
              <a:srgbClr val="FF7F61"/>
            </a:solidFill>
            <a:miter lim="800000"/>
            <a:headEnd/>
            <a:tailEnd/>
          </a:ln>
        </p:spPr>
      </p:pic>
      <p:sp>
        <p:nvSpPr>
          <p:cNvPr id="74758" name="Rectangle 7"/>
          <p:cNvSpPr>
            <a:spLocks noChangeArrowheads="1"/>
          </p:cNvSpPr>
          <p:nvPr/>
        </p:nvSpPr>
        <p:spPr bwMode="auto">
          <a:xfrm>
            <a:off x="2124075" y="877888"/>
            <a:ext cx="4572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bBaða nigmUlehtu </a:t>
            </a:r>
          </a:p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 sßanIy_bUmTwk </a:t>
            </a:r>
          </a:p>
        </p:txBody>
      </p:sp>
      <p:sp>
        <p:nvSpPr>
          <p:cNvPr id="193544" name="Rectangle 8"/>
          <p:cNvSpPr>
            <a:spLocks noChangeArrowheads="1"/>
          </p:cNvSpPr>
          <p:nvPr/>
        </p:nvSpPr>
        <p:spPr bwMode="auto">
          <a:xfrm>
            <a:off x="4067175" y="2282825"/>
            <a:ext cx="12255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pt-PT" sz="3600">
                <a:latin typeface="Limon S1" pitchFamily="2" charset="0"/>
              </a:rPr>
              <a:t>EbgEck</a:t>
            </a:r>
            <a:r>
              <a:rPr lang="en-US" sz="3600">
                <a:latin typeface="Limon S1" pitchFamily="2" charset="0"/>
              </a:rPr>
              <a:t> 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7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7639" grpId="0" build="allAtOnce"/>
      <p:bldP spid="19354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E969CDE-7426-4073-9AFF-96A99459FAFE}" type="slidenum">
              <a:rPr lang="en-US" sz="1200" b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72</a:t>
            </a:fld>
            <a:endParaRPr lang="en-US" sz="1200" b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5779" name="Rectangle 8"/>
          <p:cNvSpPr>
            <a:spLocks noChangeArrowheads="1"/>
          </p:cNvSpPr>
          <p:nvPr/>
        </p:nvSpPr>
        <p:spPr bwMode="auto">
          <a:xfrm>
            <a:off x="0" y="146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n-US" b="0">
              <a:latin typeface="Constantia" pitchFamily="18" charset="0"/>
            </a:endParaRPr>
          </a:p>
        </p:txBody>
      </p:sp>
      <p:pic>
        <p:nvPicPr>
          <p:cNvPr id="198665" name="Picture 9" descr="Sopha pump Ouvrage répartiteur#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590800"/>
            <a:ext cx="4343400" cy="32654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8666" name="Picture 10" descr="Sopha Pump passerelle#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4419600" cy="3276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8667" name="Text Box 11"/>
          <p:cNvSpPr txBox="1">
            <a:spLocks noChangeArrowheads="1"/>
          </p:cNvSpPr>
          <p:nvPr/>
        </p:nvSpPr>
        <p:spPr bwMode="auto">
          <a:xfrm>
            <a:off x="611188" y="5373688"/>
            <a:ext cx="31226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800" b="0">
                <a:solidFill>
                  <a:schemeClr val="bg1"/>
                </a:solidFill>
                <a:latin typeface="Limon S1" pitchFamily="2" charset="0"/>
              </a:rPr>
              <a:t>karEbgEck</a:t>
            </a:r>
            <a:r>
              <a:rPr lang="pt-PT" b="0">
                <a:latin typeface="Limon S1" pitchFamily="2" charset="0"/>
              </a:rPr>
              <a:t>	</a:t>
            </a:r>
            <a:r>
              <a:rPr lang="en-US">
                <a:latin typeface="Limon S1" pitchFamily="2" charset="0"/>
              </a:rPr>
              <a:t> </a:t>
            </a:r>
          </a:p>
        </p:txBody>
      </p:sp>
      <p:sp>
        <p:nvSpPr>
          <p:cNvPr id="198668" name="Text Box 12"/>
          <p:cNvSpPr txBox="1">
            <a:spLocks noChangeArrowheads="1"/>
          </p:cNvSpPr>
          <p:nvPr/>
        </p:nvSpPr>
        <p:spPr bwMode="auto">
          <a:xfrm>
            <a:off x="5148263" y="5373688"/>
            <a:ext cx="315753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sz="2800" b="0">
                <a:solidFill>
                  <a:schemeClr val="bg1"/>
                </a:solidFill>
                <a:latin typeface="Limon S1" pitchFamily="2" charset="0"/>
              </a:rPr>
              <a:t>pøÚvcUlcMNucEbgEck</a:t>
            </a:r>
            <a:r>
              <a:rPr lang="en-US" sz="2800">
                <a:solidFill>
                  <a:schemeClr val="bg1"/>
                </a:solidFill>
                <a:latin typeface="Limon S1" pitchFamily="2" charset="0"/>
              </a:rPr>
              <a:t> </a:t>
            </a:r>
          </a:p>
        </p:txBody>
      </p:sp>
      <p:sp>
        <p:nvSpPr>
          <p:cNvPr id="75784" name="Rectangle 9"/>
          <p:cNvSpPr>
            <a:spLocks noChangeArrowheads="1"/>
          </p:cNvSpPr>
          <p:nvPr/>
        </p:nvSpPr>
        <p:spPr bwMode="auto">
          <a:xfrm>
            <a:off x="2124075" y="949325"/>
            <a:ext cx="4572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bBaða nigmUlehtu </a:t>
            </a:r>
          </a:p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 sßanIy_bUmTwk </a:t>
            </a:r>
          </a:p>
        </p:txBody>
      </p:sp>
      <p:sp>
        <p:nvSpPr>
          <p:cNvPr id="197639" name="Text Box 7"/>
          <p:cNvSpPr txBox="1">
            <a:spLocks noChangeArrowheads="1"/>
          </p:cNvSpPr>
          <p:nvPr/>
        </p:nvSpPr>
        <p:spPr bwMode="auto">
          <a:xfrm>
            <a:off x="76200" y="1851025"/>
            <a:ext cx="662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>
                <a:latin typeface="Constantia" pitchFamily="18" charset="0"/>
              </a:rPr>
              <a:t>6-c </a:t>
            </a:r>
            <a:r>
              <a:rPr lang="pt-PT" sz="4000" u="sng">
                <a:latin typeface="Limon S1" pitchFamily="2" charset="0"/>
              </a:rPr>
              <a:t>karEbgEck</a:t>
            </a:r>
            <a:r>
              <a:rPr lang="en-US" sz="3600">
                <a:solidFill>
                  <a:srgbClr val="FF9900"/>
                </a:solidFill>
                <a:latin typeface="Limon S2" pitchFamily="2" charset="0"/>
              </a:rPr>
              <a:t> 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7" grpId="0"/>
      <p:bldP spid="198668" grpId="0"/>
      <p:bldP spid="19763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  <p:pic>
        <p:nvPicPr>
          <p:cNvPr id="76803" name="Picture 2" descr="F:\Sauvegarde\C\Cambodai Perimeter aout\Svay Reang\Tanou Canal\Img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857250"/>
            <a:ext cx="4214812" cy="31607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6804" name="Picture 3" descr="F:\Sauvegarde\C\Cambodai Perimeter aout\TA Keo\Ang Kanh\Img000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857250"/>
            <a:ext cx="4286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4" descr="F:\Sauvegarde\C\Cambodai Perimeter aout\TA Keo\Banteay thleay\Img000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" y="4143375"/>
            <a:ext cx="3500438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5" descr="F:\Sauvegarde\C\Cambodai Perimeter aout\TA Keo\Banteay thleay\Img0000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29188" y="4071938"/>
            <a:ext cx="37147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50825" y="3644900"/>
            <a:ext cx="42862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0">
                <a:solidFill>
                  <a:schemeClr val="bg1"/>
                </a:solidFill>
                <a:latin typeface="Limon S1" pitchFamily="2" charset="0"/>
              </a:rPr>
              <a:t>sßanIy_bUmTwktan‘U sVayerog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4716463" y="3644900"/>
            <a:ext cx="42862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0">
                <a:latin typeface="Limon S1" pitchFamily="2" charset="0"/>
              </a:rPr>
              <a:t>sßanIy_bUmTwkGgáaj; taEkv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79388" y="6384925"/>
            <a:ext cx="42862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0">
                <a:latin typeface="Limon S1" pitchFamily="2" charset="0"/>
              </a:rPr>
              <a:t>sßanIy_bUmTwkbnÞayéfø taEkv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4606925" y="6308725"/>
            <a:ext cx="42862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0">
                <a:latin typeface="Limon S1" pitchFamily="2" charset="0"/>
              </a:rPr>
              <a:t>sßanIy_bUmTwkbnÞayéfø taEkv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DF55290-3B82-4CB9-86B6-27AB4DBB9955}" type="slidenum">
              <a:rPr lang="en-US" sz="1200" b="0">
                <a:solidFill>
                  <a:schemeClr val="tx2">
                    <a:shade val="90000"/>
                  </a:schemeClr>
                </a:solidFill>
                <a:latin typeface="Limon S1" pitchFamily="2" charset="0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74</a:t>
            </a:fld>
            <a:endParaRPr lang="en-US" sz="1200" b="0">
              <a:solidFill>
                <a:schemeClr val="tx2">
                  <a:shade val="90000"/>
                </a:schemeClr>
              </a:solidFill>
              <a:latin typeface="Limon S1" pitchFamily="2" charset="0"/>
              <a:cs typeface="+mn-cs"/>
            </a:endParaRP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1295400" y="2187575"/>
            <a:ext cx="6477000" cy="2397125"/>
          </a:xfrm>
          <a:prstGeom prst="rect">
            <a:avLst/>
          </a:prstGeom>
          <a:solidFill>
            <a:schemeClr val="hlink"/>
          </a:solidFill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FR" sz="6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imon S1" pitchFamily="2" charset="0"/>
            </a:endParaRPr>
          </a:p>
          <a:p>
            <a:pPr>
              <a:spcBef>
                <a:spcPct val="50000"/>
              </a:spcBef>
              <a:defRPr/>
            </a:pPr>
            <a:endParaRPr lang="en-US" sz="6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imon S1" pitchFamily="2" charset="0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219200" y="3657600"/>
            <a:ext cx="647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7200">
                <a:solidFill>
                  <a:srgbClr val="FF0000"/>
                </a:solidFill>
                <a:latin typeface="Limon S1" pitchFamily="2" charset="0"/>
              </a:rPr>
              <a:t>GrKuNcMeBaHkarykcitþTukdak;</a:t>
            </a:r>
          </a:p>
          <a:p>
            <a:r>
              <a:rPr lang="en-US" sz="7200">
                <a:solidFill>
                  <a:srgbClr val="FF0000"/>
                </a:solidFill>
                <a:latin typeface="Limon S1" pitchFamily="2" charset="0"/>
              </a:rPr>
              <a:t> </a:t>
            </a:r>
            <a:endParaRPr lang="fr-FR" sz="7200">
              <a:solidFill>
                <a:srgbClr val="FF0000"/>
              </a:solidFill>
              <a:latin typeface="Limon S1" pitchFamily="2" charset="0"/>
            </a:endParaRPr>
          </a:p>
        </p:txBody>
      </p:sp>
      <p:sp>
        <p:nvSpPr>
          <p:cNvPr id="77829" name="Rectangle 6"/>
          <p:cNvSpPr>
            <a:spLocks noChangeArrowheads="1"/>
          </p:cNvSpPr>
          <p:nvPr/>
        </p:nvSpPr>
        <p:spPr bwMode="auto">
          <a:xfrm>
            <a:off x="2124075" y="1093788"/>
            <a:ext cx="4572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4400">
                <a:latin typeface="Limon S1" pitchFamily="2" charset="0"/>
              </a:rPr>
              <a:t>bBaða nigmUlehtu</a:t>
            </a:r>
            <a:r>
              <a:rPr lang="en-US" sz="4400">
                <a:latin typeface="Limon S2" pitchFamily="2" charset="0"/>
              </a:rPr>
              <a:t> </a:t>
            </a:r>
          </a:p>
          <a:p>
            <a:pPr>
              <a:lnSpc>
                <a:spcPct val="60000"/>
              </a:lnSpc>
            </a:pPr>
            <a:r>
              <a:rPr lang="en-US" sz="4400" b="0">
                <a:latin typeface="Limon S2" pitchFamily="2" charset="0"/>
              </a:rPr>
              <a:t> 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1500" y="44450"/>
            <a:ext cx="8001000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  <p:sp>
        <p:nvSpPr>
          <p:cNvPr id="77831" name="WordArt 9"/>
          <p:cNvSpPr>
            <a:spLocks noChangeArrowheads="1" noChangeShapeType="1" noTextEdit="1"/>
          </p:cNvSpPr>
          <p:nvPr/>
        </p:nvSpPr>
        <p:spPr bwMode="auto">
          <a:xfrm>
            <a:off x="3995738" y="2422525"/>
            <a:ext cx="1008062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5400" algn="ctr" rotWithShape="0">
                    <a:srgbClr val="000000"/>
                  </a:outerShdw>
                </a:effectLst>
                <a:latin typeface="Limon S1"/>
              </a:rPr>
              <a:t>cb;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96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9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6" grpId="0" build="allAtOnce" animBg="1"/>
      <p:bldP spid="7" grpId="0" build="allAtOnce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D00272A-31A9-4AE5-BEDD-C82F1BE00B2B}" type="slidenum">
              <a:rPr lang="en-US" sz="1200" b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75</a:t>
            </a:fld>
            <a:endParaRPr lang="en-US" sz="1200" b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28750" y="2590800"/>
            <a:ext cx="6000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9600">
                <a:solidFill>
                  <a:srgbClr val="FF0000"/>
                </a:solidFill>
                <a:latin typeface="Limon S1" pitchFamily="2" charset="0"/>
              </a:rPr>
              <a:t>sMrak 20naTI</a:t>
            </a:r>
            <a:r>
              <a:rPr lang="en-US">
                <a:latin typeface="Limon S1" pitchFamily="2" charset="0"/>
              </a:rPr>
              <a:t> </a:t>
            </a:r>
            <a:endParaRPr lang="fr-FR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3"/>
          <p:cNvGraphicFramePr/>
          <p:nvPr/>
        </p:nvGraphicFramePr>
        <p:xfrm>
          <a:off x="206023" y="48860"/>
          <a:ext cx="8534400" cy="495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539750" y="5373688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charset="0"/>
              <a:buNone/>
            </a:pPr>
            <a:r>
              <a:rPr lang="pt-PT" sz="2800" b="0">
                <a:latin typeface="Limon S1" pitchFamily="2" charset="0"/>
              </a:rPr>
              <a:t>- man </a:t>
            </a:r>
            <a:r>
              <a:rPr lang="pt-PT" sz="1200" b="0"/>
              <a:t>FWUC</a:t>
            </a:r>
            <a:r>
              <a:rPr lang="pt-PT" sz="2800" b="0">
                <a:latin typeface="Limon S1" pitchFamily="2" charset="0"/>
              </a:rPr>
              <a:t>RbEhl1</a:t>
            </a:r>
            <a:r>
              <a:rPr lang="en-US" sz="2800" b="0">
                <a:latin typeface="Limon S1" pitchFamily="2" charset="0"/>
              </a:rPr>
              <a:t>¼4 ¬esµInwg63¼230¦Edl)ancMNayluysMrab;karEfTaMnaqñaM 2007.</a:t>
            </a:r>
          </a:p>
          <a:p>
            <a:pPr algn="l">
              <a:buFont typeface="Arial" charset="0"/>
              <a:buNone/>
            </a:pPr>
            <a:r>
              <a:rPr lang="en-US" sz="2800" b="0">
                <a:latin typeface="Limon S1" pitchFamily="2" charset="0"/>
              </a:rPr>
              <a:t>- &amp;5PaKryén63</a:t>
            </a:r>
            <a:r>
              <a:rPr lang="en-US" sz="1200" b="0"/>
              <a:t>FWUC</a:t>
            </a:r>
            <a:r>
              <a:rPr lang="en-US" sz="2800" b="0">
                <a:latin typeface="Limon S1" pitchFamily="2" charset="0"/>
              </a:rPr>
              <a:t>)ancMNayticCag 10 000 erolkñúgmYyhicta.</a:t>
            </a:r>
            <a:endParaRPr lang="en-US" sz="1200" b="0">
              <a:latin typeface="Limon S1" pitchFamily="2" charset="0"/>
            </a:endParaRP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1979613" y="806450"/>
            <a:ext cx="4608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u="sng">
                <a:solidFill>
                  <a:srgbClr val="FF3300"/>
                </a:solidFill>
                <a:latin typeface="Limon S1" pitchFamily="2" charset="0"/>
              </a:rPr>
              <a:t>karcMNayelIRbtibtþikar nigkarEfTaM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04800" y="3048000"/>
            <a:ext cx="8534400" cy="2244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CaPar³kic©caM)ac;EdlRksYgFnFanTwk nig]tuniym tamry³mnÞIFnFanTwk nig]tuniympþl;nUvCMnYy¬hirjvtßú bec©keTs nigkarRbmUléføesvakmµeRbI</a:t>
            </a:r>
          </a:p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R)as;Twk¦dl;shKmn_ksikrGñkeRbIR)as;Twk.</a:t>
            </a: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533400" y="1752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400" u="sng">
                <a:solidFill>
                  <a:srgbClr val="FF0000"/>
                </a:solidFill>
                <a:latin typeface="Limon S1" pitchFamily="2" charset="0"/>
              </a:rPr>
              <a:t>mnÞIFnFanTwk nig]tuniymextþ nwg karEfTaMehdæarcnasm&lt;½n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71500" y="188913"/>
            <a:ext cx="8001000" cy="6699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Limon S1" pitchFamily="2" charset="0"/>
              </a:rPr>
              <a:t>sßanPaBbc©úb,nñRbB½neRsacRsBenARbeTskm&lt;úCa</a:t>
            </a:r>
            <a:r>
              <a:rPr lang="en-US" sz="3600" b="0">
                <a:latin typeface="Limon S1" pitchFamily="2" charset="0"/>
              </a:rPr>
              <a:t> </a:t>
            </a:r>
            <a:endParaRPr lang="fr-FR" sz="3600" b="0">
              <a:latin typeface="Limon S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1850</TotalTime>
  <Words>1228</Words>
  <Application>Microsoft Office PowerPoint</Application>
  <PresentationFormat>On-screen Show (4:3)</PresentationFormat>
  <Paragraphs>609</Paragraphs>
  <Slides>75</Slides>
  <Notes>75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5" baseType="lpstr">
      <vt:lpstr>Arial</vt:lpstr>
      <vt:lpstr>Calibri</vt:lpstr>
      <vt:lpstr>Constantia</vt:lpstr>
      <vt:lpstr>Wingdings 2</vt:lpstr>
      <vt:lpstr>Limon S1</vt:lpstr>
      <vt:lpstr>Limon F2</vt:lpstr>
      <vt:lpstr>Wingdings</vt:lpstr>
      <vt:lpstr>Arial Unicode MS</vt:lpstr>
      <vt:lpstr>Limon S2</vt:lpstr>
      <vt:lpstr>Débit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Vincent DAVID</dc:creator>
  <cp:lastModifiedBy>GRET-SKY</cp:lastModifiedBy>
  <cp:revision>161</cp:revision>
  <dcterms:created xsi:type="dcterms:W3CDTF">2010-02-02T06:42:12Z</dcterms:created>
  <dcterms:modified xsi:type="dcterms:W3CDTF">2011-12-08T02:38:58Z</dcterms:modified>
</cp:coreProperties>
</file>