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21"/>
  </p:notesMasterIdLst>
  <p:sldIdLst>
    <p:sldId id="257" r:id="rId3"/>
    <p:sldId id="303" r:id="rId4"/>
    <p:sldId id="311" r:id="rId5"/>
    <p:sldId id="317" r:id="rId6"/>
    <p:sldId id="282" r:id="rId7"/>
    <p:sldId id="281" r:id="rId8"/>
    <p:sldId id="260" r:id="rId9"/>
    <p:sldId id="297" r:id="rId10"/>
    <p:sldId id="301" r:id="rId11"/>
    <p:sldId id="298" r:id="rId12"/>
    <p:sldId id="305" r:id="rId13"/>
    <p:sldId id="306" r:id="rId14"/>
    <p:sldId id="318" r:id="rId15"/>
    <p:sldId id="310" r:id="rId16"/>
    <p:sldId id="313" r:id="rId17"/>
    <p:sldId id="308" r:id="rId18"/>
    <p:sldId id="309" r:id="rId19"/>
    <p:sldId id="316"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CC3399"/>
    <a:srgbClr val="00FF00"/>
    <a:srgbClr val="90F076"/>
    <a:srgbClr val="E383CA"/>
    <a:srgbClr val="CC99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67" autoAdjust="0"/>
  </p:normalViewPr>
  <p:slideViewPr>
    <p:cSldViewPr>
      <p:cViewPr varScale="1">
        <p:scale>
          <a:sx n="70" d="100"/>
          <a:sy n="70" d="100"/>
        </p:scale>
        <p:origin x="-1080" y="-96"/>
      </p:cViewPr>
      <p:guideLst>
        <p:guide orient="horz" pos="2160"/>
        <p:guide pos="2880"/>
      </p:guideLst>
    </p:cSldViewPr>
  </p:slideViewPr>
  <p:outlineViewPr>
    <p:cViewPr>
      <p:scale>
        <a:sx n="33" d="100"/>
        <a:sy n="33" d="100"/>
      </p:scale>
      <p:origin x="42" y="726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99A5FE-CF79-42AD-9ADE-B1599A62AD18}"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27E68310-38C2-47C1-92F8-A298E0F8906C}">
      <dgm:prSet phldrT="[Text]"/>
      <dgm:spPr/>
      <dgm:t>
        <a:bodyPr/>
        <a:lstStyle/>
        <a:p>
          <a:r>
            <a:rPr lang="en-US" dirty="0" err="1" smtClean="0"/>
            <a:t>Coordinateur</a:t>
          </a:r>
          <a:r>
            <a:rPr lang="en-US" dirty="0" smtClean="0"/>
            <a:t> CSI</a:t>
          </a:r>
          <a:endParaRPr lang="en-US" dirty="0"/>
        </a:p>
      </dgm:t>
    </dgm:pt>
    <dgm:pt modelId="{4761480B-F718-445E-9228-73C921394ABB}" type="parTrans" cxnId="{E1956E41-181A-4762-A701-D6329C7D6472}">
      <dgm:prSet/>
      <dgm:spPr/>
      <dgm:t>
        <a:bodyPr/>
        <a:lstStyle/>
        <a:p>
          <a:endParaRPr lang="en-US"/>
        </a:p>
      </dgm:t>
    </dgm:pt>
    <dgm:pt modelId="{6F36CBF7-E7BC-463C-A5F0-920BF1D8A646}" type="sibTrans" cxnId="{E1956E41-181A-4762-A701-D6329C7D6472}">
      <dgm:prSet/>
      <dgm:spPr/>
      <dgm:t>
        <a:bodyPr/>
        <a:lstStyle/>
        <a:p>
          <a:endParaRPr lang="en-US"/>
        </a:p>
      </dgm:t>
    </dgm:pt>
    <dgm:pt modelId="{5756F11B-36C6-4B38-AEE4-DFB301F860D4}" type="asst">
      <dgm:prSet phldrT="[Text]"/>
      <dgm:spPr/>
      <dgm:t>
        <a:bodyPr/>
        <a:lstStyle/>
        <a:p>
          <a:r>
            <a:rPr lang="en-US" dirty="0" err="1" smtClean="0"/>
            <a:t>Préparation</a:t>
          </a:r>
          <a:r>
            <a:rPr lang="en-US" dirty="0" smtClean="0"/>
            <a:t> des </a:t>
          </a:r>
          <a:r>
            <a:rPr lang="en-US" dirty="0" err="1" smtClean="0"/>
            <a:t>contrats</a:t>
          </a:r>
          <a:r>
            <a:rPr lang="en-US" dirty="0" smtClean="0"/>
            <a:t> et </a:t>
          </a:r>
          <a:r>
            <a:rPr lang="en-US" dirty="0" err="1" smtClean="0"/>
            <a:t>suivi</a:t>
          </a:r>
          <a:endParaRPr lang="en-US" dirty="0"/>
        </a:p>
      </dgm:t>
    </dgm:pt>
    <dgm:pt modelId="{F10545E5-3965-41D0-AF42-A34486975376}" type="parTrans" cxnId="{3BED7968-83FE-4695-92C6-F90700D53BF6}">
      <dgm:prSet/>
      <dgm:spPr/>
      <dgm:t>
        <a:bodyPr/>
        <a:lstStyle/>
        <a:p>
          <a:endParaRPr lang="en-US"/>
        </a:p>
      </dgm:t>
    </dgm:pt>
    <dgm:pt modelId="{BFDAB1E2-2580-4F92-9289-8A4CF56FB620}" type="sibTrans" cxnId="{3BED7968-83FE-4695-92C6-F90700D53BF6}">
      <dgm:prSet/>
      <dgm:spPr/>
      <dgm:t>
        <a:bodyPr/>
        <a:lstStyle/>
        <a:p>
          <a:endParaRPr lang="en-US"/>
        </a:p>
      </dgm:t>
    </dgm:pt>
    <dgm:pt modelId="{DE7FF80C-6389-491D-94EA-8418FF757812}">
      <dgm:prSet phldrT="[Text]"/>
      <dgm:spPr/>
      <dgm:t>
        <a:bodyPr/>
        <a:lstStyle/>
        <a:p>
          <a:r>
            <a:rPr lang="en-US" dirty="0" err="1" smtClean="0"/>
            <a:t>Équipe</a:t>
          </a:r>
          <a:r>
            <a:rPr lang="en-US" dirty="0" smtClean="0"/>
            <a:t> </a:t>
          </a:r>
          <a:r>
            <a:rPr lang="en-US" dirty="0" err="1" smtClean="0"/>
            <a:t>d’appui</a:t>
          </a:r>
          <a:r>
            <a:rPr lang="en-US" dirty="0" smtClean="0"/>
            <a:t> technique (O&amp;M)</a:t>
          </a:r>
          <a:endParaRPr lang="en-US" dirty="0"/>
        </a:p>
      </dgm:t>
    </dgm:pt>
    <dgm:pt modelId="{3DA99690-4496-4E4D-B4BC-7C41C744021B}" type="parTrans" cxnId="{F57D55CA-56F6-48BD-85E6-BA59009D2C71}">
      <dgm:prSet/>
      <dgm:spPr/>
      <dgm:t>
        <a:bodyPr/>
        <a:lstStyle/>
        <a:p>
          <a:endParaRPr lang="en-US"/>
        </a:p>
      </dgm:t>
    </dgm:pt>
    <dgm:pt modelId="{154B46B2-680E-412B-ADAF-266DB8F2F06A}" type="sibTrans" cxnId="{F57D55CA-56F6-48BD-85E6-BA59009D2C71}">
      <dgm:prSet/>
      <dgm:spPr/>
      <dgm:t>
        <a:bodyPr/>
        <a:lstStyle/>
        <a:p>
          <a:endParaRPr lang="en-US"/>
        </a:p>
      </dgm:t>
    </dgm:pt>
    <dgm:pt modelId="{48985BB7-7459-405D-B44C-5692C16FF43B}">
      <dgm:prSet phldrT="[Text]"/>
      <dgm:spPr/>
      <dgm:t>
        <a:bodyPr/>
        <a:lstStyle/>
        <a:p>
          <a:r>
            <a:rPr lang="en-US" dirty="0" err="1" smtClean="0"/>
            <a:t>Équipe</a:t>
          </a:r>
          <a:r>
            <a:rPr lang="en-US" dirty="0" smtClean="0"/>
            <a:t> </a:t>
          </a:r>
          <a:r>
            <a:rPr lang="en-US" dirty="0" err="1" smtClean="0"/>
            <a:t>d’appui</a:t>
          </a:r>
          <a:r>
            <a:rPr lang="en-US" dirty="0" smtClean="0"/>
            <a:t> </a:t>
          </a:r>
          <a:r>
            <a:rPr lang="en-US" dirty="0" err="1" smtClean="0"/>
            <a:t>institutionnel</a:t>
          </a:r>
          <a:endParaRPr lang="en-US" dirty="0"/>
        </a:p>
      </dgm:t>
    </dgm:pt>
    <dgm:pt modelId="{1280BCA6-2748-4315-B0D5-6AD705A4AF36}" type="parTrans" cxnId="{EF336EBD-B20C-4870-8A8E-72788CF9C18B}">
      <dgm:prSet/>
      <dgm:spPr/>
      <dgm:t>
        <a:bodyPr/>
        <a:lstStyle/>
        <a:p>
          <a:endParaRPr lang="en-US"/>
        </a:p>
      </dgm:t>
    </dgm:pt>
    <dgm:pt modelId="{46843C1B-E0D7-4E7F-94BB-F9FA398CD3E5}" type="sibTrans" cxnId="{EF336EBD-B20C-4870-8A8E-72788CF9C18B}">
      <dgm:prSet/>
      <dgm:spPr/>
      <dgm:t>
        <a:bodyPr/>
        <a:lstStyle/>
        <a:p>
          <a:endParaRPr lang="en-US"/>
        </a:p>
      </dgm:t>
    </dgm:pt>
    <dgm:pt modelId="{30FB48E2-EA39-450F-A97D-310F4F1454E0}">
      <dgm:prSet phldrT="[Text]"/>
      <dgm:spPr>
        <a:ln w="3175">
          <a:prstDash val="dash"/>
        </a:ln>
        <a:scene3d>
          <a:camera prst="orthographicFront"/>
          <a:lightRig rig="flat" dir="t"/>
        </a:scene3d>
        <a:sp3d prstMaterial="dkEdge"/>
      </dgm:spPr>
      <dgm:t>
        <a:bodyPr/>
        <a:lstStyle/>
        <a:p>
          <a:r>
            <a:rPr lang="en-US" dirty="0" err="1" smtClean="0"/>
            <a:t>Équipe</a:t>
          </a:r>
          <a:r>
            <a:rPr lang="en-US" dirty="0" smtClean="0"/>
            <a:t> </a:t>
          </a:r>
          <a:r>
            <a:rPr lang="en-US" dirty="0" err="1" smtClean="0"/>
            <a:t>d’appui</a:t>
          </a:r>
          <a:r>
            <a:rPr lang="en-US" dirty="0" smtClean="0"/>
            <a:t> à la </a:t>
          </a:r>
          <a:r>
            <a:rPr lang="en-US" dirty="0" err="1" smtClean="0"/>
            <a:t>gestion</a:t>
          </a:r>
          <a:r>
            <a:rPr lang="en-US" dirty="0" smtClean="0"/>
            <a:t> </a:t>
          </a:r>
          <a:r>
            <a:rPr lang="en-US" dirty="0" err="1" smtClean="0"/>
            <a:t>financière</a:t>
          </a:r>
          <a:endParaRPr lang="en-US" dirty="0"/>
        </a:p>
      </dgm:t>
    </dgm:pt>
    <dgm:pt modelId="{89F223ED-0211-436C-A47E-CE97592DB936}" type="parTrans" cxnId="{FA8BFCF3-E1AA-4428-A220-A96700DA1D9E}">
      <dgm:prSet/>
      <dgm:spPr/>
      <dgm:t>
        <a:bodyPr/>
        <a:lstStyle/>
        <a:p>
          <a:endParaRPr lang="en-US"/>
        </a:p>
      </dgm:t>
    </dgm:pt>
    <dgm:pt modelId="{F08D807A-2967-4B7E-8D02-D619CB01CC70}" type="sibTrans" cxnId="{FA8BFCF3-E1AA-4428-A220-A96700DA1D9E}">
      <dgm:prSet/>
      <dgm:spPr/>
      <dgm:t>
        <a:bodyPr/>
        <a:lstStyle/>
        <a:p>
          <a:endParaRPr lang="en-US"/>
        </a:p>
      </dgm:t>
    </dgm:pt>
    <dgm:pt modelId="{CE19B150-92EC-4A0D-9606-0745A15ECD02}" type="asst">
      <dgm:prSet phldrT="[Text]"/>
      <dgm:spPr/>
      <dgm:t>
        <a:bodyPr/>
        <a:lstStyle/>
        <a:p>
          <a:r>
            <a:rPr lang="en-US" dirty="0" err="1" smtClean="0"/>
            <a:t>Gestion</a:t>
          </a:r>
          <a:r>
            <a:rPr lang="en-US" dirty="0" smtClean="0"/>
            <a:t> administrative interne</a:t>
          </a:r>
          <a:endParaRPr lang="en-US" dirty="0"/>
        </a:p>
      </dgm:t>
    </dgm:pt>
    <dgm:pt modelId="{FB3099CB-9EAB-42DF-9BBF-FF56104B6D4D}" type="parTrans" cxnId="{7594423A-8D32-42AD-951F-EF65C69BDB83}">
      <dgm:prSet/>
      <dgm:spPr/>
      <dgm:t>
        <a:bodyPr/>
        <a:lstStyle/>
        <a:p>
          <a:endParaRPr lang="en-US"/>
        </a:p>
      </dgm:t>
    </dgm:pt>
    <dgm:pt modelId="{8132D865-AAC2-4E9A-9E70-1ADF5DF82293}" type="sibTrans" cxnId="{7594423A-8D32-42AD-951F-EF65C69BDB83}">
      <dgm:prSet/>
      <dgm:spPr/>
      <dgm:t>
        <a:bodyPr/>
        <a:lstStyle/>
        <a:p>
          <a:endParaRPr lang="en-US"/>
        </a:p>
      </dgm:t>
    </dgm:pt>
    <dgm:pt modelId="{87A41AD8-579D-4011-9DA6-42695F1F1542}">
      <dgm:prSet/>
      <dgm:spPr/>
      <dgm:t>
        <a:bodyPr/>
        <a:lstStyle/>
        <a:p>
          <a:r>
            <a:rPr lang="en-US" dirty="0" smtClean="0"/>
            <a:t>Assistant technique </a:t>
          </a:r>
        </a:p>
        <a:p>
          <a:r>
            <a:rPr lang="en-US" dirty="0" err="1" smtClean="0"/>
            <a:t>Coordinateur</a:t>
          </a:r>
          <a:r>
            <a:rPr lang="en-US" dirty="0" smtClean="0"/>
            <a:t> du </a:t>
          </a:r>
          <a:r>
            <a:rPr lang="en-US" dirty="0" err="1" smtClean="0"/>
            <a:t>projet</a:t>
          </a:r>
          <a:endParaRPr lang="en-US" dirty="0"/>
        </a:p>
      </dgm:t>
    </dgm:pt>
    <dgm:pt modelId="{9A916D68-3494-4CEE-BEDB-1D675631BE3E}" type="parTrans" cxnId="{E91BA963-32DE-4D3A-9E24-0178B804299A}">
      <dgm:prSet/>
      <dgm:spPr/>
      <dgm:t>
        <a:bodyPr/>
        <a:lstStyle/>
        <a:p>
          <a:endParaRPr lang="en-US"/>
        </a:p>
      </dgm:t>
    </dgm:pt>
    <dgm:pt modelId="{1E367946-DC64-4E39-B536-0EB93A681C4F}" type="sibTrans" cxnId="{E91BA963-32DE-4D3A-9E24-0178B804299A}">
      <dgm:prSet/>
      <dgm:spPr/>
      <dgm:t>
        <a:bodyPr/>
        <a:lstStyle/>
        <a:p>
          <a:endParaRPr lang="en-US"/>
        </a:p>
      </dgm:t>
    </dgm:pt>
    <dgm:pt modelId="{81C4A54F-4213-4F89-8773-6FDED858248E}" type="pres">
      <dgm:prSet presAssocID="{0E99A5FE-CF79-42AD-9ADE-B1599A62AD18}" presName="hierChild1" presStyleCnt="0">
        <dgm:presLayoutVars>
          <dgm:orgChart val="1"/>
          <dgm:chPref val="1"/>
          <dgm:dir val="rev"/>
          <dgm:animOne val="branch"/>
          <dgm:animLvl val="lvl"/>
          <dgm:resizeHandles/>
        </dgm:presLayoutVars>
      </dgm:prSet>
      <dgm:spPr/>
      <dgm:t>
        <a:bodyPr/>
        <a:lstStyle/>
        <a:p>
          <a:endParaRPr lang="en-US"/>
        </a:p>
      </dgm:t>
    </dgm:pt>
    <dgm:pt modelId="{63C6E550-8828-4364-8145-F20E533125CC}" type="pres">
      <dgm:prSet presAssocID="{27E68310-38C2-47C1-92F8-A298E0F8906C}" presName="hierRoot1" presStyleCnt="0">
        <dgm:presLayoutVars>
          <dgm:hierBranch val="init"/>
        </dgm:presLayoutVars>
      </dgm:prSet>
      <dgm:spPr/>
    </dgm:pt>
    <dgm:pt modelId="{64AC787B-568F-4501-9E45-BB2D297933E8}" type="pres">
      <dgm:prSet presAssocID="{27E68310-38C2-47C1-92F8-A298E0F8906C}" presName="rootComposite1" presStyleCnt="0"/>
      <dgm:spPr/>
    </dgm:pt>
    <dgm:pt modelId="{FE752CDB-D99F-42B6-A824-9E7865D1BB97}" type="pres">
      <dgm:prSet presAssocID="{27E68310-38C2-47C1-92F8-A298E0F8906C}" presName="rootText1" presStyleLbl="node0" presStyleIdx="0" presStyleCnt="1" custLinFactNeighborX="4773" custLinFactNeighborY="46202">
        <dgm:presLayoutVars>
          <dgm:chPref val="3"/>
        </dgm:presLayoutVars>
      </dgm:prSet>
      <dgm:spPr/>
      <dgm:t>
        <a:bodyPr/>
        <a:lstStyle/>
        <a:p>
          <a:endParaRPr lang="en-US"/>
        </a:p>
      </dgm:t>
    </dgm:pt>
    <dgm:pt modelId="{F99B53E8-ADE9-460F-948B-682B4411BB68}" type="pres">
      <dgm:prSet presAssocID="{27E68310-38C2-47C1-92F8-A298E0F8906C}" presName="rootConnector1" presStyleLbl="node1" presStyleIdx="0" presStyleCnt="0"/>
      <dgm:spPr/>
      <dgm:t>
        <a:bodyPr/>
        <a:lstStyle/>
        <a:p>
          <a:endParaRPr lang="en-US"/>
        </a:p>
      </dgm:t>
    </dgm:pt>
    <dgm:pt modelId="{FCFF315E-0888-4294-98AC-E73E734D7648}" type="pres">
      <dgm:prSet presAssocID="{27E68310-38C2-47C1-92F8-A298E0F8906C}" presName="hierChild2" presStyleCnt="0"/>
      <dgm:spPr/>
    </dgm:pt>
    <dgm:pt modelId="{A4F84C20-96A9-4008-8419-403876833AA7}" type="pres">
      <dgm:prSet presAssocID="{3DA99690-4496-4E4D-B4BC-7C41C744021B}" presName="Name37" presStyleLbl="parChTrans1D2" presStyleIdx="0" presStyleCnt="6"/>
      <dgm:spPr/>
      <dgm:t>
        <a:bodyPr/>
        <a:lstStyle/>
        <a:p>
          <a:endParaRPr lang="en-US"/>
        </a:p>
      </dgm:t>
    </dgm:pt>
    <dgm:pt modelId="{D738DDFA-13A0-4690-8FB9-149B63227CE3}" type="pres">
      <dgm:prSet presAssocID="{DE7FF80C-6389-491D-94EA-8418FF757812}" presName="hierRoot2" presStyleCnt="0">
        <dgm:presLayoutVars>
          <dgm:hierBranch val="init"/>
        </dgm:presLayoutVars>
      </dgm:prSet>
      <dgm:spPr/>
    </dgm:pt>
    <dgm:pt modelId="{21670C37-4424-427A-9071-C10920E825F4}" type="pres">
      <dgm:prSet presAssocID="{DE7FF80C-6389-491D-94EA-8418FF757812}" presName="rootComposite" presStyleCnt="0"/>
      <dgm:spPr/>
    </dgm:pt>
    <dgm:pt modelId="{5D1A3B2D-768E-4759-84B0-F46FEF53C668}" type="pres">
      <dgm:prSet presAssocID="{DE7FF80C-6389-491D-94EA-8418FF757812}" presName="rootText" presStyleLbl="node2" presStyleIdx="0" presStyleCnt="4" custScaleX="134115" custScaleY="91547" custLinFactNeighborX="-48451" custLinFactNeighborY="70807">
        <dgm:presLayoutVars>
          <dgm:chPref val="3"/>
        </dgm:presLayoutVars>
      </dgm:prSet>
      <dgm:spPr/>
      <dgm:t>
        <a:bodyPr/>
        <a:lstStyle/>
        <a:p>
          <a:endParaRPr lang="en-US"/>
        </a:p>
      </dgm:t>
    </dgm:pt>
    <dgm:pt modelId="{1DF48E64-C430-431C-AC21-90AFAD761DF1}" type="pres">
      <dgm:prSet presAssocID="{DE7FF80C-6389-491D-94EA-8418FF757812}" presName="rootConnector" presStyleLbl="node2" presStyleIdx="0" presStyleCnt="4"/>
      <dgm:spPr/>
      <dgm:t>
        <a:bodyPr/>
        <a:lstStyle/>
        <a:p>
          <a:endParaRPr lang="en-US"/>
        </a:p>
      </dgm:t>
    </dgm:pt>
    <dgm:pt modelId="{9455DCD6-B95A-4905-951B-E0201F842CF3}" type="pres">
      <dgm:prSet presAssocID="{DE7FF80C-6389-491D-94EA-8418FF757812}" presName="hierChild4" presStyleCnt="0"/>
      <dgm:spPr/>
    </dgm:pt>
    <dgm:pt modelId="{009E10D2-882E-41CE-B95F-28E25045CFBE}" type="pres">
      <dgm:prSet presAssocID="{DE7FF80C-6389-491D-94EA-8418FF757812}" presName="hierChild5" presStyleCnt="0"/>
      <dgm:spPr/>
    </dgm:pt>
    <dgm:pt modelId="{295CA72D-7D75-4365-9C5E-324FEAB46872}" type="pres">
      <dgm:prSet presAssocID="{9A916D68-3494-4CEE-BEDB-1D675631BE3E}" presName="Name37" presStyleLbl="parChTrans1D2" presStyleIdx="1" presStyleCnt="6"/>
      <dgm:spPr/>
      <dgm:t>
        <a:bodyPr/>
        <a:lstStyle/>
        <a:p>
          <a:endParaRPr lang="en-US"/>
        </a:p>
      </dgm:t>
    </dgm:pt>
    <dgm:pt modelId="{E1E494A9-F7F2-46EC-A0A0-84B4C96930F8}" type="pres">
      <dgm:prSet presAssocID="{87A41AD8-579D-4011-9DA6-42695F1F1542}" presName="hierRoot2" presStyleCnt="0">
        <dgm:presLayoutVars>
          <dgm:hierBranch val="init"/>
        </dgm:presLayoutVars>
      </dgm:prSet>
      <dgm:spPr/>
    </dgm:pt>
    <dgm:pt modelId="{7B36EAD4-4DF7-4591-8390-DCA826E1BD48}" type="pres">
      <dgm:prSet presAssocID="{87A41AD8-579D-4011-9DA6-42695F1F1542}" presName="rootComposite" presStyleCnt="0"/>
      <dgm:spPr/>
    </dgm:pt>
    <dgm:pt modelId="{ABC73EDA-23C6-4B6B-87C7-C33B6BEA236A}" type="pres">
      <dgm:prSet presAssocID="{87A41AD8-579D-4011-9DA6-42695F1F1542}" presName="rootText" presStyleLbl="node2" presStyleIdx="1" presStyleCnt="4" custScaleX="180639" custScaleY="117008" custLinFactY="-168140" custLinFactNeighborX="87248" custLinFactNeighborY="-200000">
        <dgm:presLayoutVars>
          <dgm:chPref val="3"/>
        </dgm:presLayoutVars>
      </dgm:prSet>
      <dgm:spPr/>
      <dgm:t>
        <a:bodyPr/>
        <a:lstStyle/>
        <a:p>
          <a:endParaRPr lang="en-US"/>
        </a:p>
      </dgm:t>
    </dgm:pt>
    <dgm:pt modelId="{8F5AE246-345C-41C9-9CD2-D2EE754985E6}" type="pres">
      <dgm:prSet presAssocID="{87A41AD8-579D-4011-9DA6-42695F1F1542}" presName="rootConnector" presStyleLbl="node2" presStyleIdx="1" presStyleCnt="4"/>
      <dgm:spPr/>
      <dgm:t>
        <a:bodyPr/>
        <a:lstStyle/>
        <a:p>
          <a:endParaRPr lang="en-US"/>
        </a:p>
      </dgm:t>
    </dgm:pt>
    <dgm:pt modelId="{1DBF58EF-A97F-4CBF-9883-4F261E3A3F5D}" type="pres">
      <dgm:prSet presAssocID="{87A41AD8-579D-4011-9DA6-42695F1F1542}" presName="hierChild4" presStyleCnt="0"/>
      <dgm:spPr/>
    </dgm:pt>
    <dgm:pt modelId="{24BF3311-9CBC-4C8F-A1C1-255789A699CD}" type="pres">
      <dgm:prSet presAssocID="{87A41AD8-579D-4011-9DA6-42695F1F1542}" presName="hierChild5" presStyleCnt="0"/>
      <dgm:spPr/>
    </dgm:pt>
    <dgm:pt modelId="{9F660F8C-3985-4F40-A9E5-49A0AC86AAD3}" type="pres">
      <dgm:prSet presAssocID="{1280BCA6-2748-4315-B0D5-6AD705A4AF36}" presName="Name37" presStyleLbl="parChTrans1D2" presStyleIdx="2" presStyleCnt="6"/>
      <dgm:spPr/>
      <dgm:t>
        <a:bodyPr/>
        <a:lstStyle/>
        <a:p>
          <a:endParaRPr lang="en-US"/>
        </a:p>
      </dgm:t>
    </dgm:pt>
    <dgm:pt modelId="{542AF290-B21C-4CF1-B974-F36591C09017}" type="pres">
      <dgm:prSet presAssocID="{48985BB7-7459-405D-B44C-5692C16FF43B}" presName="hierRoot2" presStyleCnt="0">
        <dgm:presLayoutVars>
          <dgm:hierBranch val="init"/>
        </dgm:presLayoutVars>
      </dgm:prSet>
      <dgm:spPr/>
    </dgm:pt>
    <dgm:pt modelId="{9D6B4899-F184-40BB-8CF7-853D75A2CC17}" type="pres">
      <dgm:prSet presAssocID="{48985BB7-7459-405D-B44C-5692C16FF43B}" presName="rootComposite" presStyleCnt="0"/>
      <dgm:spPr/>
    </dgm:pt>
    <dgm:pt modelId="{A3174ED5-3890-44E8-8525-1DDAB0A20684}" type="pres">
      <dgm:prSet presAssocID="{48985BB7-7459-405D-B44C-5692C16FF43B}" presName="rootText" presStyleLbl="node2" presStyleIdx="2" presStyleCnt="4" custScaleX="124849" custLinFactNeighborX="91527" custLinFactNeighborY="70807">
        <dgm:presLayoutVars>
          <dgm:chPref val="3"/>
        </dgm:presLayoutVars>
      </dgm:prSet>
      <dgm:spPr/>
      <dgm:t>
        <a:bodyPr/>
        <a:lstStyle/>
        <a:p>
          <a:endParaRPr lang="en-US"/>
        </a:p>
      </dgm:t>
    </dgm:pt>
    <dgm:pt modelId="{B346382B-08DB-472A-B562-E8968F6FB75D}" type="pres">
      <dgm:prSet presAssocID="{48985BB7-7459-405D-B44C-5692C16FF43B}" presName="rootConnector" presStyleLbl="node2" presStyleIdx="2" presStyleCnt="4"/>
      <dgm:spPr/>
      <dgm:t>
        <a:bodyPr/>
        <a:lstStyle/>
        <a:p>
          <a:endParaRPr lang="en-US"/>
        </a:p>
      </dgm:t>
    </dgm:pt>
    <dgm:pt modelId="{97E74830-401C-43A7-9CE1-9336CF4E5783}" type="pres">
      <dgm:prSet presAssocID="{48985BB7-7459-405D-B44C-5692C16FF43B}" presName="hierChild4" presStyleCnt="0"/>
      <dgm:spPr/>
    </dgm:pt>
    <dgm:pt modelId="{27CB9A4A-6C5D-45A1-9D6B-7CB6CC6236D4}" type="pres">
      <dgm:prSet presAssocID="{48985BB7-7459-405D-B44C-5692C16FF43B}" presName="hierChild5" presStyleCnt="0"/>
      <dgm:spPr/>
    </dgm:pt>
    <dgm:pt modelId="{FBDFE196-DB3D-4EA1-AB89-88DF2C324AA7}" type="pres">
      <dgm:prSet presAssocID="{89F223ED-0211-436C-A47E-CE97592DB936}" presName="Name37" presStyleLbl="parChTrans1D2" presStyleIdx="3" presStyleCnt="6"/>
      <dgm:spPr/>
      <dgm:t>
        <a:bodyPr/>
        <a:lstStyle/>
        <a:p>
          <a:endParaRPr lang="en-US"/>
        </a:p>
      </dgm:t>
    </dgm:pt>
    <dgm:pt modelId="{E80A93AE-BF8D-48AB-B747-9AAC1D026DAF}" type="pres">
      <dgm:prSet presAssocID="{30FB48E2-EA39-450F-A97D-310F4F1454E0}" presName="hierRoot2" presStyleCnt="0">
        <dgm:presLayoutVars>
          <dgm:hierBranch val="init"/>
        </dgm:presLayoutVars>
      </dgm:prSet>
      <dgm:spPr/>
    </dgm:pt>
    <dgm:pt modelId="{EE25FEB9-4D4F-4E91-8ADC-ECA50A0771A0}" type="pres">
      <dgm:prSet presAssocID="{30FB48E2-EA39-450F-A97D-310F4F1454E0}" presName="rootComposite" presStyleCnt="0"/>
      <dgm:spPr/>
    </dgm:pt>
    <dgm:pt modelId="{438C22E3-412D-4468-A9AE-B7EEA96DF69D}" type="pres">
      <dgm:prSet presAssocID="{30FB48E2-EA39-450F-A97D-310F4F1454E0}" presName="rootText" presStyleLbl="node2" presStyleIdx="3" presStyleCnt="4" custScaleX="131698" custScaleY="110000" custLinFactNeighborX="36715" custLinFactNeighborY="70807">
        <dgm:presLayoutVars>
          <dgm:chPref val="3"/>
        </dgm:presLayoutVars>
      </dgm:prSet>
      <dgm:spPr/>
      <dgm:t>
        <a:bodyPr/>
        <a:lstStyle/>
        <a:p>
          <a:endParaRPr lang="en-US"/>
        </a:p>
      </dgm:t>
    </dgm:pt>
    <dgm:pt modelId="{9584D31E-280C-4371-98A8-554861ED5C59}" type="pres">
      <dgm:prSet presAssocID="{30FB48E2-EA39-450F-A97D-310F4F1454E0}" presName="rootConnector" presStyleLbl="node2" presStyleIdx="3" presStyleCnt="4"/>
      <dgm:spPr/>
      <dgm:t>
        <a:bodyPr/>
        <a:lstStyle/>
        <a:p>
          <a:endParaRPr lang="en-US"/>
        </a:p>
      </dgm:t>
    </dgm:pt>
    <dgm:pt modelId="{60908C45-F9D2-4486-B704-A4506C03099D}" type="pres">
      <dgm:prSet presAssocID="{30FB48E2-EA39-450F-A97D-310F4F1454E0}" presName="hierChild4" presStyleCnt="0"/>
      <dgm:spPr/>
    </dgm:pt>
    <dgm:pt modelId="{F56634A9-8901-41CA-B927-9E2801122AD1}" type="pres">
      <dgm:prSet presAssocID="{30FB48E2-EA39-450F-A97D-310F4F1454E0}" presName="hierChild5" presStyleCnt="0"/>
      <dgm:spPr/>
    </dgm:pt>
    <dgm:pt modelId="{5678C379-FD8B-490A-8AED-1A4825C96061}" type="pres">
      <dgm:prSet presAssocID="{27E68310-38C2-47C1-92F8-A298E0F8906C}" presName="hierChild3" presStyleCnt="0"/>
      <dgm:spPr/>
    </dgm:pt>
    <dgm:pt modelId="{8ABD60FE-DE80-4754-BCB0-FAA59B74297B}" type="pres">
      <dgm:prSet presAssocID="{F10545E5-3965-41D0-AF42-A34486975376}" presName="Name111" presStyleLbl="parChTrans1D2" presStyleIdx="4" presStyleCnt="6"/>
      <dgm:spPr/>
      <dgm:t>
        <a:bodyPr/>
        <a:lstStyle/>
        <a:p>
          <a:endParaRPr lang="en-US"/>
        </a:p>
      </dgm:t>
    </dgm:pt>
    <dgm:pt modelId="{F4832CA6-CEB5-4236-AC1E-2E775093AE26}" type="pres">
      <dgm:prSet presAssocID="{5756F11B-36C6-4B38-AEE4-DFB301F860D4}" presName="hierRoot3" presStyleCnt="0">
        <dgm:presLayoutVars>
          <dgm:hierBranch val="init"/>
        </dgm:presLayoutVars>
      </dgm:prSet>
      <dgm:spPr/>
    </dgm:pt>
    <dgm:pt modelId="{81A4230A-AB51-4110-A6FE-44818A7F884C}" type="pres">
      <dgm:prSet presAssocID="{5756F11B-36C6-4B38-AEE4-DFB301F860D4}" presName="rootComposite3" presStyleCnt="0"/>
      <dgm:spPr/>
    </dgm:pt>
    <dgm:pt modelId="{82E34F11-7B92-4EA8-9444-02FEB96A195E}" type="pres">
      <dgm:prSet presAssocID="{5756F11B-36C6-4B38-AEE4-DFB301F860D4}" presName="rootText3" presStyleLbl="asst1" presStyleIdx="0" presStyleCnt="2" custScaleX="150234" custLinFactX="-100000" custLinFactNeighborX="-145278" custLinFactNeighborY="-865">
        <dgm:presLayoutVars>
          <dgm:chPref val="3"/>
        </dgm:presLayoutVars>
      </dgm:prSet>
      <dgm:spPr/>
      <dgm:t>
        <a:bodyPr/>
        <a:lstStyle/>
        <a:p>
          <a:endParaRPr lang="en-US"/>
        </a:p>
      </dgm:t>
    </dgm:pt>
    <dgm:pt modelId="{1E91CA60-463D-4D02-B3CF-6F3C4FE4B189}" type="pres">
      <dgm:prSet presAssocID="{5756F11B-36C6-4B38-AEE4-DFB301F860D4}" presName="rootConnector3" presStyleLbl="asst1" presStyleIdx="0" presStyleCnt="2"/>
      <dgm:spPr/>
      <dgm:t>
        <a:bodyPr/>
        <a:lstStyle/>
        <a:p>
          <a:endParaRPr lang="en-US"/>
        </a:p>
      </dgm:t>
    </dgm:pt>
    <dgm:pt modelId="{613E3615-68C8-4410-A68C-01DA6BADB110}" type="pres">
      <dgm:prSet presAssocID="{5756F11B-36C6-4B38-AEE4-DFB301F860D4}" presName="hierChild6" presStyleCnt="0"/>
      <dgm:spPr/>
    </dgm:pt>
    <dgm:pt modelId="{BCA551E1-71BA-4136-8BC7-71D8542F974E}" type="pres">
      <dgm:prSet presAssocID="{5756F11B-36C6-4B38-AEE4-DFB301F860D4}" presName="hierChild7" presStyleCnt="0"/>
      <dgm:spPr/>
    </dgm:pt>
    <dgm:pt modelId="{867725EE-A87C-406A-814D-D62D0AC025FD}" type="pres">
      <dgm:prSet presAssocID="{FB3099CB-9EAB-42DF-9BBF-FF56104B6D4D}" presName="Name111" presStyleLbl="parChTrans1D2" presStyleIdx="5" presStyleCnt="6"/>
      <dgm:spPr/>
      <dgm:t>
        <a:bodyPr/>
        <a:lstStyle/>
        <a:p>
          <a:endParaRPr lang="en-US"/>
        </a:p>
      </dgm:t>
    </dgm:pt>
    <dgm:pt modelId="{6038E3DA-3FC7-48E1-BDA5-22C7B443D564}" type="pres">
      <dgm:prSet presAssocID="{CE19B150-92EC-4A0D-9606-0745A15ECD02}" presName="hierRoot3" presStyleCnt="0">
        <dgm:presLayoutVars>
          <dgm:hierBranch val="init"/>
        </dgm:presLayoutVars>
      </dgm:prSet>
      <dgm:spPr/>
    </dgm:pt>
    <dgm:pt modelId="{1108E441-5F09-46F8-B351-94DA144EA8F4}" type="pres">
      <dgm:prSet presAssocID="{CE19B150-92EC-4A0D-9606-0745A15ECD02}" presName="rootComposite3" presStyleCnt="0"/>
      <dgm:spPr/>
    </dgm:pt>
    <dgm:pt modelId="{00227656-B1EF-4639-9891-7F53CA567121}" type="pres">
      <dgm:prSet presAssocID="{CE19B150-92EC-4A0D-9606-0745A15ECD02}" presName="rootText3" presStyleLbl="asst1" presStyleIdx="1" presStyleCnt="2" custScaleX="137477" custLinFactX="100000" custLinFactNeighborX="131634" custLinFactNeighborY="-865">
        <dgm:presLayoutVars>
          <dgm:chPref val="3"/>
        </dgm:presLayoutVars>
      </dgm:prSet>
      <dgm:spPr/>
      <dgm:t>
        <a:bodyPr/>
        <a:lstStyle/>
        <a:p>
          <a:endParaRPr lang="en-US"/>
        </a:p>
      </dgm:t>
    </dgm:pt>
    <dgm:pt modelId="{9E2E9552-8EF5-4BBB-9CB2-F18C610000A6}" type="pres">
      <dgm:prSet presAssocID="{CE19B150-92EC-4A0D-9606-0745A15ECD02}" presName="rootConnector3" presStyleLbl="asst1" presStyleIdx="1" presStyleCnt="2"/>
      <dgm:spPr/>
      <dgm:t>
        <a:bodyPr/>
        <a:lstStyle/>
        <a:p>
          <a:endParaRPr lang="en-US"/>
        </a:p>
      </dgm:t>
    </dgm:pt>
    <dgm:pt modelId="{07FC0688-0005-4E03-8006-62C71FA0281F}" type="pres">
      <dgm:prSet presAssocID="{CE19B150-92EC-4A0D-9606-0745A15ECD02}" presName="hierChild6" presStyleCnt="0"/>
      <dgm:spPr/>
    </dgm:pt>
    <dgm:pt modelId="{C0E9C8AA-704A-4149-BAB6-4B2C44D9AAB5}" type="pres">
      <dgm:prSet presAssocID="{CE19B150-92EC-4A0D-9606-0745A15ECD02}" presName="hierChild7" presStyleCnt="0"/>
      <dgm:spPr/>
    </dgm:pt>
  </dgm:ptLst>
  <dgm:cxnLst>
    <dgm:cxn modelId="{FFBAB767-B5CE-49C6-B2CF-1F75E3E6240B}" type="presOf" srcId="{CE19B150-92EC-4A0D-9606-0745A15ECD02}" destId="{9E2E9552-8EF5-4BBB-9CB2-F18C610000A6}" srcOrd="1" destOrd="0" presId="urn:microsoft.com/office/officeart/2005/8/layout/orgChart1"/>
    <dgm:cxn modelId="{0132F140-E9D5-4023-8237-E13195F12A20}" type="presOf" srcId="{DE7FF80C-6389-491D-94EA-8418FF757812}" destId="{1DF48E64-C430-431C-AC21-90AFAD761DF1}" srcOrd="1" destOrd="0" presId="urn:microsoft.com/office/officeart/2005/8/layout/orgChart1"/>
    <dgm:cxn modelId="{7594423A-8D32-42AD-951F-EF65C69BDB83}" srcId="{27E68310-38C2-47C1-92F8-A298E0F8906C}" destId="{CE19B150-92EC-4A0D-9606-0745A15ECD02}" srcOrd="1" destOrd="0" parTransId="{FB3099CB-9EAB-42DF-9BBF-FF56104B6D4D}" sibTransId="{8132D865-AAC2-4E9A-9E70-1ADF5DF82293}"/>
    <dgm:cxn modelId="{93B2A3D1-F37B-43A2-88E2-E13154052792}" type="presOf" srcId="{5756F11B-36C6-4B38-AEE4-DFB301F860D4}" destId="{82E34F11-7B92-4EA8-9444-02FEB96A195E}" srcOrd="0" destOrd="0" presId="urn:microsoft.com/office/officeart/2005/8/layout/orgChart1"/>
    <dgm:cxn modelId="{6944351A-8F92-4CE6-909A-FC3CFC597A75}" type="presOf" srcId="{CE19B150-92EC-4A0D-9606-0745A15ECD02}" destId="{00227656-B1EF-4639-9891-7F53CA567121}" srcOrd="0" destOrd="0" presId="urn:microsoft.com/office/officeart/2005/8/layout/orgChart1"/>
    <dgm:cxn modelId="{31748E35-A125-4D6B-AF8E-460548CD6E37}" type="presOf" srcId="{89F223ED-0211-436C-A47E-CE97592DB936}" destId="{FBDFE196-DB3D-4EA1-AB89-88DF2C324AA7}" srcOrd="0" destOrd="0" presId="urn:microsoft.com/office/officeart/2005/8/layout/orgChart1"/>
    <dgm:cxn modelId="{77026D9D-E7F7-4A7C-80EC-C11E52CA5582}" type="presOf" srcId="{1280BCA6-2748-4315-B0D5-6AD705A4AF36}" destId="{9F660F8C-3985-4F40-A9E5-49A0AC86AAD3}" srcOrd="0" destOrd="0" presId="urn:microsoft.com/office/officeart/2005/8/layout/orgChart1"/>
    <dgm:cxn modelId="{E1956E41-181A-4762-A701-D6329C7D6472}" srcId="{0E99A5FE-CF79-42AD-9ADE-B1599A62AD18}" destId="{27E68310-38C2-47C1-92F8-A298E0F8906C}" srcOrd="0" destOrd="0" parTransId="{4761480B-F718-445E-9228-73C921394ABB}" sibTransId="{6F36CBF7-E7BC-463C-A5F0-920BF1D8A646}"/>
    <dgm:cxn modelId="{A230EC47-BE58-42BE-986B-A2EA48CBCA46}" type="presOf" srcId="{48985BB7-7459-405D-B44C-5692C16FF43B}" destId="{A3174ED5-3890-44E8-8525-1DDAB0A20684}" srcOrd="0" destOrd="0" presId="urn:microsoft.com/office/officeart/2005/8/layout/orgChart1"/>
    <dgm:cxn modelId="{B408DD2A-8861-4F0B-A860-BD1650B64A15}" type="presOf" srcId="{0E99A5FE-CF79-42AD-9ADE-B1599A62AD18}" destId="{81C4A54F-4213-4F89-8773-6FDED858248E}" srcOrd="0" destOrd="0" presId="urn:microsoft.com/office/officeart/2005/8/layout/orgChart1"/>
    <dgm:cxn modelId="{2EB943EE-2A23-428E-A38F-86E1B158C720}" type="presOf" srcId="{5756F11B-36C6-4B38-AEE4-DFB301F860D4}" destId="{1E91CA60-463D-4D02-B3CF-6F3C4FE4B189}" srcOrd="1" destOrd="0" presId="urn:microsoft.com/office/officeart/2005/8/layout/orgChart1"/>
    <dgm:cxn modelId="{BE44A70C-1F59-47B1-B849-CDD2F76D2B1B}" type="presOf" srcId="{DE7FF80C-6389-491D-94EA-8418FF757812}" destId="{5D1A3B2D-768E-4759-84B0-F46FEF53C668}" srcOrd="0" destOrd="0" presId="urn:microsoft.com/office/officeart/2005/8/layout/orgChart1"/>
    <dgm:cxn modelId="{DF5701A9-328C-4B43-8AF3-50E49C822923}" type="presOf" srcId="{87A41AD8-579D-4011-9DA6-42695F1F1542}" destId="{8F5AE246-345C-41C9-9CD2-D2EE754985E6}" srcOrd="1" destOrd="0" presId="urn:microsoft.com/office/officeart/2005/8/layout/orgChart1"/>
    <dgm:cxn modelId="{703DC336-9872-4F3E-95A1-6E89CB24554D}" type="presOf" srcId="{F10545E5-3965-41D0-AF42-A34486975376}" destId="{8ABD60FE-DE80-4754-BCB0-FAA59B74297B}" srcOrd="0" destOrd="0" presId="urn:microsoft.com/office/officeart/2005/8/layout/orgChart1"/>
    <dgm:cxn modelId="{AE589E0F-3AA5-4A7E-9801-EAE4286C649B}" type="presOf" srcId="{3DA99690-4496-4E4D-B4BC-7C41C744021B}" destId="{A4F84C20-96A9-4008-8419-403876833AA7}" srcOrd="0" destOrd="0" presId="urn:microsoft.com/office/officeart/2005/8/layout/orgChart1"/>
    <dgm:cxn modelId="{EF336EBD-B20C-4870-8A8E-72788CF9C18B}" srcId="{27E68310-38C2-47C1-92F8-A298E0F8906C}" destId="{48985BB7-7459-405D-B44C-5692C16FF43B}" srcOrd="4" destOrd="0" parTransId="{1280BCA6-2748-4315-B0D5-6AD705A4AF36}" sibTransId="{46843C1B-E0D7-4E7F-94BB-F9FA398CD3E5}"/>
    <dgm:cxn modelId="{FA8BFCF3-E1AA-4428-A220-A96700DA1D9E}" srcId="{27E68310-38C2-47C1-92F8-A298E0F8906C}" destId="{30FB48E2-EA39-450F-A97D-310F4F1454E0}" srcOrd="5" destOrd="0" parTransId="{89F223ED-0211-436C-A47E-CE97592DB936}" sibTransId="{F08D807A-2967-4B7E-8D02-D619CB01CC70}"/>
    <dgm:cxn modelId="{CC476504-01A7-499F-A439-E5E597C4650C}" type="presOf" srcId="{27E68310-38C2-47C1-92F8-A298E0F8906C}" destId="{F99B53E8-ADE9-460F-948B-682B4411BB68}" srcOrd="1" destOrd="0" presId="urn:microsoft.com/office/officeart/2005/8/layout/orgChart1"/>
    <dgm:cxn modelId="{40480990-E23A-494A-A65C-735F299D0F80}" type="presOf" srcId="{FB3099CB-9EAB-42DF-9BBF-FF56104B6D4D}" destId="{867725EE-A87C-406A-814D-D62D0AC025FD}" srcOrd="0" destOrd="0" presId="urn:microsoft.com/office/officeart/2005/8/layout/orgChart1"/>
    <dgm:cxn modelId="{23E67097-1C46-4997-AC6A-5E4BCFA5F91D}" type="presOf" srcId="{30FB48E2-EA39-450F-A97D-310F4F1454E0}" destId="{9584D31E-280C-4371-98A8-554861ED5C59}" srcOrd="1" destOrd="0" presId="urn:microsoft.com/office/officeart/2005/8/layout/orgChart1"/>
    <dgm:cxn modelId="{5BF54D39-BF07-4704-AF42-ABC10516324A}" type="presOf" srcId="{27E68310-38C2-47C1-92F8-A298E0F8906C}" destId="{FE752CDB-D99F-42B6-A824-9E7865D1BB97}" srcOrd="0" destOrd="0" presId="urn:microsoft.com/office/officeart/2005/8/layout/orgChart1"/>
    <dgm:cxn modelId="{F57D55CA-56F6-48BD-85E6-BA59009D2C71}" srcId="{27E68310-38C2-47C1-92F8-A298E0F8906C}" destId="{DE7FF80C-6389-491D-94EA-8418FF757812}" srcOrd="2" destOrd="0" parTransId="{3DA99690-4496-4E4D-B4BC-7C41C744021B}" sibTransId="{154B46B2-680E-412B-ADAF-266DB8F2F06A}"/>
    <dgm:cxn modelId="{F62E6011-5D09-48AD-B3D2-A540C6D4FCD9}" type="presOf" srcId="{48985BB7-7459-405D-B44C-5692C16FF43B}" destId="{B346382B-08DB-472A-B562-E8968F6FB75D}" srcOrd="1" destOrd="0" presId="urn:microsoft.com/office/officeart/2005/8/layout/orgChart1"/>
    <dgm:cxn modelId="{9120B27D-7F4B-4BFB-BFC1-00C96B52EA14}" type="presOf" srcId="{30FB48E2-EA39-450F-A97D-310F4F1454E0}" destId="{438C22E3-412D-4468-A9AE-B7EEA96DF69D}" srcOrd="0" destOrd="0" presId="urn:microsoft.com/office/officeart/2005/8/layout/orgChart1"/>
    <dgm:cxn modelId="{A1439612-1B84-4882-A5E3-50CE03E741D0}" type="presOf" srcId="{9A916D68-3494-4CEE-BEDB-1D675631BE3E}" destId="{295CA72D-7D75-4365-9C5E-324FEAB46872}" srcOrd="0" destOrd="0" presId="urn:microsoft.com/office/officeart/2005/8/layout/orgChart1"/>
    <dgm:cxn modelId="{8100954D-A51E-49E9-ACE1-9F8349026AA7}" type="presOf" srcId="{87A41AD8-579D-4011-9DA6-42695F1F1542}" destId="{ABC73EDA-23C6-4B6B-87C7-C33B6BEA236A}" srcOrd="0" destOrd="0" presId="urn:microsoft.com/office/officeart/2005/8/layout/orgChart1"/>
    <dgm:cxn modelId="{3BED7968-83FE-4695-92C6-F90700D53BF6}" srcId="{27E68310-38C2-47C1-92F8-A298E0F8906C}" destId="{5756F11B-36C6-4B38-AEE4-DFB301F860D4}" srcOrd="0" destOrd="0" parTransId="{F10545E5-3965-41D0-AF42-A34486975376}" sibTransId="{BFDAB1E2-2580-4F92-9289-8A4CF56FB620}"/>
    <dgm:cxn modelId="{E91BA963-32DE-4D3A-9E24-0178B804299A}" srcId="{27E68310-38C2-47C1-92F8-A298E0F8906C}" destId="{87A41AD8-579D-4011-9DA6-42695F1F1542}" srcOrd="3" destOrd="0" parTransId="{9A916D68-3494-4CEE-BEDB-1D675631BE3E}" sibTransId="{1E367946-DC64-4E39-B536-0EB93A681C4F}"/>
    <dgm:cxn modelId="{CCE5FBF8-65D9-4DE0-9F8C-61222A945228}" type="presParOf" srcId="{81C4A54F-4213-4F89-8773-6FDED858248E}" destId="{63C6E550-8828-4364-8145-F20E533125CC}" srcOrd="0" destOrd="0" presId="urn:microsoft.com/office/officeart/2005/8/layout/orgChart1"/>
    <dgm:cxn modelId="{6BDFD816-C63B-4107-AB73-AAD7158F9526}" type="presParOf" srcId="{63C6E550-8828-4364-8145-F20E533125CC}" destId="{64AC787B-568F-4501-9E45-BB2D297933E8}" srcOrd="0" destOrd="0" presId="urn:microsoft.com/office/officeart/2005/8/layout/orgChart1"/>
    <dgm:cxn modelId="{231B5732-C04D-4407-969B-25B9A090F90C}" type="presParOf" srcId="{64AC787B-568F-4501-9E45-BB2D297933E8}" destId="{FE752CDB-D99F-42B6-A824-9E7865D1BB97}" srcOrd="0" destOrd="0" presId="urn:microsoft.com/office/officeart/2005/8/layout/orgChart1"/>
    <dgm:cxn modelId="{066DE772-C490-452C-AAEE-BB2A799BCCFB}" type="presParOf" srcId="{64AC787B-568F-4501-9E45-BB2D297933E8}" destId="{F99B53E8-ADE9-460F-948B-682B4411BB68}" srcOrd="1" destOrd="0" presId="urn:microsoft.com/office/officeart/2005/8/layout/orgChart1"/>
    <dgm:cxn modelId="{251CAC84-5641-454D-A539-4153CA673173}" type="presParOf" srcId="{63C6E550-8828-4364-8145-F20E533125CC}" destId="{FCFF315E-0888-4294-98AC-E73E734D7648}" srcOrd="1" destOrd="0" presId="urn:microsoft.com/office/officeart/2005/8/layout/orgChart1"/>
    <dgm:cxn modelId="{8BADC94D-1151-4E49-B2CF-6843A9CDD7A7}" type="presParOf" srcId="{FCFF315E-0888-4294-98AC-E73E734D7648}" destId="{A4F84C20-96A9-4008-8419-403876833AA7}" srcOrd="0" destOrd="0" presId="urn:microsoft.com/office/officeart/2005/8/layout/orgChart1"/>
    <dgm:cxn modelId="{C2603074-C167-4271-80F7-53F9FD3D8972}" type="presParOf" srcId="{FCFF315E-0888-4294-98AC-E73E734D7648}" destId="{D738DDFA-13A0-4690-8FB9-149B63227CE3}" srcOrd="1" destOrd="0" presId="urn:microsoft.com/office/officeart/2005/8/layout/orgChart1"/>
    <dgm:cxn modelId="{754C875E-4BB7-45E7-BFF2-47B3F47840F9}" type="presParOf" srcId="{D738DDFA-13A0-4690-8FB9-149B63227CE3}" destId="{21670C37-4424-427A-9071-C10920E825F4}" srcOrd="0" destOrd="0" presId="urn:microsoft.com/office/officeart/2005/8/layout/orgChart1"/>
    <dgm:cxn modelId="{32CD571C-CE1C-4985-9B39-30848B9F0F42}" type="presParOf" srcId="{21670C37-4424-427A-9071-C10920E825F4}" destId="{5D1A3B2D-768E-4759-84B0-F46FEF53C668}" srcOrd="0" destOrd="0" presId="urn:microsoft.com/office/officeart/2005/8/layout/orgChart1"/>
    <dgm:cxn modelId="{DF4B921B-7DB5-4A21-8136-5EE4DD8115BB}" type="presParOf" srcId="{21670C37-4424-427A-9071-C10920E825F4}" destId="{1DF48E64-C430-431C-AC21-90AFAD761DF1}" srcOrd="1" destOrd="0" presId="urn:microsoft.com/office/officeart/2005/8/layout/orgChart1"/>
    <dgm:cxn modelId="{77B895C5-4C66-417E-B22B-C5E8FAC35E46}" type="presParOf" srcId="{D738DDFA-13A0-4690-8FB9-149B63227CE3}" destId="{9455DCD6-B95A-4905-951B-E0201F842CF3}" srcOrd="1" destOrd="0" presId="urn:microsoft.com/office/officeart/2005/8/layout/orgChart1"/>
    <dgm:cxn modelId="{C5B8E230-AC79-48D9-A4F9-1F401AE3CDEC}" type="presParOf" srcId="{D738DDFA-13A0-4690-8FB9-149B63227CE3}" destId="{009E10D2-882E-41CE-B95F-28E25045CFBE}" srcOrd="2" destOrd="0" presId="urn:microsoft.com/office/officeart/2005/8/layout/orgChart1"/>
    <dgm:cxn modelId="{BA59B1D2-A6A2-40EB-AD02-6DE012B2697D}" type="presParOf" srcId="{FCFF315E-0888-4294-98AC-E73E734D7648}" destId="{295CA72D-7D75-4365-9C5E-324FEAB46872}" srcOrd="2" destOrd="0" presId="urn:microsoft.com/office/officeart/2005/8/layout/orgChart1"/>
    <dgm:cxn modelId="{A888250F-CB0F-4EC3-9D22-4338397DAC55}" type="presParOf" srcId="{FCFF315E-0888-4294-98AC-E73E734D7648}" destId="{E1E494A9-F7F2-46EC-A0A0-84B4C96930F8}" srcOrd="3" destOrd="0" presId="urn:microsoft.com/office/officeart/2005/8/layout/orgChart1"/>
    <dgm:cxn modelId="{92F23C89-0AC9-4BB1-ACFD-132CDAB310E6}" type="presParOf" srcId="{E1E494A9-F7F2-46EC-A0A0-84B4C96930F8}" destId="{7B36EAD4-4DF7-4591-8390-DCA826E1BD48}" srcOrd="0" destOrd="0" presId="urn:microsoft.com/office/officeart/2005/8/layout/orgChart1"/>
    <dgm:cxn modelId="{2B6FBD3A-E51D-4782-B38C-313AC3137387}" type="presParOf" srcId="{7B36EAD4-4DF7-4591-8390-DCA826E1BD48}" destId="{ABC73EDA-23C6-4B6B-87C7-C33B6BEA236A}" srcOrd="0" destOrd="0" presId="urn:microsoft.com/office/officeart/2005/8/layout/orgChart1"/>
    <dgm:cxn modelId="{A0354001-1F5C-43EB-92EC-0995C083F5C3}" type="presParOf" srcId="{7B36EAD4-4DF7-4591-8390-DCA826E1BD48}" destId="{8F5AE246-345C-41C9-9CD2-D2EE754985E6}" srcOrd="1" destOrd="0" presId="urn:microsoft.com/office/officeart/2005/8/layout/orgChart1"/>
    <dgm:cxn modelId="{BA7D4975-84BB-4D21-83A0-840E5BF15376}" type="presParOf" srcId="{E1E494A9-F7F2-46EC-A0A0-84B4C96930F8}" destId="{1DBF58EF-A97F-4CBF-9883-4F261E3A3F5D}" srcOrd="1" destOrd="0" presId="urn:microsoft.com/office/officeart/2005/8/layout/orgChart1"/>
    <dgm:cxn modelId="{77A58DF6-925C-423E-9879-9F625C7828E9}" type="presParOf" srcId="{E1E494A9-F7F2-46EC-A0A0-84B4C96930F8}" destId="{24BF3311-9CBC-4C8F-A1C1-255789A699CD}" srcOrd="2" destOrd="0" presId="urn:microsoft.com/office/officeart/2005/8/layout/orgChart1"/>
    <dgm:cxn modelId="{79BD3794-08AC-4600-BA42-10A5DBDBDB2B}" type="presParOf" srcId="{FCFF315E-0888-4294-98AC-E73E734D7648}" destId="{9F660F8C-3985-4F40-A9E5-49A0AC86AAD3}" srcOrd="4" destOrd="0" presId="urn:microsoft.com/office/officeart/2005/8/layout/orgChart1"/>
    <dgm:cxn modelId="{28946483-2A60-405C-891B-9A1BE6084364}" type="presParOf" srcId="{FCFF315E-0888-4294-98AC-E73E734D7648}" destId="{542AF290-B21C-4CF1-B974-F36591C09017}" srcOrd="5" destOrd="0" presId="urn:microsoft.com/office/officeart/2005/8/layout/orgChart1"/>
    <dgm:cxn modelId="{064FD114-8DEB-46D4-A17A-D183FE2D8442}" type="presParOf" srcId="{542AF290-B21C-4CF1-B974-F36591C09017}" destId="{9D6B4899-F184-40BB-8CF7-853D75A2CC17}" srcOrd="0" destOrd="0" presId="urn:microsoft.com/office/officeart/2005/8/layout/orgChart1"/>
    <dgm:cxn modelId="{1656DD6E-C168-4DE1-B53E-31E8BD9DCE40}" type="presParOf" srcId="{9D6B4899-F184-40BB-8CF7-853D75A2CC17}" destId="{A3174ED5-3890-44E8-8525-1DDAB0A20684}" srcOrd="0" destOrd="0" presId="urn:microsoft.com/office/officeart/2005/8/layout/orgChart1"/>
    <dgm:cxn modelId="{C65BB7D8-D24E-4569-80F3-543263D821BA}" type="presParOf" srcId="{9D6B4899-F184-40BB-8CF7-853D75A2CC17}" destId="{B346382B-08DB-472A-B562-E8968F6FB75D}" srcOrd="1" destOrd="0" presId="urn:microsoft.com/office/officeart/2005/8/layout/orgChart1"/>
    <dgm:cxn modelId="{E82CCE53-CE04-440A-9813-C708C698A2B0}" type="presParOf" srcId="{542AF290-B21C-4CF1-B974-F36591C09017}" destId="{97E74830-401C-43A7-9CE1-9336CF4E5783}" srcOrd="1" destOrd="0" presId="urn:microsoft.com/office/officeart/2005/8/layout/orgChart1"/>
    <dgm:cxn modelId="{6C824D48-EC57-40EC-9106-52D0B937798B}" type="presParOf" srcId="{542AF290-B21C-4CF1-B974-F36591C09017}" destId="{27CB9A4A-6C5D-45A1-9D6B-7CB6CC6236D4}" srcOrd="2" destOrd="0" presId="urn:microsoft.com/office/officeart/2005/8/layout/orgChart1"/>
    <dgm:cxn modelId="{C0D6567A-AA1D-417B-9A90-B07F8CFB4AD6}" type="presParOf" srcId="{FCFF315E-0888-4294-98AC-E73E734D7648}" destId="{FBDFE196-DB3D-4EA1-AB89-88DF2C324AA7}" srcOrd="6" destOrd="0" presId="urn:microsoft.com/office/officeart/2005/8/layout/orgChart1"/>
    <dgm:cxn modelId="{0265BB5B-7F81-4B73-B59C-0AADE21EB372}" type="presParOf" srcId="{FCFF315E-0888-4294-98AC-E73E734D7648}" destId="{E80A93AE-BF8D-48AB-B747-9AAC1D026DAF}" srcOrd="7" destOrd="0" presId="urn:microsoft.com/office/officeart/2005/8/layout/orgChart1"/>
    <dgm:cxn modelId="{FE097710-2488-4565-B560-FA1B1D9137DB}" type="presParOf" srcId="{E80A93AE-BF8D-48AB-B747-9AAC1D026DAF}" destId="{EE25FEB9-4D4F-4E91-8ADC-ECA50A0771A0}" srcOrd="0" destOrd="0" presId="urn:microsoft.com/office/officeart/2005/8/layout/orgChart1"/>
    <dgm:cxn modelId="{BA7A4654-35E7-4080-AC24-1C2B4961631D}" type="presParOf" srcId="{EE25FEB9-4D4F-4E91-8ADC-ECA50A0771A0}" destId="{438C22E3-412D-4468-A9AE-B7EEA96DF69D}" srcOrd="0" destOrd="0" presId="urn:microsoft.com/office/officeart/2005/8/layout/orgChart1"/>
    <dgm:cxn modelId="{746934C3-852C-479D-A626-FF8EBBC55381}" type="presParOf" srcId="{EE25FEB9-4D4F-4E91-8ADC-ECA50A0771A0}" destId="{9584D31E-280C-4371-98A8-554861ED5C59}" srcOrd="1" destOrd="0" presId="urn:microsoft.com/office/officeart/2005/8/layout/orgChart1"/>
    <dgm:cxn modelId="{6EF07C84-47BC-431D-BEE9-DF0A24B83E0B}" type="presParOf" srcId="{E80A93AE-BF8D-48AB-B747-9AAC1D026DAF}" destId="{60908C45-F9D2-4486-B704-A4506C03099D}" srcOrd="1" destOrd="0" presId="urn:microsoft.com/office/officeart/2005/8/layout/orgChart1"/>
    <dgm:cxn modelId="{D19460FD-E7B2-4ACE-8F85-2F204B536E32}" type="presParOf" srcId="{E80A93AE-BF8D-48AB-B747-9AAC1D026DAF}" destId="{F56634A9-8901-41CA-B927-9E2801122AD1}" srcOrd="2" destOrd="0" presId="urn:microsoft.com/office/officeart/2005/8/layout/orgChart1"/>
    <dgm:cxn modelId="{F3FE8E8F-F227-430F-8406-F809BAE9F4D4}" type="presParOf" srcId="{63C6E550-8828-4364-8145-F20E533125CC}" destId="{5678C379-FD8B-490A-8AED-1A4825C96061}" srcOrd="2" destOrd="0" presId="urn:microsoft.com/office/officeart/2005/8/layout/orgChart1"/>
    <dgm:cxn modelId="{85871C73-FAAF-4A19-B235-1BD7E8C4D19A}" type="presParOf" srcId="{5678C379-FD8B-490A-8AED-1A4825C96061}" destId="{8ABD60FE-DE80-4754-BCB0-FAA59B74297B}" srcOrd="0" destOrd="0" presId="urn:microsoft.com/office/officeart/2005/8/layout/orgChart1"/>
    <dgm:cxn modelId="{9657538A-D4E5-414F-AB1E-D460D0D346F2}" type="presParOf" srcId="{5678C379-FD8B-490A-8AED-1A4825C96061}" destId="{F4832CA6-CEB5-4236-AC1E-2E775093AE26}" srcOrd="1" destOrd="0" presId="urn:microsoft.com/office/officeart/2005/8/layout/orgChart1"/>
    <dgm:cxn modelId="{12EFA5B3-4CA6-4EDD-AA97-9857187AE244}" type="presParOf" srcId="{F4832CA6-CEB5-4236-AC1E-2E775093AE26}" destId="{81A4230A-AB51-4110-A6FE-44818A7F884C}" srcOrd="0" destOrd="0" presId="urn:microsoft.com/office/officeart/2005/8/layout/orgChart1"/>
    <dgm:cxn modelId="{0F7726FF-EF05-4A50-BBC4-12D31E79135B}" type="presParOf" srcId="{81A4230A-AB51-4110-A6FE-44818A7F884C}" destId="{82E34F11-7B92-4EA8-9444-02FEB96A195E}" srcOrd="0" destOrd="0" presId="urn:microsoft.com/office/officeart/2005/8/layout/orgChart1"/>
    <dgm:cxn modelId="{6BC98D74-1884-41D4-A6FF-70C53A62A7CA}" type="presParOf" srcId="{81A4230A-AB51-4110-A6FE-44818A7F884C}" destId="{1E91CA60-463D-4D02-B3CF-6F3C4FE4B189}" srcOrd="1" destOrd="0" presId="urn:microsoft.com/office/officeart/2005/8/layout/orgChart1"/>
    <dgm:cxn modelId="{31B0B547-C181-4A32-A178-FC9F948C9F56}" type="presParOf" srcId="{F4832CA6-CEB5-4236-AC1E-2E775093AE26}" destId="{613E3615-68C8-4410-A68C-01DA6BADB110}" srcOrd="1" destOrd="0" presId="urn:microsoft.com/office/officeart/2005/8/layout/orgChart1"/>
    <dgm:cxn modelId="{4F66AC2D-6DA4-4EEA-A299-5C4377AF821A}" type="presParOf" srcId="{F4832CA6-CEB5-4236-AC1E-2E775093AE26}" destId="{BCA551E1-71BA-4136-8BC7-71D8542F974E}" srcOrd="2" destOrd="0" presId="urn:microsoft.com/office/officeart/2005/8/layout/orgChart1"/>
    <dgm:cxn modelId="{FEFEE56C-9A95-4BFF-8804-B8A144AD8B70}" type="presParOf" srcId="{5678C379-FD8B-490A-8AED-1A4825C96061}" destId="{867725EE-A87C-406A-814D-D62D0AC025FD}" srcOrd="2" destOrd="0" presId="urn:microsoft.com/office/officeart/2005/8/layout/orgChart1"/>
    <dgm:cxn modelId="{6E605450-A3F8-413E-B35D-BDE47DACBA76}" type="presParOf" srcId="{5678C379-FD8B-490A-8AED-1A4825C96061}" destId="{6038E3DA-3FC7-48E1-BDA5-22C7B443D564}" srcOrd="3" destOrd="0" presId="urn:microsoft.com/office/officeart/2005/8/layout/orgChart1"/>
    <dgm:cxn modelId="{32429914-B864-42ED-ADC4-5F3595A7682C}" type="presParOf" srcId="{6038E3DA-3FC7-48E1-BDA5-22C7B443D564}" destId="{1108E441-5F09-46F8-B351-94DA144EA8F4}" srcOrd="0" destOrd="0" presId="urn:microsoft.com/office/officeart/2005/8/layout/orgChart1"/>
    <dgm:cxn modelId="{56095881-3B79-4046-823C-5D7589594933}" type="presParOf" srcId="{1108E441-5F09-46F8-B351-94DA144EA8F4}" destId="{00227656-B1EF-4639-9891-7F53CA567121}" srcOrd="0" destOrd="0" presId="urn:microsoft.com/office/officeart/2005/8/layout/orgChart1"/>
    <dgm:cxn modelId="{4FDEB88D-4B95-43A9-B53A-052DEEBE2C3D}" type="presParOf" srcId="{1108E441-5F09-46F8-B351-94DA144EA8F4}" destId="{9E2E9552-8EF5-4BBB-9CB2-F18C610000A6}" srcOrd="1" destOrd="0" presId="urn:microsoft.com/office/officeart/2005/8/layout/orgChart1"/>
    <dgm:cxn modelId="{155A0F14-A1F7-4AB2-B168-2D48A4EAA90F}" type="presParOf" srcId="{6038E3DA-3FC7-48E1-BDA5-22C7B443D564}" destId="{07FC0688-0005-4E03-8006-62C71FA0281F}" srcOrd="1" destOrd="0" presId="urn:microsoft.com/office/officeart/2005/8/layout/orgChart1"/>
    <dgm:cxn modelId="{011FAAC7-506B-4EAA-B267-1A464EF366DB}" type="presParOf" srcId="{6038E3DA-3FC7-48E1-BDA5-22C7B443D564}" destId="{C0E9C8AA-704A-4149-BAB6-4B2C44D9AAB5}" srcOrd="2" destOrd="0" presId="urn:microsoft.com/office/officeart/2005/8/layout/orgChart1"/>
  </dgm:cxnLst>
  <dgm:bg/>
  <dgm:whole/>
</dgm:dataModel>
</file>

<file path=ppt/diagrams/data2.xml><?xml version="1.0" encoding="utf-8"?>
<dgm:dataModel xmlns:dgm="http://schemas.openxmlformats.org/drawingml/2006/diagram" xmlns:a="http://schemas.openxmlformats.org/drawingml/2006/main">
  <dgm:ptLst>
    <dgm:pt modelId="{971C0A92-19D7-409B-8A68-9231FC531433}"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9CA47B7F-4289-4F45-863D-1637A05950DA}">
      <dgm:prSet phldrT="[Text]"/>
      <dgm:spPr/>
      <dgm:t>
        <a:bodyPr/>
        <a:lstStyle/>
        <a:p>
          <a:r>
            <a:rPr lang="en-US" b="1" dirty="0" smtClean="0">
              <a:solidFill>
                <a:schemeClr val="tx1"/>
              </a:solidFill>
            </a:rPr>
            <a:t>Evaluation </a:t>
          </a:r>
          <a:r>
            <a:rPr lang="en-US" b="1" dirty="0" err="1" smtClean="0">
              <a:solidFill>
                <a:schemeClr val="tx1"/>
              </a:solidFill>
            </a:rPr>
            <a:t>rapide</a:t>
          </a:r>
          <a:r>
            <a:rPr lang="en-US" b="1" dirty="0" smtClean="0">
              <a:solidFill>
                <a:schemeClr val="tx1"/>
              </a:solidFill>
            </a:rPr>
            <a:t> et </a:t>
          </a:r>
          <a:r>
            <a:rPr lang="en-US" b="1" dirty="0" err="1" smtClean="0">
              <a:solidFill>
                <a:schemeClr val="tx1"/>
              </a:solidFill>
            </a:rPr>
            <a:t>sélection</a:t>
          </a:r>
          <a:endParaRPr lang="en-US" b="1" dirty="0" smtClean="0">
            <a:solidFill>
              <a:schemeClr val="tx1"/>
            </a:solidFill>
          </a:endParaRPr>
        </a:p>
      </dgm:t>
    </dgm:pt>
    <dgm:pt modelId="{6A72BD00-73D7-4C52-BE3A-F4FACE50D876}" type="parTrans" cxnId="{B11ACA92-E43F-46DB-8967-30B314E83FFD}">
      <dgm:prSet/>
      <dgm:spPr/>
      <dgm:t>
        <a:bodyPr/>
        <a:lstStyle/>
        <a:p>
          <a:endParaRPr lang="en-US" b="1">
            <a:solidFill>
              <a:schemeClr val="tx1"/>
            </a:solidFill>
          </a:endParaRPr>
        </a:p>
      </dgm:t>
    </dgm:pt>
    <dgm:pt modelId="{F8EA9D65-AA87-4CDD-9815-74C31FC182CB}" type="sibTrans" cxnId="{B11ACA92-E43F-46DB-8967-30B314E83FFD}">
      <dgm:prSet/>
      <dgm:spPr>
        <a:solidFill>
          <a:srgbClr val="308A88"/>
        </a:solidFill>
      </dgm:spPr>
      <dgm:t>
        <a:bodyPr/>
        <a:lstStyle/>
        <a:p>
          <a:endParaRPr lang="en-US" b="1">
            <a:solidFill>
              <a:schemeClr val="tx1"/>
            </a:solidFill>
          </a:endParaRPr>
        </a:p>
      </dgm:t>
    </dgm:pt>
    <dgm:pt modelId="{B26B2E54-6BA4-4388-A360-A2EBAC0CB411}">
      <dgm:prSet phldrT="[Text]"/>
      <dgm:spPr/>
      <dgm:t>
        <a:bodyPr/>
        <a:lstStyle/>
        <a:p>
          <a:r>
            <a:rPr lang="en-US" b="1" dirty="0" smtClean="0">
              <a:solidFill>
                <a:schemeClr val="tx1"/>
              </a:solidFill>
            </a:rPr>
            <a:t>Etude </a:t>
          </a:r>
          <a:r>
            <a:rPr lang="en-US" b="1" dirty="0" err="1" smtClean="0">
              <a:solidFill>
                <a:schemeClr val="tx1"/>
              </a:solidFill>
            </a:rPr>
            <a:t>détaillée</a:t>
          </a:r>
          <a:r>
            <a:rPr lang="en-US" b="1" dirty="0" smtClean="0">
              <a:solidFill>
                <a:schemeClr val="tx1"/>
              </a:solidFill>
            </a:rPr>
            <a:t> et </a:t>
          </a:r>
          <a:r>
            <a:rPr lang="en-US" b="1" dirty="0" err="1" smtClean="0">
              <a:solidFill>
                <a:schemeClr val="tx1"/>
              </a:solidFill>
            </a:rPr>
            <a:t>cartographie</a:t>
          </a:r>
          <a:endParaRPr lang="en-US" b="1" dirty="0">
            <a:solidFill>
              <a:schemeClr val="tx1"/>
            </a:solidFill>
          </a:endParaRPr>
        </a:p>
      </dgm:t>
    </dgm:pt>
    <dgm:pt modelId="{65727022-9EF1-4869-8C1F-23CFEE2A8148}" type="parTrans" cxnId="{C59C8913-8318-4298-8C2B-E6BFCC6F99F2}">
      <dgm:prSet/>
      <dgm:spPr/>
      <dgm:t>
        <a:bodyPr/>
        <a:lstStyle/>
        <a:p>
          <a:endParaRPr lang="en-US" b="1">
            <a:solidFill>
              <a:schemeClr val="tx1"/>
            </a:solidFill>
          </a:endParaRPr>
        </a:p>
      </dgm:t>
    </dgm:pt>
    <dgm:pt modelId="{86F38C32-D3DE-48AC-A4E3-42BAA56A8C5D}" type="sibTrans" cxnId="{C59C8913-8318-4298-8C2B-E6BFCC6F99F2}">
      <dgm:prSet/>
      <dgm:spPr>
        <a:solidFill>
          <a:srgbClr val="308A88"/>
        </a:solidFill>
      </dgm:spPr>
      <dgm:t>
        <a:bodyPr/>
        <a:lstStyle/>
        <a:p>
          <a:endParaRPr lang="en-US" b="1">
            <a:solidFill>
              <a:schemeClr val="tx1"/>
            </a:solidFill>
          </a:endParaRPr>
        </a:p>
      </dgm:t>
    </dgm:pt>
    <dgm:pt modelId="{91B593AD-D9A6-45FB-9786-9D066002616C}">
      <dgm:prSet phldrT="[Text]"/>
      <dgm:spPr/>
      <dgm:t>
        <a:bodyPr/>
        <a:lstStyle/>
        <a:p>
          <a:r>
            <a:rPr lang="en-US" b="1" dirty="0" smtClean="0">
              <a:solidFill>
                <a:schemeClr val="tx1"/>
              </a:solidFill>
            </a:rPr>
            <a:t>Plan </a:t>
          </a:r>
          <a:r>
            <a:rPr lang="en-US" b="1" dirty="0" err="1" smtClean="0">
              <a:solidFill>
                <a:schemeClr val="tx1"/>
              </a:solidFill>
            </a:rPr>
            <a:t>d’intervention</a:t>
          </a:r>
          <a:endParaRPr lang="en-US" b="1" dirty="0">
            <a:solidFill>
              <a:schemeClr val="tx1"/>
            </a:solidFill>
          </a:endParaRPr>
        </a:p>
      </dgm:t>
    </dgm:pt>
    <dgm:pt modelId="{45ACFA40-5260-46C7-8EE9-990010F53555}" type="parTrans" cxnId="{487CC5DE-8BD9-4056-A596-AB692D5E69D3}">
      <dgm:prSet/>
      <dgm:spPr/>
      <dgm:t>
        <a:bodyPr/>
        <a:lstStyle/>
        <a:p>
          <a:endParaRPr lang="en-US" b="1">
            <a:solidFill>
              <a:schemeClr val="tx1"/>
            </a:solidFill>
          </a:endParaRPr>
        </a:p>
      </dgm:t>
    </dgm:pt>
    <dgm:pt modelId="{E56C2A39-540A-4F71-8F1F-035CAC27E67A}" type="sibTrans" cxnId="{487CC5DE-8BD9-4056-A596-AB692D5E69D3}">
      <dgm:prSet/>
      <dgm:spPr>
        <a:solidFill>
          <a:srgbClr val="308A88"/>
        </a:solidFill>
      </dgm:spPr>
      <dgm:t>
        <a:bodyPr/>
        <a:lstStyle/>
        <a:p>
          <a:endParaRPr lang="en-US" b="1">
            <a:solidFill>
              <a:schemeClr val="tx1"/>
            </a:solidFill>
          </a:endParaRPr>
        </a:p>
      </dgm:t>
    </dgm:pt>
    <dgm:pt modelId="{9CD914DA-975E-4181-8172-15426D615B23}">
      <dgm:prSet/>
      <dgm:spPr>
        <a:solidFill>
          <a:srgbClr val="FF33CC"/>
        </a:solidFill>
      </dgm:spPr>
      <dgm:t>
        <a:bodyPr/>
        <a:lstStyle/>
        <a:p>
          <a:r>
            <a:rPr lang="en-US" b="1" dirty="0" err="1" smtClean="0">
              <a:solidFill>
                <a:schemeClr val="tx1"/>
              </a:solidFill>
            </a:rPr>
            <a:t>Présentation</a:t>
          </a:r>
          <a:r>
            <a:rPr lang="en-US" b="1" dirty="0" smtClean="0">
              <a:solidFill>
                <a:schemeClr val="tx1"/>
              </a:solidFill>
            </a:rPr>
            <a:t> des </a:t>
          </a:r>
          <a:r>
            <a:rPr lang="en-US" b="1" dirty="0" err="1" smtClean="0">
              <a:solidFill>
                <a:schemeClr val="tx1"/>
              </a:solidFill>
            </a:rPr>
            <a:t>résultats</a:t>
          </a:r>
          <a:r>
            <a:rPr lang="en-US" b="1" dirty="0" smtClean="0">
              <a:solidFill>
                <a:schemeClr val="tx1"/>
              </a:solidFill>
            </a:rPr>
            <a:t> et de </a:t>
          </a:r>
          <a:r>
            <a:rPr lang="en-US" b="1" dirty="0" err="1" smtClean="0">
              <a:solidFill>
                <a:schemeClr val="tx1"/>
              </a:solidFill>
            </a:rPr>
            <a:t>l’approche</a:t>
          </a:r>
          <a:r>
            <a:rPr lang="en-US" b="1" dirty="0" smtClean="0">
              <a:solidFill>
                <a:schemeClr val="tx1"/>
              </a:solidFill>
            </a:rPr>
            <a:t> </a:t>
          </a:r>
          <a:r>
            <a:rPr lang="en-US" b="1" dirty="0" err="1" smtClean="0">
              <a:solidFill>
                <a:schemeClr val="tx1"/>
              </a:solidFill>
            </a:rPr>
            <a:t>d’appui</a:t>
          </a:r>
          <a:endParaRPr lang="en-US" b="1" dirty="0">
            <a:solidFill>
              <a:schemeClr val="tx1"/>
            </a:solidFill>
          </a:endParaRPr>
        </a:p>
      </dgm:t>
    </dgm:pt>
    <dgm:pt modelId="{C0B004A2-8ECC-4E28-9DFC-F6AF7A5CC524}" type="parTrans" cxnId="{0FAD2578-CC98-4C43-93FB-AB5EACB6ACBF}">
      <dgm:prSet/>
      <dgm:spPr/>
      <dgm:t>
        <a:bodyPr/>
        <a:lstStyle/>
        <a:p>
          <a:endParaRPr lang="en-US" b="1">
            <a:solidFill>
              <a:schemeClr val="tx1"/>
            </a:solidFill>
          </a:endParaRPr>
        </a:p>
      </dgm:t>
    </dgm:pt>
    <dgm:pt modelId="{B34A4E31-FC20-498D-9613-FA940BD522F4}" type="sibTrans" cxnId="{0FAD2578-CC98-4C43-93FB-AB5EACB6ACBF}">
      <dgm:prSet/>
      <dgm:spPr>
        <a:solidFill>
          <a:srgbClr val="308A88"/>
        </a:solidFill>
      </dgm:spPr>
      <dgm:t>
        <a:bodyPr/>
        <a:lstStyle/>
        <a:p>
          <a:endParaRPr lang="en-US" b="1">
            <a:solidFill>
              <a:schemeClr val="tx1"/>
            </a:solidFill>
          </a:endParaRPr>
        </a:p>
      </dgm:t>
    </dgm:pt>
    <dgm:pt modelId="{3C674A92-654C-475D-BBDE-E3EA7BA8F418}">
      <dgm:prSet/>
      <dgm:spPr>
        <a:solidFill>
          <a:srgbClr val="FF33CC"/>
        </a:solidFill>
      </dgm:spPr>
      <dgm:t>
        <a:bodyPr/>
        <a:lstStyle/>
        <a:p>
          <a:r>
            <a:rPr lang="en-US" b="1" dirty="0" smtClean="0">
              <a:solidFill>
                <a:schemeClr val="tx1"/>
              </a:solidFill>
            </a:rPr>
            <a:t>Proposition </a:t>
          </a:r>
          <a:r>
            <a:rPr lang="en-US" b="1" dirty="0" err="1" smtClean="0">
              <a:solidFill>
                <a:schemeClr val="tx1"/>
              </a:solidFill>
            </a:rPr>
            <a:t>formelle</a:t>
          </a:r>
          <a:r>
            <a:rPr lang="en-US" b="1" dirty="0" smtClean="0">
              <a:solidFill>
                <a:schemeClr val="tx1"/>
              </a:solidFill>
            </a:rPr>
            <a:t> de service </a:t>
          </a:r>
          <a:endParaRPr lang="en-US" b="1" dirty="0">
            <a:solidFill>
              <a:schemeClr val="tx1"/>
            </a:solidFill>
          </a:endParaRPr>
        </a:p>
      </dgm:t>
    </dgm:pt>
    <dgm:pt modelId="{4571CFBF-931C-4DF1-B368-CF260643D1B7}" type="parTrans" cxnId="{93F46EF6-54F0-4D1C-821A-C5861BFA14BB}">
      <dgm:prSet/>
      <dgm:spPr/>
      <dgm:t>
        <a:bodyPr/>
        <a:lstStyle/>
        <a:p>
          <a:endParaRPr lang="en-US" b="1">
            <a:solidFill>
              <a:schemeClr val="tx1"/>
            </a:solidFill>
          </a:endParaRPr>
        </a:p>
      </dgm:t>
    </dgm:pt>
    <dgm:pt modelId="{79A0A7A7-D99C-430F-95FE-448919A9C9EE}" type="sibTrans" cxnId="{93F46EF6-54F0-4D1C-821A-C5861BFA14BB}">
      <dgm:prSet/>
      <dgm:spPr>
        <a:solidFill>
          <a:srgbClr val="308A88"/>
        </a:solidFill>
      </dgm:spPr>
      <dgm:t>
        <a:bodyPr/>
        <a:lstStyle/>
        <a:p>
          <a:endParaRPr lang="en-US" b="1">
            <a:solidFill>
              <a:schemeClr val="tx1"/>
            </a:solidFill>
          </a:endParaRPr>
        </a:p>
      </dgm:t>
    </dgm:pt>
    <dgm:pt modelId="{ACB5D1A5-50DD-4BB5-92B6-5E76826A06BE}">
      <dgm:prSet/>
      <dgm:spPr>
        <a:solidFill>
          <a:srgbClr val="FF33CC"/>
        </a:solidFill>
      </dgm:spPr>
      <dgm:t>
        <a:bodyPr/>
        <a:lstStyle/>
        <a:p>
          <a:r>
            <a:rPr lang="en-US" b="1" dirty="0" smtClean="0">
              <a:solidFill>
                <a:schemeClr val="tx1"/>
              </a:solidFill>
            </a:rPr>
            <a:t>Approbation par la DPREM et les </a:t>
          </a:r>
          <a:r>
            <a:rPr lang="en-US" b="1" dirty="0" err="1" smtClean="0">
              <a:solidFill>
                <a:schemeClr val="tx1"/>
              </a:solidFill>
            </a:rPr>
            <a:t>autorités</a:t>
          </a:r>
          <a:endParaRPr lang="en-US" b="1" dirty="0">
            <a:solidFill>
              <a:schemeClr val="tx1"/>
            </a:solidFill>
          </a:endParaRPr>
        </a:p>
      </dgm:t>
    </dgm:pt>
    <dgm:pt modelId="{E242719E-60C3-4678-8A43-DE2603BDCC59}" type="parTrans" cxnId="{1C3D939C-BDB1-4569-A2AA-2F083BE6F4D9}">
      <dgm:prSet/>
      <dgm:spPr/>
      <dgm:t>
        <a:bodyPr/>
        <a:lstStyle/>
        <a:p>
          <a:endParaRPr lang="en-US" b="1">
            <a:solidFill>
              <a:schemeClr val="tx1"/>
            </a:solidFill>
          </a:endParaRPr>
        </a:p>
      </dgm:t>
    </dgm:pt>
    <dgm:pt modelId="{44F1220C-1FC4-4BFE-A07F-AB7ADCA49897}" type="sibTrans" cxnId="{1C3D939C-BDB1-4569-A2AA-2F083BE6F4D9}">
      <dgm:prSet/>
      <dgm:spPr>
        <a:solidFill>
          <a:srgbClr val="308A88"/>
        </a:solidFill>
      </dgm:spPr>
      <dgm:t>
        <a:bodyPr/>
        <a:lstStyle/>
        <a:p>
          <a:endParaRPr lang="en-US" b="1">
            <a:solidFill>
              <a:schemeClr val="tx1"/>
            </a:solidFill>
          </a:endParaRPr>
        </a:p>
      </dgm:t>
    </dgm:pt>
    <dgm:pt modelId="{9BD27412-3A64-4FB8-84DB-747BE7406276}">
      <dgm:prSet/>
      <dgm:spPr>
        <a:solidFill>
          <a:srgbClr val="FF33CC"/>
        </a:solidFill>
      </dgm:spPr>
      <dgm:t>
        <a:bodyPr/>
        <a:lstStyle/>
        <a:p>
          <a:r>
            <a:rPr lang="en-US" b="1" dirty="0" err="1" smtClean="0">
              <a:solidFill>
                <a:schemeClr val="tx1"/>
              </a:solidFill>
            </a:rPr>
            <a:t>Contrat</a:t>
          </a:r>
          <a:endParaRPr lang="en-US" b="1" dirty="0">
            <a:solidFill>
              <a:schemeClr val="tx1"/>
            </a:solidFill>
          </a:endParaRPr>
        </a:p>
      </dgm:t>
    </dgm:pt>
    <dgm:pt modelId="{5BB1B76F-89F9-4132-ADB9-FBD6A2D811DC}" type="parTrans" cxnId="{2BD6CADA-A8BB-4E06-AE65-00F5E0AEDBAA}">
      <dgm:prSet/>
      <dgm:spPr/>
      <dgm:t>
        <a:bodyPr/>
        <a:lstStyle/>
        <a:p>
          <a:endParaRPr lang="en-US" b="1">
            <a:solidFill>
              <a:schemeClr val="tx1"/>
            </a:solidFill>
          </a:endParaRPr>
        </a:p>
      </dgm:t>
    </dgm:pt>
    <dgm:pt modelId="{7597BA7B-17EB-4C1D-AD52-26FC06300999}" type="sibTrans" cxnId="{2BD6CADA-A8BB-4E06-AE65-00F5E0AEDBAA}">
      <dgm:prSet/>
      <dgm:spPr>
        <a:solidFill>
          <a:srgbClr val="308A88"/>
        </a:solidFill>
      </dgm:spPr>
      <dgm:t>
        <a:bodyPr/>
        <a:lstStyle/>
        <a:p>
          <a:endParaRPr lang="en-US" b="1">
            <a:solidFill>
              <a:schemeClr val="tx1"/>
            </a:solidFill>
          </a:endParaRPr>
        </a:p>
      </dgm:t>
    </dgm:pt>
    <dgm:pt modelId="{F22452A1-0B87-4852-BDF4-F92BE7D9974C}">
      <dgm:prSet/>
      <dgm:spPr>
        <a:solidFill>
          <a:srgbClr val="00FF00"/>
        </a:solidFill>
      </dgm:spPr>
      <dgm:t>
        <a:bodyPr/>
        <a:lstStyle/>
        <a:p>
          <a:r>
            <a:rPr lang="en-US" b="1" dirty="0" err="1" smtClean="0">
              <a:solidFill>
                <a:schemeClr val="tx1"/>
              </a:solidFill>
            </a:rPr>
            <a:t>Mise</a:t>
          </a:r>
          <a:r>
            <a:rPr lang="en-US" b="1" dirty="0" smtClean="0">
              <a:solidFill>
                <a:schemeClr val="tx1"/>
              </a:solidFill>
            </a:rPr>
            <a:t> en oeuvre du service</a:t>
          </a:r>
          <a:endParaRPr lang="en-US" b="1" dirty="0">
            <a:solidFill>
              <a:schemeClr val="tx1"/>
            </a:solidFill>
          </a:endParaRPr>
        </a:p>
      </dgm:t>
    </dgm:pt>
    <dgm:pt modelId="{9CF4BC79-17A9-47F2-B2AB-25A75DC6C3D8}" type="parTrans" cxnId="{AA07180E-E400-4468-90D9-BFE799AC18A6}">
      <dgm:prSet/>
      <dgm:spPr/>
      <dgm:t>
        <a:bodyPr/>
        <a:lstStyle/>
        <a:p>
          <a:endParaRPr lang="en-US" b="1">
            <a:solidFill>
              <a:schemeClr val="tx1"/>
            </a:solidFill>
          </a:endParaRPr>
        </a:p>
      </dgm:t>
    </dgm:pt>
    <dgm:pt modelId="{0148C485-73F4-4C07-9801-A29CA11B8E04}" type="sibTrans" cxnId="{AA07180E-E400-4468-90D9-BFE799AC18A6}">
      <dgm:prSet/>
      <dgm:spPr>
        <a:solidFill>
          <a:srgbClr val="308A88"/>
        </a:solidFill>
      </dgm:spPr>
      <dgm:t>
        <a:bodyPr/>
        <a:lstStyle/>
        <a:p>
          <a:endParaRPr lang="en-US" b="1">
            <a:solidFill>
              <a:schemeClr val="tx1"/>
            </a:solidFill>
          </a:endParaRPr>
        </a:p>
      </dgm:t>
    </dgm:pt>
    <dgm:pt modelId="{262728B6-D431-48C9-9C7B-7402E8C8A2D4}">
      <dgm:prSet/>
      <dgm:spPr>
        <a:solidFill>
          <a:srgbClr val="00FF00"/>
        </a:solidFill>
      </dgm:spPr>
      <dgm:t>
        <a:bodyPr/>
        <a:lstStyle/>
        <a:p>
          <a:r>
            <a:rPr lang="en-US" b="1" dirty="0" err="1" smtClean="0">
              <a:solidFill>
                <a:schemeClr val="tx1"/>
              </a:solidFill>
            </a:rPr>
            <a:t>Suivi</a:t>
          </a:r>
          <a:endParaRPr lang="en-US" b="1" dirty="0">
            <a:solidFill>
              <a:schemeClr val="tx1"/>
            </a:solidFill>
          </a:endParaRPr>
        </a:p>
      </dgm:t>
    </dgm:pt>
    <dgm:pt modelId="{21A2DBB9-4A63-41F0-BDAE-CBACCEF5BF15}" type="parTrans" cxnId="{3425F5D8-DEE9-4526-863E-9B5EA0A2F551}">
      <dgm:prSet/>
      <dgm:spPr/>
      <dgm:t>
        <a:bodyPr/>
        <a:lstStyle/>
        <a:p>
          <a:endParaRPr lang="en-US" b="1">
            <a:solidFill>
              <a:schemeClr val="tx1"/>
            </a:solidFill>
          </a:endParaRPr>
        </a:p>
      </dgm:t>
    </dgm:pt>
    <dgm:pt modelId="{8AFE2290-9CDB-4484-B562-73556D6303E4}" type="sibTrans" cxnId="{3425F5D8-DEE9-4526-863E-9B5EA0A2F551}">
      <dgm:prSet/>
      <dgm:spPr>
        <a:solidFill>
          <a:srgbClr val="308A88"/>
        </a:solidFill>
      </dgm:spPr>
      <dgm:t>
        <a:bodyPr/>
        <a:lstStyle/>
        <a:p>
          <a:endParaRPr lang="en-US" b="1">
            <a:solidFill>
              <a:schemeClr val="tx1"/>
            </a:solidFill>
          </a:endParaRPr>
        </a:p>
      </dgm:t>
    </dgm:pt>
    <dgm:pt modelId="{35710AC0-D399-4AA8-95AD-5AA8AE16D0F4}">
      <dgm:prSet/>
      <dgm:spPr>
        <a:solidFill>
          <a:srgbClr val="00FF00"/>
        </a:solidFill>
      </dgm:spPr>
      <dgm:t>
        <a:bodyPr/>
        <a:lstStyle/>
        <a:p>
          <a:r>
            <a:rPr lang="en-US" b="1" dirty="0" smtClean="0">
              <a:solidFill>
                <a:schemeClr val="tx1"/>
              </a:solidFill>
            </a:rPr>
            <a:t>Evaluation par les </a:t>
          </a:r>
          <a:r>
            <a:rPr lang="en-US" b="1" dirty="0" err="1" smtClean="0">
              <a:solidFill>
                <a:schemeClr val="tx1"/>
              </a:solidFill>
            </a:rPr>
            <a:t>agriculteurs</a:t>
          </a:r>
          <a:endParaRPr lang="en-US" b="1" dirty="0">
            <a:solidFill>
              <a:schemeClr val="tx1"/>
            </a:solidFill>
          </a:endParaRPr>
        </a:p>
      </dgm:t>
    </dgm:pt>
    <dgm:pt modelId="{1DDEA455-D778-42FE-9B3B-D2457A2132F9}" type="parTrans" cxnId="{EE28316D-B150-49F9-BA04-CE7DEF6F1155}">
      <dgm:prSet/>
      <dgm:spPr/>
      <dgm:t>
        <a:bodyPr/>
        <a:lstStyle/>
        <a:p>
          <a:endParaRPr lang="en-US" b="1">
            <a:solidFill>
              <a:schemeClr val="tx1"/>
            </a:solidFill>
          </a:endParaRPr>
        </a:p>
      </dgm:t>
    </dgm:pt>
    <dgm:pt modelId="{DCC15D69-9B9A-406C-AF6E-5806E662DFCF}" type="sibTrans" cxnId="{EE28316D-B150-49F9-BA04-CE7DEF6F1155}">
      <dgm:prSet/>
      <dgm:spPr>
        <a:solidFill>
          <a:srgbClr val="308A88"/>
        </a:solidFill>
      </dgm:spPr>
      <dgm:t>
        <a:bodyPr/>
        <a:lstStyle/>
        <a:p>
          <a:endParaRPr lang="en-US" b="1">
            <a:solidFill>
              <a:schemeClr val="tx1"/>
            </a:solidFill>
          </a:endParaRPr>
        </a:p>
      </dgm:t>
    </dgm:pt>
    <dgm:pt modelId="{1582E723-5B01-431A-BE91-FDA29F3B6071}">
      <dgm:prSet/>
      <dgm:spPr>
        <a:solidFill>
          <a:srgbClr val="00FF00"/>
        </a:solidFill>
      </dgm:spPr>
      <dgm:t>
        <a:bodyPr/>
        <a:lstStyle/>
        <a:p>
          <a:r>
            <a:rPr lang="en-US" b="1" dirty="0" err="1" smtClean="0">
              <a:solidFill>
                <a:schemeClr val="tx1"/>
              </a:solidFill>
            </a:rPr>
            <a:t>Paiement</a:t>
          </a:r>
          <a:r>
            <a:rPr lang="en-US" b="1" dirty="0" smtClean="0">
              <a:solidFill>
                <a:schemeClr val="tx1"/>
              </a:solidFill>
            </a:rPr>
            <a:t> du service</a:t>
          </a:r>
          <a:endParaRPr lang="en-US" b="1" dirty="0">
            <a:solidFill>
              <a:schemeClr val="tx1"/>
            </a:solidFill>
          </a:endParaRPr>
        </a:p>
      </dgm:t>
    </dgm:pt>
    <dgm:pt modelId="{235D5ABC-0A26-4BC2-B213-D16801FAA85D}" type="parTrans" cxnId="{8D18E90E-4844-414A-97B9-75AC908837C7}">
      <dgm:prSet/>
      <dgm:spPr/>
      <dgm:t>
        <a:bodyPr/>
        <a:lstStyle/>
        <a:p>
          <a:endParaRPr lang="en-US" b="1">
            <a:solidFill>
              <a:schemeClr val="tx1"/>
            </a:solidFill>
          </a:endParaRPr>
        </a:p>
      </dgm:t>
    </dgm:pt>
    <dgm:pt modelId="{14D3D1E5-1EC0-4230-A02F-7B8F9F2CC2FC}" type="sibTrans" cxnId="{8D18E90E-4844-414A-97B9-75AC908837C7}">
      <dgm:prSet/>
      <dgm:spPr/>
      <dgm:t>
        <a:bodyPr/>
        <a:lstStyle/>
        <a:p>
          <a:endParaRPr lang="en-US" b="1">
            <a:solidFill>
              <a:schemeClr val="tx1"/>
            </a:solidFill>
          </a:endParaRPr>
        </a:p>
      </dgm:t>
    </dgm:pt>
    <dgm:pt modelId="{62F38812-FBD5-4B66-BC28-8A0BB8995F0A}" type="pres">
      <dgm:prSet presAssocID="{971C0A92-19D7-409B-8A68-9231FC531433}" presName="diagram" presStyleCnt="0">
        <dgm:presLayoutVars>
          <dgm:dir/>
          <dgm:resizeHandles val="exact"/>
        </dgm:presLayoutVars>
      </dgm:prSet>
      <dgm:spPr/>
      <dgm:t>
        <a:bodyPr/>
        <a:lstStyle/>
        <a:p>
          <a:endParaRPr lang="en-US"/>
        </a:p>
      </dgm:t>
    </dgm:pt>
    <dgm:pt modelId="{911133F6-2542-4F27-AB92-4B1F1759E520}" type="pres">
      <dgm:prSet presAssocID="{9CA47B7F-4289-4F45-863D-1637A05950DA}" presName="node" presStyleLbl="node1" presStyleIdx="0" presStyleCnt="11" custLinFactNeighborX="44774" custLinFactNeighborY="8109">
        <dgm:presLayoutVars>
          <dgm:bulletEnabled val="1"/>
        </dgm:presLayoutVars>
      </dgm:prSet>
      <dgm:spPr/>
      <dgm:t>
        <a:bodyPr/>
        <a:lstStyle/>
        <a:p>
          <a:endParaRPr lang="en-US"/>
        </a:p>
      </dgm:t>
    </dgm:pt>
    <dgm:pt modelId="{D517CFA5-C2C6-474E-AD19-C7500735F49D}" type="pres">
      <dgm:prSet presAssocID="{F8EA9D65-AA87-4CDD-9815-74C31FC182CB}" presName="sibTrans" presStyleLbl="sibTrans2D1" presStyleIdx="0" presStyleCnt="10"/>
      <dgm:spPr/>
      <dgm:t>
        <a:bodyPr/>
        <a:lstStyle/>
        <a:p>
          <a:endParaRPr lang="en-US"/>
        </a:p>
      </dgm:t>
    </dgm:pt>
    <dgm:pt modelId="{77BDDEEE-B928-4DE4-A730-D3D9DE190C95}" type="pres">
      <dgm:prSet presAssocID="{F8EA9D65-AA87-4CDD-9815-74C31FC182CB}" presName="connectorText" presStyleLbl="sibTrans2D1" presStyleIdx="0" presStyleCnt="10"/>
      <dgm:spPr/>
      <dgm:t>
        <a:bodyPr/>
        <a:lstStyle/>
        <a:p>
          <a:endParaRPr lang="en-US"/>
        </a:p>
      </dgm:t>
    </dgm:pt>
    <dgm:pt modelId="{8F59AE8D-AA48-480E-B32E-4F0AA423AA14}" type="pres">
      <dgm:prSet presAssocID="{B26B2E54-6BA4-4388-A360-A2EBAC0CB411}" presName="node" presStyleLbl="node1" presStyleIdx="1" presStyleCnt="11" custLinFactNeighborX="59941" custLinFactNeighborY="8109">
        <dgm:presLayoutVars>
          <dgm:bulletEnabled val="1"/>
        </dgm:presLayoutVars>
      </dgm:prSet>
      <dgm:spPr/>
      <dgm:t>
        <a:bodyPr/>
        <a:lstStyle/>
        <a:p>
          <a:endParaRPr lang="en-US"/>
        </a:p>
      </dgm:t>
    </dgm:pt>
    <dgm:pt modelId="{A5D899FA-616B-46A0-A3A7-980F5D189166}" type="pres">
      <dgm:prSet presAssocID="{86F38C32-D3DE-48AC-A4E3-42BAA56A8C5D}" presName="sibTrans" presStyleLbl="sibTrans2D1" presStyleIdx="1" presStyleCnt="10"/>
      <dgm:spPr/>
      <dgm:t>
        <a:bodyPr/>
        <a:lstStyle/>
        <a:p>
          <a:endParaRPr lang="en-US"/>
        </a:p>
      </dgm:t>
    </dgm:pt>
    <dgm:pt modelId="{033CBF9F-E863-4DD1-87E4-EE41036FE541}" type="pres">
      <dgm:prSet presAssocID="{86F38C32-D3DE-48AC-A4E3-42BAA56A8C5D}" presName="connectorText" presStyleLbl="sibTrans2D1" presStyleIdx="1" presStyleCnt="10"/>
      <dgm:spPr/>
      <dgm:t>
        <a:bodyPr/>
        <a:lstStyle/>
        <a:p>
          <a:endParaRPr lang="en-US"/>
        </a:p>
      </dgm:t>
    </dgm:pt>
    <dgm:pt modelId="{8535B053-EE83-43AD-812D-ED7CABAD5DD9}" type="pres">
      <dgm:prSet presAssocID="{91B593AD-D9A6-45FB-9786-9D066002616C}" presName="node" presStyleLbl="node1" presStyleIdx="2" presStyleCnt="11" custLinFactNeighborX="75108" custLinFactNeighborY="8109">
        <dgm:presLayoutVars>
          <dgm:bulletEnabled val="1"/>
        </dgm:presLayoutVars>
      </dgm:prSet>
      <dgm:spPr/>
      <dgm:t>
        <a:bodyPr/>
        <a:lstStyle/>
        <a:p>
          <a:endParaRPr lang="en-US"/>
        </a:p>
      </dgm:t>
    </dgm:pt>
    <dgm:pt modelId="{256796E0-639B-4406-91F8-EFC504DC1F19}" type="pres">
      <dgm:prSet presAssocID="{E56C2A39-540A-4F71-8F1F-035CAC27E67A}" presName="sibTrans" presStyleLbl="sibTrans2D1" presStyleIdx="2" presStyleCnt="10"/>
      <dgm:spPr/>
      <dgm:t>
        <a:bodyPr/>
        <a:lstStyle/>
        <a:p>
          <a:endParaRPr lang="en-US"/>
        </a:p>
      </dgm:t>
    </dgm:pt>
    <dgm:pt modelId="{1050EF00-4270-465E-80ED-BA33B0A10D5B}" type="pres">
      <dgm:prSet presAssocID="{E56C2A39-540A-4F71-8F1F-035CAC27E67A}" presName="connectorText" presStyleLbl="sibTrans2D1" presStyleIdx="2" presStyleCnt="10"/>
      <dgm:spPr/>
      <dgm:t>
        <a:bodyPr/>
        <a:lstStyle/>
        <a:p>
          <a:endParaRPr lang="en-US"/>
        </a:p>
      </dgm:t>
    </dgm:pt>
    <dgm:pt modelId="{15D92BF6-FA13-48BE-8D2D-E067B4BAC469}" type="pres">
      <dgm:prSet presAssocID="{9CD914DA-975E-4181-8172-15426D615B23}" presName="node" presStyleLbl="node1" presStyleIdx="3" presStyleCnt="11" custLinFactY="58271" custLinFactNeighborX="-4828" custLinFactNeighborY="100000">
        <dgm:presLayoutVars>
          <dgm:bulletEnabled val="1"/>
        </dgm:presLayoutVars>
      </dgm:prSet>
      <dgm:spPr/>
      <dgm:t>
        <a:bodyPr/>
        <a:lstStyle/>
        <a:p>
          <a:endParaRPr lang="en-US"/>
        </a:p>
      </dgm:t>
    </dgm:pt>
    <dgm:pt modelId="{D7558862-B006-4503-B75F-970F1658B571}" type="pres">
      <dgm:prSet presAssocID="{B34A4E31-FC20-498D-9613-FA940BD522F4}" presName="sibTrans" presStyleLbl="sibTrans2D1" presStyleIdx="3" presStyleCnt="10"/>
      <dgm:spPr/>
      <dgm:t>
        <a:bodyPr/>
        <a:lstStyle/>
        <a:p>
          <a:endParaRPr lang="en-US"/>
        </a:p>
      </dgm:t>
    </dgm:pt>
    <dgm:pt modelId="{9B456CD6-208A-4DCE-BA41-B69C0E710F28}" type="pres">
      <dgm:prSet presAssocID="{B34A4E31-FC20-498D-9613-FA940BD522F4}" presName="connectorText" presStyleLbl="sibTrans2D1" presStyleIdx="3" presStyleCnt="10"/>
      <dgm:spPr/>
      <dgm:t>
        <a:bodyPr/>
        <a:lstStyle/>
        <a:p>
          <a:endParaRPr lang="en-US"/>
        </a:p>
      </dgm:t>
    </dgm:pt>
    <dgm:pt modelId="{5DA9929C-A762-4A08-94D0-4432D4D3A1DD}" type="pres">
      <dgm:prSet presAssocID="{3C674A92-654C-475D-BBDE-E3EA7BA8F418}" presName="node" presStyleLbl="node1" presStyleIdx="4" presStyleCnt="11" custLinFactX="-39973" custLinFactNeighborX="-100000" custLinFactNeighborY="-8396">
        <dgm:presLayoutVars>
          <dgm:bulletEnabled val="1"/>
        </dgm:presLayoutVars>
      </dgm:prSet>
      <dgm:spPr/>
      <dgm:t>
        <a:bodyPr/>
        <a:lstStyle/>
        <a:p>
          <a:endParaRPr lang="en-US"/>
        </a:p>
      </dgm:t>
    </dgm:pt>
    <dgm:pt modelId="{35F2E922-572A-4EB4-ADDA-3604F873F2CD}" type="pres">
      <dgm:prSet presAssocID="{79A0A7A7-D99C-430F-95FE-448919A9C9EE}" presName="sibTrans" presStyleLbl="sibTrans2D1" presStyleIdx="4" presStyleCnt="10"/>
      <dgm:spPr/>
      <dgm:t>
        <a:bodyPr/>
        <a:lstStyle/>
        <a:p>
          <a:endParaRPr lang="en-US"/>
        </a:p>
      </dgm:t>
    </dgm:pt>
    <dgm:pt modelId="{DAECB5F9-3020-4C90-A2CB-84DA38305891}" type="pres">
      <dgm:prSet presAssocID="{79A0A7A7-D99C-430F-95FE-448919A9C9EE}" presName="connectorText" presStyleLbl="sibTrans2D1" presStyleIdx="4" presStyleCnt="10"/>
      <dgm:spPr/>
      <dgm:t>
        <a:bodyPr/>
        <a:lstStyle/>
        <a:p>
          <a:endParaRPr lang="en-US"/>
        </a:p>
      </dgm:t>
    </dgm:pt>
    <dgm:pt modelId="{98658DA1-DF9F-4CD3-AD4F-F310D31E0CCB}" type="pres">
      <dgm:prSet presAssocID="{ACB5D1A5-50DD-4BB5-92B6-5E76826A06BE}" presName="node" presStyleLbl="node1" presStyleIdx="5" presStyleCnt="11" custLinFactX="-40124" custLinFactNeighborX="-100000" custLinFactNeighborY="-8396">
        <dgm:presLayoutVars>
          <dgm:bulletEnabled val="1"/>
        </dgm:presLayoutVars>
      </dgm:prSet>
      <dgm:spPr/>
      <dgm:t>
        <a:bodyPr/>
        <a:lstStyle/>
        <a:p>
          <a:endParaRPr lang="en-US"/>
        </a:p>
      </dgm:t>
    </dgm:pt>
    <dgm:pt modelId="{D61B3111-EADE-4A7D-B355-A4564E6FCBF1}" type="pres">
      <dgm:prSet presAssocID="{44F1220C-1FC4-4BFE-A07F-AB7ADCA49897}" presName="sibTrans" presStyleLbl="sibTrans2D1" presStyleIdx="5" presStyleCnt="10"/>
      <dgm:spPr/>
      <dgm:t>
        <a:bodyPr/>
        <a:lstStyle/>
        <a:p>
          <a:endParaRPr lang="en-US"/>
        </a:p>
      </dgm:t>
    </dgm:pt>
    <dgm:pt modelId="{0C945E6B-AD35-4FD1-BFAC-8E34F8DE07C5}" type="pres">
      <dgm:prSet presAssocID="{44F1220C-1FC4-4BFE-A07F-AB7ADCA49897}" presName="connectorText" presStyleLbl="sibTrans2D1" presStyleIdx="5" presStyleCnt="10"/>
      <dgm:spPr/>
      <dgm:t>
        <a:bodyPr/>
        <a:lstStyle/>
        <a:p>
          <a:endParaRPr lang="en-US"/>
        </a:p>
      </dgm:t>
    </dgm:pt>
    <dgm:pt modelId="{C7B5010D-D184-4D3A-9B1F-6EBD88EE593D}" type="pres">
      <dgm:prSet presAssocID="{9BD27412-3A64-4FB8-84DB-747BE7406276}" presName="node" presStyleLbl="node1" presStyleIdx="6" presStyleCnt="11" custScaleX="98317" custLinFactX="-35280" custLinFactNeighborX="-100000" custLinFactNeighborY="-8396">
        <dgm:presLayoutVars>
          <dgm:bulletEnabled val="1"/>
        </dgm:presLayoutVars>
      </dgm:prSet>
      <dgm:spPr/>
      <dgm:t>
        <a:bodyPr/>
        <a:lstStyle/>
        <a:p>
          <a:endParaRPr lang="en-US"/>
        </a:p>
      </dgm:t>
    </dgm:pt>
    <dgm:pt modelId="{8E587E0E-ED21-4FE2-ACED-8DB8FA84CEB2}" type="pres">
      <dgm:prSet presAssocID="{7597BA7B-17EB-4C1D-AD52-26FC06300999}" presName="sibTrans" presStyleLbl="sibTrans2D1" presStyleIdx="6" presStyleCnt="10"/>
      <dgm:spPr/>
      <dgm:t>
        <a:bodyPr/>
        <a:lstStyle/>
        <a:p>
          <a:endParaRPr lang="en-US"/>
        </a:p>
      </dgm:t>
    </dgm:pt>
    <dgm:pt modelId="{44F65F37-2B5D-4149-8DB3-FF852B9211D9}" type="pres">
      <dgm:prSet presAssocID="{7597BA7B-17EB-4C1D-AD52-26FC06300999}" presName="connectorText" presStyleLbl="sibTrans2D1" presStyleIdx="6" presStyleCnt="10"/>
      <dgm:spPr/>
      <dgm:t>
        <a:bodyPr/>
        <a:lstStyle/>
        <a:p>
          <a:endParaRPr lang="en-US"/>
        </a:p>
      </dgm:t>
    </dgm:pt>
    <dgm:pt modelId="{37C43772-9319-450B-A909-F8EE2892B340}" type="pres">
      <dgm:prSet presAssocID="{F22452A1-0B87-4852-BDF4-F92BE7D9974C}" presName="node" presStyleLbl="node1" presStyleIdx="7" presStyleCnt="11" custLinFactY="58450" custLinFactNeighborX="4720" custLinFactNeighborY="100000">
        <dgm:presLayoutVars>
          <dgm:bulletEnabled val="1"/>
        </dgm:presLayoutVars>
      </dgm:prSet>
      <dgm:spPr/>
      <dgm:t>
        <a:bodyPr/>
        <a:lstStyle/>
        <a:p>
          <a:endParaRPr lang="en-US"/>
        </a:p>
      </dgm:t>
    </dgm:pt>
    <dgm:pt modelId="{8511B8FD-0855-492B-865D-003E70A30F69}" type="pres">
      <dgm:prSet presAssocID="{0148C485-73F4-4C07-9801-A29CA11B8E04}" presName="sibTrans" presStyleLbl="sibTrans2D1" presStyleIdx="7" presStyleCnt="10"/>
      <dgm:spPr/>
      <dgm:t>
        <a:bodyPr/>
        <a:lstStyle/>
        <a:p>
          <a:endParaRPr lang="en-US"/>
        </a:p>
      </dgm:t>
    </dgm:pt>
    <dgm:pt modelId="{9BFE3ABA-5A1A-4D82-B1A2-5E50244D2121}" type="pres">
      <dgm:prSet presAssocID="{0148C485-73F4-4C07-9801-A29CA11B8E04}" presName="connectorText" presStyleLbl="sibTrans2D1" presStyleIdx="7" presStyleCnt="10"/>
      <dgm:spPr/>
      <dgm:t>
        <a:bodyPr/>
        <a:lstStyle/>
        <a:p>
          <a:endParaRPr lang="en-US"/>
        </a:p>
      </dgm:t>
    </dgm:pt>
    <dgm:pt modelId="{51E94C66-D85D-4170-A11C-A5B7189E9298}" type="pres">
      <dgm:prSet presAssocID="{262728B6-D431-48C9-9C7B-7402E8C8A2D4}" presName="node" presStyleLbl="node1" presStyleIdx="8" presStyleCnt="11" custLinFactX="40478" custLinFactNeighborX="100000" custLinFactNeighborY="-10284">
        <dgm:presLayoutVars>
          <dgm:bulletEnabled val="1"/>
        </dgm:presLayoutVars>
      </dgm:prSet>
      <dgm:spPr/>
      <dgm:t>
        <a:bodyPr/>
        <a:lstStyle/>
        <a:p>
          <a:endParaRPr lang="en-US"/>
        </a:p>
      </dgm:t>
    </dgm:pt>
    <dgm:pt modelId="{3864A732-9057-4BA4-BCE0-237BF14EC5DD}" type="pres">
      <dgm:prSet presAssocID="{8AFE2290-9CDB-4484-B562-73556D6303E4}" presName="sibTrans" presStyleLbl="sibTrans2D1" presStyleIdx="8" presStyleCnt="10"/>
      <dgm:spPr/>
      <dgm:t>
        <a:bodyPr/>
        <a:lstStyle/>
        <a:p>
          <a:endParaRPr lang="en-US"/>
        </a:p>
      </dgm:t>
    </dgm:pt>
    <dgm:pt modelId="{9EEB767E-8C64-4EB8-A55D-FC1124DCD1D9}" type="pres">
      <dgm:prSet presAssocID="{8AFE2290-9CDB-4484-B562-73556D6303E4}" presName="connectorText" presStyleLbl="sibTrans2D1" presStyleIdx="8" presStyleCnt="10"/>
      <dgm:spPr/>
      <dgm:t>
        <a:bodyPr/>
        <a:lstStyle/>
        <a:p>
          <a:endParaRPr lang="en-US"/>
        </a:p>
      </dgm:t>
    </dgm:pt>
    <dgm:pt modelId="{67B3F384-DA28-43B5-8A97-AA04135790F3}" type="pres">
      <dgm:prSet presAssocID="{35710AC0-D399-4AA8-95AD-5AA8AE16D0F4}" presName="node" presStyleLbl="node1" presStyleIdx="9" presStyleCnt="11" custLinFactX="37957" custLinFactNeighborX="100000" custLinFactNeighborY="-10284">
        <dgm:presLayoutVars>
          <dgm:bulletEnabled val="1"/>
        </dgm:presLayoutVars>
      </dgm:prSet>
      <dgm:spPr/>
      <dgm:t>
        <a:bodyPr/>
        <a:lstStyle/>
        <a:p>
          <a:endParaRPr lang="en-US"/>
        </a:p>
      </dgm:t>
    </dgm:pt>
    <dgm:pt modelId="{9D6E1C25-4D36-4B14-8B15-1C1EDDB74A0D}" type="pres">
      <dgm:prSet presAssocID="{DCC15D69-9B9A-406C-AF6E-5806E662DFCF}" presName="sibTrans" presStyleLbl="sibTrans2D1" presStyleIdx="9" presStyleCnt="10"/>
      <dgm:spPr/>
      <dgm:t>
        <a:bodyPr/>
        <a:lstStyle/>
        <a:p>
          <a:endParaRPr lang="en-US"/>
        </a:p>
      </dgm:t>
    </dgm:pt>
    <dgm:pt modelId="{A75C6304-D1FB-4FAB-BA67-A805FBB46486}" type="pres">
      <dgm:prSet presAssocID="{DCC15D69-9B9A-406C-AF6E-5806E662DFCF}" presName="connectorText" presStyleLbl="sibTrans2D1" presStyleIdx="9" presStyleCnt="10"/>
      <dgm:spPr/>
      <dgm:t>
        <a:bodyPr/>
        <a:lstStyle/>
        <a:p>
          <a:endParaRPr lang="en-US"/>
        </a:p>
      </dgm:t>
    </dgm:pt>
    <dgm:pt modelId="{5FB65F37-D8CB-4401-84F8-EA7745FCE2FC}" type="pres">
      <dgm:prSet presAssocID="{1582E723-5B01-431A-BE91-FDA29F3B6071}" presName="node" presStyleLbl="node1" presStyleIdx="10" presStyleCnt="11" custLinFactX="30526" custLinFactNeighborX="100000" custLinFactNeighborY="-10284">
        <dgm:presLayoutVars>
          <dgm:bulletEnabled val="1"/>
        </dgm:presLayoutVars>
      </dgm:prSet>
      <dgm:spPr/>
      <dgm:t>
        <a:bodyPr/>
        <a:lstStyle/>
        <a:p>
          <a:endParaRPr lang="en-US"/>
        </a:p>
      </dgm:t>
    </dgm:pt>
  </dgm:ptLst>
  <dgm:cxnLst>
    <dgm:cxn modelId="{6E7CFB77-07A0-44B9-8115-D40EB3D72347}" type="presOf" srcId="{0148C485-73F4-4C07-9801-A29CA11B8E04}" destId="{8511B8FD-0855-492B-865D-003E70A30F69}" srcOrd="0" destOrd="0" presId="urn:microsoft.com/office/officeart/2005/8/layout/process5"/>
    <dgm:cxn modelId="{C8557DEB-B972-4F65-8844-5CB4B6BE5EA2}" type="presOf" srcId="{DCC15D69-9B9A-406C-AF6E-5806E662DFCF}" destId="{A75C6304-D1FB-4FAB-BA67-A805FBB46486}" srcOrd="1" destOrd="0" presId="urn:microsoft.com/office/officeart/2005/8/layout/process5"/>
    <dgm:cxn modelId="{208F6F7D-8267-4161-A978-D8DD5242C4CA}" type="presOf" srcId="{B34A4E31-FC20-498D-9613-FA940BD522F4}" destId="{9B456CD6-208A-4DCE-BA41-B69C0E710F28}" srcOrd="1" destOrd="0" presId="urn:microsoft.com/office/officeart/2005/8/layout/process5"/>
    <dgm:cxn modelId="{487CC5DE-8BD9-4056-A596-AB692D5E69D3}" srcId="{971C0A92-19D7-409B-8A68-9231FC531433}" destId="{91B593AD-D9A6-45FB-9786-9D066002616C}" srcOrd="2" destOrd="0" parTransId="{45ACFA40-5260-46C7-8EE9-990010F53555}" sibTransId="{E56C2A39-540A-4F71-8F1F-035CAC27E67A}"/>
    <dgm:cxn modelId="{DB9F7FDB-C958-478A-8061-77B3CD946FE9}" type="presOf" srcId="{35710AC0-D399-4AA8-95AD-5AA8AE16D0F4}" destId="{67B3F384-DA28-43B5-8A97-AA04135790F3}" srcOrd="0" destOrd="0" presId="urn:microsoft.com/office/officeart/2005/8/layout/process5"/>
    <dgm:cxn modelId="{35E92A34-AE6E-4108-8B2F-5B66F5645BC4}" type="presOf" srcId="{0148C485-73F4-4C07-9801-A29CA11B8E04}" destId="{9BFE3ABA-5A1A-4D82-B1A2-5E50244D2121}" srcOrd="1" destOrd="0" presId="urn:microsoft.com/office/officeart/2005/8/layout/process5"/>
    <dgm:cxn modelId="{1C3D939C-BDB1-4569-A2AA-2F083BE6F4D9}" srcId="{971C0A92-19D7-409B-8A68-9231FC531433}" destId="{ACB5D1A5-50DD-4BB5-92B6-5E76826A06BE}" srcOrd="5" destOrd="0" parTransId="{E242719E-60C3-4678-8A43-DE2603BDCC59}" sibTransId="{44F1220C-1FC4-4BFE-A07F-AB7ADCA49897}"/>
    <dgm:cxn modelId="{4DC8B96C-82AB-4745-9FD1-9CE8426D7E2B}" type="presOf" srcId="{B26B2E54-6BA4-4388-A360-A2EBAC0CB411}" destId="{8F59AE8D-AA48-480E-B32E-4F0AA423AA14}" srcOrd="0" destOrd="0" presId="urn:microsoft.com/office/officeart/2005/8/layout/process5"/>
    <dgm:cxn modelId="{9E6C8897-1B59-48E9-A6E1-7E17AFF38803}" type="presOf" srcId="{86F38C32-D3DE-48AC-A4E3-42BAA56A8C5D}" destId="{033CBF9F-E863-4DD1-87E4-EE41036FE541}" srcOrd="1" destOrd="0" presId="urn:microsoft.com/office/officeart/2005/8/layout/process5"/>
    <dgm:cxn modelId="{C59C8913-8318-4298-8C2B-E6BFCC6F99F2}" srcId="{971C0A92-19D7-409B-8A68-9231FC531433}" destId="{B26B2E54-6BA4-4388-A360-A2EBAC0CB411}" srcOrd="1" destOrd="0" parTransId="{65727022-9EF1-4869-8C1F-23CFEE2A8148}" sibTransId="{86F38C32-D3DE-48AC-A4E3-42BAA56A8C5D}"/>
    <dgm:cxn modelId="{0FAD2578-CC98-4C43-93FB-AB5EACB6ACBF}" srcId="{971C0A92-19D7-409B-8A68-9231FC531433}" destId="{9CD914DA-975E-4181-8172-15426D615B23}" srcOrd="3" destOrd="0" parTransId="{C0B004A2-8ECC-4E28-9DFC-F6AF7A5CC524}" sibTransId="{B34A4E31-FC20-498D-9613-FA940BD522F4}"/>
    <dgm:cxn modelId="{83CA3FB6-5A67-407D-90EF-B78FE0E3CFF9}" type="presOf" srcId="{44F1220C-1FC4-4BFE-A07F-AB7ADCA49897}" destId="{0C945E6B-AD35-4FD1-BFAC-8E34F8DE07C5}" srcOrd="1" destOrd="0" presId="urn:microsoft.com/office/officeart/2005/8/layout/process5"/>
    <dgm:cxn modelId="{80277497-5786-4981-9F4B-62F96E7BF16D}" type="presOf" srcId="{3C674A92-654C-475D-BBDE-E3EA7BA8F418}" destId="{5DA9929C-A762-4A08-94D0-4432D4D3A1DD}" srcOrd="0" destOrd="0" presId="urn:microsoft.com/office/officeart/2005/8/layout/process5"/>
    <dgm:cxn modelId="{77AE7875-C386-47CF-AF9D-A21418A353D5}" type="presOf" srcId="{9CA47B7F-4289-4F45-863D-1637A05950DA}" destId="{911133F6-2542-4F27-AB92-4B1F1759E520}" srcOrd="0" destOrd="0" presId="urn:microsoft.com/office/officeart/2005/8/layout/process5"/>
    <dgm:cxn modelId="{D5539F7F-208A-4FAB-8DD6-1AE43E8AAB87}" type="presOf" srcId="{262728B6-D431-48C9-9C7B-7402E8C8A2D4}" destId="{51E94C66-D85D-4170-A11C-A5B7189E9298}" srcOrd="0" destOrd="0" presId="urn:microsoft.com/office/officeart/2005/8/layout/process5"/>
    <dgm:cxn modelId="{29A77B00-9B3E-4AFD-B2FF-7EB79566ADEB}" type="presOf" srcId="{B34A4E31-FC20-498D-9613-FA940BD522F4}" destId="{D7558862-B006-4503-B75F-970F1658B571}" srcOrd="0" destOrd="0" presId="urn:microsoft.com/office/officeart/2005/8/layout/process5"/>
    <dgm:cxn modelId="{4576742E-9CBB-4BA8-A745-7C3EA0DA8906}" type="presOf" srcId="{DCC15D69-9B9A-406C-AF6E-5806E662DFCF}" destId="{9D6E1C25-4D36-4B14-8B15-1C1EDDB74A0D}" srcOrd="0" destOrd="0" presId="urn:microsoft.com/office/officeart/2005/8/layout/process5"/>
    <dgm:cxn modelId="{A8F6806B-D713-46DC-9C9D-791E94A19AD2}" type="presOf" srcId="{79A0A7A7-D99C-430F-95FE-448919A9C9EE}" destId="{35F2E922-572A-4EB4-ADDA-3604F873F2CD}" srcOrd="0" destOrd="0" presId="urn:microsoft.com/office/officeart/2005/8/layout/process5"/>
    <dgm:cxn modelId="{93F46EF6-54F0-4D1C-821A-C5861BFA14BB}" srcId="{971C0A92-19D7-409B-8A68-9231FC531433}" destId="{3C674A92-654C-475D-BBDE-E3EA7BA8F418}" srcOrd="4" destOrd="0" parTransId="{4571CFBF-931C-4DF1-B368-CF260643D1B7}" sibTransId="{79A0A7A7-D99C-430F-95FE-448919A9C9EE}"/>
    <dgm:cxn modelId="{DE1037C7-8A9E-4A08-9707-40D8D3362DC5}" type="presOf" srcId="{8AFE2290-9CDB-4484-B562-73556D6303E4}" destId="{3864A732-9057-4BA4-BCE0-237BF14EC5DD}" srcOrd="0" destOrd="0" presId="urn:microsoft.com/office/officeart/2005/8/layout/process5"/>
    <dgm:cxn modelId="{2C7C7B08-025F-4829-ABD6-B897A99A350B}" type="presOf" srcId="{9BD27412-3A64-4FB8-84DB-747BE7406276}" destId="{C7B5010D-D184-4D3A-9B1F-6EBD88EE593D}" srcOrd="0" destOrd="0" presId="urn:microsoft.com/office/officeart/2005/8/layout/process5"/>
    <dgm:cxn modelId="{3425F5D8-DEE9-4526-863E-9B5EA0A2F551}" srcId="{971C0A92-19D7-409B-8A68-9231FC531433}" destId="{262728B6-D431-48C9-9C7B-7402E8C8A2D4}" srcOrd="8" destOrd="0" parTransId="{21A2DBB9-4A63-41F0-BDAE-CBACCEF5BF15}" sibTransId="{8AFE2290-9CDB-4484-B562-73556D6303E4}"/>
    <dgm:cxn modelId="{1B42CA0D-16FD-409F-BB7F-6E437440706D}" type="presOf" srcId="{971C0A92-19D7-409B-8A68-9231FC531433}" destId="{62F38812-FBD5-4B66-BC28-8A0BB8995F0A}" srcOrd="0" destOrd="0" presId="urn:microsoft.com/office/officeart/2005/8/layout/process5"/>
    <dgm:cxn modelId="{15DF58F5-06D8-4F1A-9454-185950B88BB1}" type="presOf" srcId="{9CD914DA-975E-4181-8172-15426D615B23}" destId="{15D92BF6-FA13-48BE-8D2D-E067B4BAC469}" srcOrd="0" destOrd="0" presId="urn:microsoft.com/office/officeart/2005/8/layout/process5"/>
    <dgm:cxn modelId="{79FBE0AC-6FBD-4D24-9CBC-56E1FB90DD5A}" type="presOf" srcId="{F8EA9D65-AA87-4CDD-9815-74C31FC182CB}" destId="{D517CFA5-C2C6-474E-AD19-C7500735F49D}" srcOrd="0" destOrd="0" presId="urn:microsoft.com/office/officeart/2005/8/layout/process5"/>
    <dgm:cxn modelId="{BD4A491F-9E01-4591-99F1-DDBCC4E52586}" type="presOf" srcId="{7597BA7B-17EB-4C1D-AD52-26FC06300999}" destId="{44F65F37-2B5D-4149-8DB3-FF852B9211D9}" srcOrd="1" destOrd="0" presId="urn:microsoft.com/office/officeart/2005/8/layout/process5"/>
    <dgm:cxn modelId="{2BD6CADA-A8BB-4E06-AE65-00F5E0AEDBAA}" srcId="{971C0A92-19D7-409B-8A68-9231FC531433}" destId="{9BD27412-3A64-4FB8-84DB-747BE7406276}" srcOrd="6" destOrd="0" parTransId="{5BB1B76F-89F9-4132-ADB9-FBD6A2D811DC}" sibTransId="{7597BA7B-17EB-4C1D-AD52-26FC06300999}"/>
    <dgm:cxn modelId="{3048F788-1A00-4448-B004-E1EFC28CB380}" type="presOf" srcId="{F22452A1-0B87-4852-BDF4-F92BE7D9974C}" destId="{37C43772-9319-450B-A909-F8EE2892B340}" srcOrd="0" destOrd="0" presId="urn:microsoft.com/office/officeart/2005/8/layout/process5"/>
    <dgm:cxn modelId="{D57388AE-E55C-4F7E-A8DF-4C533A81FCBA}" type="presOf" srcId="{44F1220C-1FC4-4BFE-A07F-AB7ADCA49897}" destId="{D61B3111-EADE-4A7D-B355-A4564E6FCBF1}" srcOrd="0" destOrd="0" presId="urn:microsoft.com/office/officeart/2005/8/layout/process5"/>
    <dgm:cxn modelId="{BC4F85F1-0B84-4F58-9633-ABC6089366A2}" type="presOf" srcId="{86F38C32-D3DE-48AC-A4E3-42BAA56A8C5D}" destId="{A5D899FA-616B-46A0-A3A7-980F5D189166}" srcOrd="0" destOrd="0" presId="urn:microsoft.com/office/officeart/2005/8/layout/process5"/>
    <dgm:cxn modelId="{15A64E5A-FE2C-4D98-AD46-62B45C0940F5}" type="presOf" srcId="{ACB5D1A5-50DD-4BB5-92B6-5E76826A06BE}" destId="{98658DA1-DF9F-4CD3-AD4F-F310D31E0CCB}" srcOrd="0" destOrd="0" presId="urn:microsoft.com/office/officeart/2005/8/layout/process5"/>
    <dgm:cxn modelId="{603E335F-725F-4EE1-91DC-BBAA366B0045}" type="presOf" srcId="{E56C2A39-540A-4F71-8F1F-035CAC27E67A}" destId="{256796E0-639B-4406-91F8-EFC504DC1F19}" srcOrd="0" destOrd="0" presId="urn:microsoft.com/office/officeart/2005/8/layout/process5"/>
    <dgm:cxn modelId="{EE28316D-B150-49F9-BA04-CE7DEF6F1155}" srcId="{971C0A92-19D7-409B-8A68-9231FC531433}" destId="{35710AC0-D399-4AA8-95AD-5AA8AE16D0F4}" srcOrd="9" destOrd="0" parTransId="{1DDEA455-D778-42FE-9B3B-D2457A2132F9}" sibTransId="{DCC15D69-9B9A-406C-AF6E-5806E662DFCF}"/>
    <dgm:cxn modelId="{39590289-24BB-4709-AA74-720E26322DF1}" type="presOf" srcId="{91B593AD-D9A6-45FB-9786-9D066002616C}" destId="{8535B053-EE83-43AD-812D-ED7CABAD5DD9}" srcOrd="0" destOrd="0" presId="urn:microsoft.com/office/officeart/2005/8/layout/process5"/>
    <dgm:cxn modelId="{AA07180E-E400-4468-90D9-BFE799AC18A6}" srcId="{971C0A92-19D7-409B-8A68-9231FC531433}" destId="{F22452A1-0B87-4852-BDF4-F92BE7D9974C}" srcOrd="7" destOrd="0" parTransId="{9CF4BC79-17A9-47F2-B2AB-25A75DC6C3D8}" sibTransId="{0148C485-73F4-4C07-9801-A29CA11B8E04}"/>
    <dgm:cxn modelId="{3169D035-E98E-49E7-8074-56FE17D9D33E}" type="presOf" srcId="{E56C2A39-540A-4F71-8F1F-035CAC27E67A}" destId="{1050EF00-4270-465E-80ED-BA33B0A10D5B}" srcOrd="1" destOrd="0" presId="urn:microsoft.com/office/officeart/2005/8/layout/process5"/>
    <dgm:cxn modelId="{B66A4156-0B4F-4AC4-8624-BBF004C68DC8}" type="presOf" srcId="{79A0A7A7-D99C-430F-95FE-448919A9C9EE}" destId="{DAECB5F9-3020-4C90-A2CB-84DA38305891}" srcOrd="1" destOrd="0" presId="urn:microsoft.com/office/officeart/2005/8/layout/process5"/>
    <dgm:cxn modelId="{B11ACA92-E43F-46DB-8967-30B314E83FFD}" srcId="{971C0A92-19D7-409B-8A68-9231FC531433}" destId="{9CA47B7F-4289-4F45-863D-1637A05950DA}" srcOrd="0" destOrd="0" parTransId="{6A72BD00-73D7-4C52-BE3A-F4FACE50D876}" sibTransId="{F8EA9D65-AA87-4CDD-9815-74C31FC182CB}"/>
    <dgm:cxn modelId="{FDF10425-5EB4-4C38-828C-B5EB98DDE15D}" type="presOf" srcId="{F8EA9D65-AA87-4CDD-9815-74C31FC182CB}" destId="{77BDDEEE-B928-4DE4-A730-D3D9DE190C95}" srcOrd="1" destOrd="0" presId="urn:microsoft.com/office/officeart/2005/8/layout/process5"/>
    <dgm:cxn modelId="{8D18E90E-4844-414A-97B9-75AC908837C7}" srcId="{971C0A92-19D7-409B-8A68-9231FC531433}" destId="{1582E723-5B01-431A-BE91-FDA29F3B6071}" srcOrd="10" destOrd="0" parTransId="{235D5ABC-0A26-4BC2-B213-D16801FAA85D}" sibTransId="{14D3D1E5-1EC0-4230-A02F-7B8F9F2CC2FC}"/>
    <dgm:cxn modelId="{CBC1ABDF-5AF1-4973-821C-14A3DD8FCA9C}" type="presOf" srcId="{1582E723-5B01-431A-BE91-FDA29F3B6071}" destId="{5FB65F37-D8CB-4401-84F8-EA7745FCE2FC}" srcOrd="0" destOrd="0" presId="urn:microsoft.com/office/officeart/2005/8/layout/process5"/>
    <dgm:cxn modelId="{3752B120-DFCD-40B5-B87E-9955F92D774E}" type="presOf" srcId="{7597BA7B-17EB-4C1D-AD52-26FC06300999}" destId="{8E587E0E-ED21-4FE2-ACED-8DB8FA84CEB2}" srcOrd="0" destOrd="0" presId="urn:microsoft.com/office/officeart/2005/8/layout/process5"/>
    <dgm:cxn modelId="{ADC34FC7-735C-4778-A3E5-21489C997C40}" type="presOf" srcId="{8AFE2290-9CDB-4484-B562-73556D6303E4}" destId="{9EEB767E-8C64-4EB8-A55D-FC1124DCD1D9}" srcOrd="1" destOrd="0" presId="urn:microsoft.com/office/officeart/2005/8/layout/process5"/>
    <dgm:cxn modelId="{02788EE5-5A52-4A40-9643-791AEB12CA0D}" type="presParOf" srcId="{62F38812-FBD5-4B66-BC28-8A0BB8995F0A}" destId="{911133F6-2542-4F27-AB92-4B1F1759E520}" srcOrd="0" destOrd="0" presId="urn:microsoft.com/office/officeart/2005/8/layout/process5"/>
    <dgm:cxn modelId="{877B83FB-BA25-4F51-A835-B5D9FFF49D82}" type="presParOf" srcId="{62F38812-FBD5-4B66-BC28-8A0BB8995F0A}" destId="{D517CFA5-C2C6-474E-AD19-C7500735F49D}" srcOrd="1" destOrd="0" presId="urn:microsoft.com/office/officeart/2005/8/layout/process5"/>
    <dgm:cxn modelId="{472855C5-01A5-4D2B-8935-D7616F6C8DE3}" type="presParOf" srcId="{D517CFA5-C2C6-474E-AD19-C7500735F49D}" destId="{77BDDEEE-B928-4DE4-A730-D3D9DE190C95}" srcOrd="0" destOrd="0" presId="urn:microsoft.com/office/officeart/2005/8/layout/process5"/>
    <dgm:cxn modelId="{CC7CA25B-1807-46E2-8071-17432F09884F}" type="presParOf" srcId="{62F38812-FBD5-4B66-BC28-8A0BB8995F0A}" destId="{8F59AE8D-AA48-480E-B32E-4F0AA423AA14}" srcOrd="2" destOrd="0" presId="urn:microsoft.com/office/officeart/2005/8/layout/process5"/>
    <dgm:cxn modelId="{9296C9D2-AF4F-4D1E-91C8-36C2F4AB2FE1}" type="presParOf" srcId="{62F38812-FBD5-4B66-BC28-8A0BB8995F0A}" destId="{A5D899FA-616B-46A0-A3A7-980F5D189166}" srcOrd="3" destOrd="0" presId="urn:microsoft.com/office/officeart/2005/8/layout/process5"/>
    <dgm:cxn modelId="{1CF75723-358A-41DC-8240-12E9AF179FFB}" type="presParOf" srcId="{A5D899FA-616B-46A0-A3A7-980F5D189166}" destId="{033CBF9F-E863-4DD1-87E4-EE41036FE541}" srcOrd="0" destOrd="0" presId="urn:microsoft.com/office/officeart/2005/8/layout/process5"/>
    <dgm:cxn modelId="{BB215E6F-C829-42BE-A6CC-940D68F8F845}" type="presParOf" srcId="{62F38812-FBD5-4B66-BC28-8A0BB8995F0A}" destId="{8535B053-EE83-43AD-812D-ED7CABAD5DD9}" srcOrd="4" destOrd="0" presId="urn:microsoft.com/office/officeart/2005/8/layout/process5"/>
    <dgm:cxn modelId="{B00CD67E-E7BD-4EAE-9B0D-DFD827CACE8B}" type="presParOf" srcId="{62F38812-FBD5-4B66-BC28-8A0BB8995F0A}" destId="{256796E0-639B-4406-91F8-EFC504DC1F19}" srcOrd="5" destOrd="0" presId="urn:microsoft.com/office/officeart/2005/8/layout/process5"/>
    <dgm:cxn modelId="{ACA30A92-22B6-4488-A2EE-A93C035A4808}" type="presParOf" srcId="{256796E0-639B-4406-91F8-EFC504DC1F19}" destId="{1050EF00-4270-465E-80ED-BA33B0A10D5B}" srcOrd="0" destOrd="0" presId="urn:microsoft.com/office/officeart/2005/8/layout/process5"/>
    <dgm:cxn modelId="{8A54DBE9-11F1-41CD-9C1F-9944B2CD8AC9}" type="presParOf" srcId="{62F38812-FBD5-4B66-BC28-8A0BB8995F0A}" destId="{15D92BF6-FA13-48BE-8D2D-E067B4BAC469}" srcOrd="6" destOrd="0" presId="urn:microsoft.com/office/officeart/2005/8/layout/process5"/>
    <dgm:cxn modelId="{6CD4A959-C041-457E-914F-0016171B6C14}" type="presParOf" srcId="{62F38812-FBD5-4B66-BC28-8A0BB8995F0A}" destId="{D7558862-B006-4503-B75F-970F1658B571}" srcOrd="7" destOrd="0" presId="urn:microsoft.com/office/officeart/2005/8/layout/process5"/>
    <dgm:cxn modelId="{973E2832-2E0C-4CD8-8498-3F5416724F2A}" type="presParOf" srcId="{D7558862-B006-4503-B75F-970F1658B571}" destId="{9B456CD6-208A-4DCE-BA41-B69C0E710F28}" srcOrd="0" destOrd="0" presId="urn:microsoft.com/office/officeart/2005/8/layout/process5"/>
    <dgm:cxn modelId="{2EBACA24-C2DF-4EC8-98F3-3DDB0BB763E4}" type="presParOf" srcId="{62F38812-FBD5-4B66-BC28-8A0BB8995F0A}" destId="{5DA9929C-A762-4A08-94D0-4432D4D3A1DD}" srcOrd="8" destOrd="0" presId="urn:microsoft.com/office/officeart/2005/8/layout/process5"/>
    <dgm:cxn modelId="{7D966281-B788-4593-9899-A2C4FAF410E9}" type="presParOf" srcId="{62F38812-FBD5-4B66-BC28-8A0BB8995F0A}" destId="{35F2E922-572A-4EB4-ADDA-3604F873F2CD}" srcOrd="9" destOrd="0" presId="urn:microsoft.com/office/officeart/2005/8/layout/process5"/>
    <dgm:cxn modelId="{22F76780-C156-45BA-96AE-B0C087F10B82}" type="presParOf" srcId="{35F2E922-572A-4EB4-ADDA-3604F873F2CD}" destId="{DAECB5F9-3020-4C90-A2CB-84DA38305891}" srcOrd="0" destOrd="0" presId="urn:microsoft.com/office/officeart/2005/8/layout/process5"/>
    <dgm:cxn modelId="{34BEECAE-3732-4404-B9CA-22FD17184B32}" type="presParOf" srcId="{62F38812-FBD5-4B66-BC28-8A0BB8995F0A}" destId="{98658DA1-DF9F-4CD3-AD4F-F310D31E0CCB}" srcOrd="10" destOrd="0" presId="urn:microsoft.com/office/officeart/2005/8/layout/process5"/>
    <dgm:cxn modelId="{75B130E9-94C6-46EB-9C82-CBCE36FC418B}" type="presParOf" srcId="{62F38812-FBD5-4B66-BC28-8A0BB8995F0A}" destId="{D61B3111-EADE-4A7D-B355-A4564E6FCBF1}" srcOrd="11" destOrd="0" presId="urn:microsoft.com/office/officeart/2005/8/layout/process5"/>
    <dgm:cxn modelId="{ECEB146D-BDA5-4E24-852B-ADCEC4A466CA}" type="presParOf" srcId="{D61B3111-EADE-4A7D-B355-A4564E6FCBF1}" destId="{0C945E6B-AD35-4FD1-BFAC-8E34F8DE07C5}" srcOrd="0" destOrd="0" presId="urn:microsoft.com/office/officeart/2005/8/layout/process5"/>
    <dgm:cxn modelId="{86C12A74-858E-4E95-AD47-DD0A4BE60A7C}" type="presParOf" srcId="{62F38812-FBD5-4B66-BC28-8A0BB8995F0A}" destId="{C7B5010D-D184-4D3A-9B1F-6EBD88EE593D}" srcOrd="12" destOrd="0" presId="urn:microsoft.com/office/officeart/2005/8/layout/process5"/>
    <dgm:cxn modelId="{96EE87D5-A2A3-4EA7-A0AB-EDE352C08F0A}" type="presParOf" srcId="{62F38812-FBD5-4B66-BC28-8A0BB8995F0A}" destId="{8E587E0E-ED21-4FE2-ACED-8DB8FA84CEB2}" srcOrd="13" destOrd="0" presId="urn:microsoft.com/office/officeart/2005/8/layout/process5"/>
    <dgm:cxn modelId="{3536A702-33E1-4AB8-89ED-B373C065D8F5}" type="presParOf" srcId="{8E587E0E-ED21-4FE2-ACED-8DB8FA84CEB2}" destId="{44F65F37-2B5D-4149-8DB3-FF852B9211D9}" srcOrd="0" destOrd="0" presId="urn:microsoft.com/office/officeart/2005/8/layout/process5"/>
    <dgm:cxn modelId="{1803B47F-3070-4968-83AE-DFAC1529DBA9}" type="presParOf" srcId="{62F38812-FBD5-4B66-BC28-8A0BB8995F0A}" destId="{37C43772-9319-450B-A909-F8EE2892B340}" srcOrd="14" destOrd="0" presId="urn:microsoft.com/office/officeart/2005/8/layout/process5"/>
    <dgm:cxn modelId="{EE33130A-72D3-4C1C-BF19-F79239B3E212}" type="presParOf" srcId="{62F38812-FBD5-4B66-BC28-8A0BB8995F0A}" destId="{8511B8FD-0855-492B-865D-003E70A30F69}" srcOrd="15" destOrd="0" presId="urn:microsoft.com/office/officeart/2005/8/layout/process5"/>
    <dgm:cxn modelId="{EB8413B2-9447-4621-9C76-AE4B2422145B}" type="presParOf" srcId="{8511B8FD-0855-492B-865D-003E70A30F69}" destId="{9BFE3ABA-5A1A-4D82-B1A2-5E50244D2121}" srcOrd="0" destOrd="0" presId="urn:microsoft.com/office/officeart/2005/8/layout/process5"/>
    <dgm:cxn modelId="{973CB3D8-D03A-49BC-B639-03292A4B7116}" type="presParOf" srcId="{62F38812-FBD5-4B66-BC28-8A0BB8995F0A}" destId="{51E94C66-D85D-4170-A11C-A5B7189E9298}" srcOrd="16" destOrd="0" presId="urn:microsoft.com/office/officeart/2005/8/layout/process5"/>
    <dgm:cxn modelId="{59CAD597-90BB-4601-9600-73E566405BF2}" type="presParOf" srcId="{62F38812-FBD5-4B66-BC28-8A0BB8995F0A}" destId="{3864A732-9057-4BA4-BCE0-237BF14EC5DD}" srcOrd="17" destOrd="0" presId="urn:microsoft.com/office/officeart/2005/8/layout/process5"/>
    <dgm:cxn modelId="{AC04B3CB-9715-41CE-A192-5CDC8DF846F1}" type="presParOf" srcId="{3864A732-9057-4BA4-BCE0-237BF14EC5DD}" destId="{9EEB767E-8C64-4EB8-A55D-FC1124DCD1D9}" srcOrd="0" destOrd="0" presId="urn:microsoft.com/office/officeart/2005/8/layout/process5"/>
    <dgm:cxn modelId="{FC457938-73F8-4D5A-93A8-35982CCB96B7}" type="presParOf" srcId="{62F38812-FBD5-4B66-BC28-8A0BB8995F0A}" destId="{67B3F384-DA28-43B5-8A97-AA04135790F3}" srcOrd="18" destOrd="0" presId="urn:microsoft.com/office/officeart/2005/8/layout/process5"/>
    <dgm:cxn modelId="{5B38046F-88DD-40C1-9BB4-FBF5CC63D1A7}" type="presParOf" srcId="{62F38812-FBD5-4B66-BC28-8A0BB8995F0A}" destId="{9D6E1C25-4D36-4B14-8B15-1C1EDDB74A0D}" srcOrd="19" destOrd="0" presId="urn:microsoft.com/office/officeart/2005/8/layout/process5"/>
    <dgm:cxn modelId="{D8C1A94A-6328-45CF-B652-902EBAB4B618}" type="presParOf" srcId="{9D6E1C25-4D36-4B14-8B15-1C1EDDB74A0D}" destId="{A75C6304-D1FB-4FAB-BA67-A805FBB46486}" srcOrd="0" destOrd="0" presId="urn:microsoft.com/office/officeart/2005/8/layout/process5"/>
    <dgm:cxn modelId="{F8D11467-926A-482A-A5BC-A2B875CF0EE3}" type="presParOf" srcId="{62F38812-FBD5-4B66-BC28-8A0BB8995F0A}" destId="{5FB65F37-D8CB-4401-84F8-EA7745FCE2FC}" srcOrd="20" destOrd="0" presId="urn:microsoft.com/office/officeart/2005/8/layout/process5"/>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E863EC6-5BE7-408A-BA76-98C2A141AE9D}" type="datetimeFigureOut">
              <a:rPr lang="en-US"/>
              <a:pPr>
                <a:defRPr/>
              </a:pPr>
              <a:t>12/2/2011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A875DA9-1425-4AFE-8661-7410939781E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defRPr/>
              </a:pPr>
              <a:endParaRPr kumimoji="1" lang="en-US" sz="240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sz="240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a:defRPr/>
              </a:pPr>
              <a:endParaRPr lang="en-US"/>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a:defRPr/>
              </a:pPr>
              <a:endParaRPr lang="en-US"/>
            </a:p>
          </p:txBody>
        </p:sp>
      </p:grpSp>
      <p:sp>
        <p:nvSpPr>
          <p:cNvPr id="6152"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6156"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en-US"/>
          </a:p>
        </p:txBody>
      </p:sp>
      <p:sp>
        <p:nvSpPr>
          <p:cNvPr id="11" name="Rectangle 10"/>
          <p:cNvSpPr>
            <a:spLocks noGrp="1" noChangeArrowheads="1"/>
          </p:cNvSpPr>
          <p:nvPr>
            <p:ph type="ftr" sz="quarter" idx="11"/>
          </p:nvPr>
        </p:nvSpPr>
        <p:spPr/>
        <p:txBody>
          <a:bodyPr/>
          <a:lstStyle>
            <a:lvl1pPr algn="r">
              <a:defRPr/>
            </a:lvl1pPr>
          </a:lstStyle>
          <a:p>
            <a:pPr>
              <a:defRPr/>
            </a:pPr>
            <a:endParaRPr lang="en-US"/>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4CC047F9-48CF-4081-99EF-6AA57BDA85B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D61829C0-7153-493D-9DC7-69D20B9D22D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76DAA97-D97D-43CD-9163-AB196A72F4F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AF9BED-F0BD-46F1-9192-AA2B1E0FE9E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5E02B5-58A0-41D1-AA37-D26B516A6D0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979738-C8A9-4574-8520-B64E40FC0B5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807AA3-3E6B-4E53-A341-99CE35A47EA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1C2F6BA-0775-428A-B4F7-A541308FA24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DC313E0-67A5-4D6B-8864-07273E3753F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AB4D0E-E2DB-475A-9BC6-AC543638BC4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FA954F-3A9D-49E6-A755-34DFF1B9362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D:\My Pictures\2009 2010 Cambodge ISC\Leaflet photos\DSCN0225.JPG"/>
          <p:cNvPicPr>
            <a:picLocks noChangeAspect="1" noChangeArrowheads="1"/>
          </p:cNvPicPr>
          <p:nvPr userDrawn="1"/>
        </p:nvPicPr>
        <p:blipFill>
          <a:blip r:embed="rId2">
            <a:duotone>
              <a:schemeClr val="accent2">
                <a:shade val="45000"/>
                <a:satMod val="135000"/>
              </a:schemeClr>
              <a:prstClr val="white"/>
            </a:duotone>
            <a:lum bright="10000"/>
          </a:blip>
          <a:srcRect/>
          <a:stretch>
            <a:fillRect/>
          </a:stretch>
        </p:blipFill>
        <p:spPr bwMode="auto">
          <a:xfrm>
            <a:off x="6553200" y="2396067"/>
            <a:ext cx="2590800" cy="4461933"/>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p:txBody>
          <a:bodyPr/>
          <a:lstStyle>
            <a:lvl1pPr>
              <a:defRPr/>
            </a:lvl1pPr>
          </a:lstStyle>
          <a:p>
            <a:pPr>
              <a:defRPr/>
            </a:pPr>
            <a:endParaRPr lang="en-US"/>
          </a:p>
        </p:txBody>
      </p:sp>
      <p:sp>
        <p:nvSpPr>
          <p:cNvPr id="6" name="Rectangle 12"/>
          <p:cNvSpPr>
            <a:spLocks noGrp="1" noChangeArrowheads="1"/>
          </p:cNvSpPr>
          <p:nvPr>
            <p:ph type="ftr" sz="quarter" idx="11"/>
          </p:nvPr>
        </p:nvSpPr>
        <p:spPr/>
        <p:txBody>
          <a:bodyPr/>
          <a:lstStyle>
            <a:lvl1pPr>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vl1pPr>
          </a:lstStyle>
          <a:p>
            <a:pPr>
              <a:defRPr/>
            </a:pPr>
            <a:fld id="{1816D6CD-C4FB-4206-A35E-0E84EF841E9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06077D-3981-4384-8F77-9DB3006A254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0B9CD0-A9C3-477D-BA8F-6AAEF48EE19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32F844-7DDC-4C7E-B0AB-808D63BAC4D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CEC4905B-ED39-455D-A474-F47FC851D5F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BBBBE189-F014-41E7-8032-82BBE66C9B0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8123C5D8-982E-410D-9FC8-D268E0986D6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E5B28DFC-9AEB-47E1-8D59-D286B7D5BF5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C548E199-0BB5-42F8-B179-581B15C1656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ADA74E40-4EB9-4BCD-91F1-31D2CF03B1B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620AE26-07CF-4397-98B7-F60CA068813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3"/>
          <p:cNvGrpSpPr>
            <a:grpSpLocks/>
          </p:cNvGrpSpPr>
          <p:nvPr/>
        </p:nvGrpSpPr>
        <p:grpSpPr bwMode="auto">
          <a:xfrm>
            <a:off x="0" y="0"/>
            <a:ext cx="3200400" cy="6858000"/>
            <a:chOff x="0" y="0"/>
            <a:chExt cx="2016" cy="4320"/>
          </a:xfrm>
        </p:grpSpPr>
        <p:sp>
          <p:nvSpPr>
            <p:cNvPr id="5124"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125"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a:defRPr/>
              </a:pPr>
              <a:endParaRPr lang="en-US"/>
            </a:p>
          </p:txBody>
        </p:sp>
      </p:grpSp>
      <p:grpSp>
        <p:nvGrpSpPr>
          <p:cNvPr id="2051" name="Group 6"/>
          <p:cNvGrpSpPr>
            <a:grpSpLocks/>
          </p:cNvGrpSpPr>
          <p:nvPr/>
        </p:nvGrpSpPr>
        <p:grpSpPr bwMode="auto">
          <a:xfrm>
            <a:off x="228600" y="1676400"/>
            <a:ext cx="7391400" cy="319088"/>
            <a:chOff x="144" y="1248"/>
            <a:chExt cx="4656" cy="201"/>
          </a:xfrm>
        </p:grpSpPr>
        <p:sp>
          <p:nvSpPr>
            <p:cNvPr id="5127"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a:defRPr/>
              </a:pPr>
              <a:endParaRPr lang="en-US"/>
            </a:p>
          </p:txBody>
        </p:sp>
        <p:sp>
          <p:nvSpPr>
            <p:cNvPr id="5128"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a:defRPr/>
              </a:pPr>
              <a:endParaRPr lang="en-US"/>
            </a:p>
          </p:txBody>
        </p:sp>
      </p:grpSp>
      <p:sp>
        <p:nvSpPr>
          <p:cNvPr id="2052"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3"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31"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endParaRPr lang="en-US"/>
          </a:p>
        </p:txBody>
      </p:sp>
      <p:sp>
        <p:nvSpPr>
          <p:cNvPr id="5132"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p>
        </p:txBody>
      </p:sp>
      <p:sp>
        <p:nvSpPr>
          <p:cNvPr id="5133"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pPr>
              <a:defRPr/>
            </a:pPr>
            <a:fld id="{12932562-CAFE-44F8-B3E4-4F14E24D8BE5}" type="slidenum">
              <a:rPr lang="en-US"/>
              <a:pPr>
                <a:defRPr/>
              </a:pPr>
              <a:t>‹#›</a:t>
            </a:fld>
            <a:endParaRPr lang="en-US" dirty="0"/>
          </a:p>
        </p:txBody>
      </p:sp>
      <p:pic>
        <p:nvPicPr>
          <p:cNvPr id="2057" name="Picture 14" descr="ISC BIG FOR USE"/>
          <p:cNvPicPr>
            <a:picLocks noChangeAspect="1" noChangeArrowheads="1"/>
          </p:cNvPicPr>
          <p:nvPr userDrawn="1"/>
        </p:nvPicPr>
        <p:blipFill>
          <a:blip r:embed="rId13"/>
          <a:srcRect/>
          <a:stretch>
            <a:fillRect/>
          </a:stretch>
        </p:blipFill>
        <p:spPr bwMode="auto">
          <a:xfrm>
            <a:off x="7832725" y="152400"/>
            <a:ext cx="1144588" cy="1447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4" r:id="rId1"/>
    <p:sldLayoutId id="2147483935"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hf hdr="0" ftr="0" dt="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cs typeface="Arial" charset="0"/>
        </a:defRPr>
      </a:lvl2pPr>
      <a:lvl3pPr algn="l" rtl="0" eaLnBrk="0" fontAlgn="base" hangingPunct="0">
        <a:lnSpc>
          <a:spcPct val="90000"/>
        </a:lnSpc>
        <a:spcBef>
          <a:spcPct val="0"/>
        </a:spcBef>
        <a:spcAft>
          <a:spcPct val="0"/>
        </a:spcAft>
        <a:defRPr sz="3600" b="1">
          <a:solidFill>
            <a:schemeClr val="tx2"/>
          </a:solidFill>
          <a:latin typeface="Arial" charset="0"/>
          <a:cs typeface="Arial" charset="0"/>
        </a:defRPr>
      </a:lvl3pPr>
      <a:lvl4pPr algn="l" rtl="0" eaLnBrk="0" fontAlgn="base" hangingPunct="0">
        <a:lnSpc>
          <a:spcPct val="90000"/>
        </a:lnSpc>
        <a:spcBef>
          <a:spcPct val="0"/>
        </a:spcBef>
        <a:spcAft>
          <a:spcPct val="0"/>
        </a:spcAft>
        <a:defRPr sz="3600" b="1">
          <a:solidFill>
            <a:schemeClr val="tx2"/>
          </a:solidFill>
          <a:latin typeface="Arial" charset="0"/>
          <a:cs typeface="Arial" charset="0"/>
        </a:defRPr>
      </a:lvl4pPr>
      <a:lvl5pPr algn="l" rtl="0" eaLnBrk="0" fontAlgn="base" hangingPunct="0">
        <a:lnSpc>
          <a:spcPct val="90000"/>
        </a:lnSpc>
        <a:spcBef>
          <a:spcPct val="0"/>
        </a:spcBef>
        <a:spcAft>
          <a:spcPct val="0"/>
        </a:spcAft>
        <a:defRPr sz="3600" b="1">
          <a:solidFill>
            <a:schemeClr val="tx2"/>
          </a:solidFill>
          <a:latin typeface="Arial" charset="0"/>
          <a:cs typeface="Arial" charset="0"/>
        </a:defRPr>
      </a:lvl5pPr>
      <a:lvl6pPr marL="457200" algn="l" rtl="0" fontAlgn="base">
        <a:lnSpc>
          <a:spcPct val="90000"/>
        </a:lnSpc>
        <a:spcBef>
          <a:spcPct val="0"/>
        </a:spcBef>
        <a:spcAft>
          <a:spcPct val="0"/>
        </a:spcAft>
        <a:defRPr sz="3600" b="1">
          <a:solidFill>
            <a:schemeClr val="tx2"/>
          </a:solidFill>
          <a:latin typeface="Arial" charset="0"/>
          <a:cs typeface="Arial" charset="0"/>
        </a:defRPr>
      </a:lvl6pPr>
      <a:lvl7pPr marL="914400" algn="l" rtl="0" fontAlgn="base">
        <a:lnSpc>
          <a:spcPct val="90000"/>
        </a:lnSpc>
        <a:spcBef>
          <a:spcPct val="0"/>
        </a:spcBef>
        <a:spcAft>
          <a:spcPct val="0"/>
        </a:spcAft>
        <a:defRPr sz="3600" b="1">
          <a:solidFill>
            <a:schemeClr val="tx2"/>
          </a:solidFill>
          <a:latin typeface="Arial" charset="0"/>
          <a:cs typeface="Arial" charset="0"/>
        </a:defRPr>
      </a:lvl7pPr>
      <a:lvl8pPr marL="1371600" algn="l" rtl="0" fontAlgn="base">
        <a:lnSpc>
          <a:spcPct val="90000"/>
        </a:lnSpc>
        <a:spcBef>
          <a:spcPct val="0"/>
        </a:spcBef>
        <a:spcAft>
          <a:spcPct val="0"/>
        </a:spcAft>
        <a:defRPr sz="3600" b="1">
          <a:solidFill>
            <a:schemeClr val="tx2"/>
          </a:solidFill>
          <a:latin typeface="Arial" charset="0"/>
          <a:cs typeface="Arial" charset="0"/>
        </a:defRPr>
      </a:lvl8pPr>
      <a:lvl9pPr marL="1828800" algn="l" rtl="0" fontAlgn="base">
        <a:lnSpc>
          <a:spcPct val="90000"/>
        </a:lnSpc>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cs typeface="+mn-cs"/>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204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204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8880002-81B4-46BC-9EE0-792C7A3E0B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ctrTitle"/>
          </p:nvPr>
        </p:nvSpPr>
        <p:spPr>
          <a:xfrm>
            <a:off x="838200" y="1143000"/>
            <a:ext cx="5334000" cy="1600200"/>
          </a:xfrm>
        </p:spPr>
        <p:txBody>
          <a:bodyPr/>
          <a:lstStyle/>
          <a:p>
            <a:pPr eaLnBrk="1" hangingPunct="1"/>
            <a:r>
              <a:rPr lang="en-US" dirty="0" smtClean="0"/>
              <a:t>Centre de Service pour </a:t>
            </a:r>
            <a:r>
              <a:rPr lang="en-US" dirty="0" err="1" smtClean="0"/>
              <a:t>l’Irrigation</a:t>
            </a:r>
            <a:r>
              <a:rPr lang="en-US" dirty="0" smtClean="0"/>
              <a:t> au </a:t>
            </a:r>
            <a:r>
              <a:rPr lang="en-US" dirty="0" err="1" smtClean="0"/>
              <a:t>Cambodge</a:t>
            </a:r>
            <a:endParaRPr lang="en-US" dirty="0" smtClean="0"/>
          </a:p>
        </p:txBody>
      </p:sp>
      <p:sp>
        <p:nvSpPr>
          <p:cNvPr id="7171" name="Rectangle 3"/>
          <p:cNvSpPr>
            <a:spLocks noGrp="1" noChangeArrowheads="1"/>
          </p:cNvSpPr>
          <p:nvPr>
            <p:ph type="subTitle" idx="1"/>
          </p:nvPr>
        </p:nvSpPr>
        <p:spPr>
          <a:xfrm>
            <a:off x="4673600" y="2895600"/>
            <a:ext cx="4165600" cy="2025650"/>
          </a:xfrm>
        </p:spPr>
        <p:txBody>
          <a:bodyPr/>
          <a:lstStyle/>
          <a:p>
            <a:pPr eaLnBrk="1" hangingPunct="1"/>
            <a:endParaRPr lang="en-US" sz="1800" dirty="0" smtClean="0"/>
          </a:p>
          <a:p>
            <a:pPr eaLnBrk="1" hangingPunct="1"/>
            <a:endParaRPr lang="en-US" sz="1800" dirty="0" smtClean="0"/>
          </a:p>
          <a:p>
            <a:pPr eaLnBrk="1" hangingPunct="1"/>
            <a:r>
              <a:rPr lang="en-US" sz="1800" dirty="0" err="1" smtClean="0"/>
              <a:t>Visite-échange</a:t>
            </a:r>
            <a:r>
              <a:rPr lang="en-US" sz="1800" dirty="0" smtClean="0"/>
              <a:t> au Mali </a:t>
            </a:r>
          </a:p>
          <a:p>
            <a:pPr eaLnBrk="1" hangingPunct="1"/>
            <a:r>
              <a:rPr lang="en-US" sz="1800" dirty="0" smtClean="0"/>
              <a:t>4 </a:t>
            </a:r>
            <a:r>
              <a:rPr lang="en-US" sz="1800" dirty="0" err="1" smtClean="0"/>
              <a:t>Novembre</a:t>
            </a:r>
            <a:r>
              <a:rPr lang="en-US" sz="1800" dirty="0" smtClean="0"/>
              <a:t> 2010</a:t>
            </a:r>
          </a:p>
          <a:p>
            <a:pPr eaLnBrk="1" hangingPunct="1"/>
            <a:endParaRPr lang="en-US" sz="1800" dirty="0" smtClean="0"/>
          </a:p>
          <a:p>
            <a:pPr eaLnBrk="1" hangingPunct="1"/>
            <a:r>
              <a:rPr lang="en-US" sz="1800" dirty="0" err="1" smtClean="0"/>
              <a:t>Seng</a:t>
            </a:r>
            <a:r>
              <a:rPr lang="en-US" sz="1800" dirty="0" smtClean="0"/>
              <a:t> </a:t>
            </a:r>
            <a:r>
              <a:rPr lang="en-US" sz="1800" dirty="0" err="1" smtClean="0"/>
              <a:t>Sophak</a:t>
            </a:r>
            <a:r>
              <a:rPr lang="en-US" sz="1800" dirty="0" smtClean="0"/>
              <a:t> - </a:t>
            </a:r>
            <a:r>
              <a:rPr lang="en-US" sz="1800" dirty="0" err="1" smtClean="0"/>
              <a:t>Coordinateur</a:t>
            </a:r>
            <a:r>
              <a:rPr lang="en-US" sz="1800" dirty="0" smtClean="0"/>
              <a:t> CSI</a:t>
            </a:r>
          </a:p>
          <a:p>
            <a:pPr eaLnBrk="1" hangingPunct="1"/>
            <a:r>
              <a:rPr lang="en-US" sz="1800" dirty="0" smtClean="0"/>
              <a:t>Long </a:t>
            </a:r>
            <a:r>
              <a:rPr lang="en-US" sz="1800" dirty="0" err="1" smtClean="0"/>
              <a:t>Piseth</a:t>
            </a:r>
            <a:r>
              <a:rPr lang="en-US" sz="1800" dirty="0" smtClean="0"/>
              <a:t> - </a:t>
            </a:r>
            <a:r>
              <a:rPr lang="en-US" sz="1800" dirty="0" err="1" smtClean="0"/>
              <a:t>Conseiller</a:t>
            </a:r>
            <a:r>
              <a:rPr lang="en-US" sz="1800" dirty="0" smtClean="0"/>
              <a:t> technique CSI</a:t>
            </a:r>
          </a:p>
          <a:p>
            <a:pPr eaLnBrk="1" hangingPunct="1"/>
            <a:r>
              <a:rPr lang="en-US" sz="1800" dirty="0" smtClean="0"/>
              <a:t>Antoine </a:t>
            </a:r>
            <a:r>
              <a:rPr lang="en-US" sz="1800" dirty="0" err="1" smtClean="0"/>
              <a:t>Deligne</a:t>
            </a:r>
            <a:r>
              <a:rPr lang="en-US" sz="1800" dirty="0" smtClean="0"/>
              <a:t> - </a:t>
            </a:r>
            <a:r>
              <a:rPr lang="en-US" sz="1800" dirty="0" err="1" smtClean="0"/>
              <a:t>Coordinateur</a:t>
            </a:r>
            <a:r>
              <a:rPr lang="en-US" sz="1800" dirty="0" smtClean="0"/>
              <a:t> </a:t>
            </a:r>
            <a:r>
              <a:rPr lang="en-US" sz="1800" dirty="0" err="1" smtClean="0"/>
              <a:t>ASIrri</a:t>
            </a:r>
            <a:endParaRPr lang="en-US" sz="1800" dirty="0" smtClean="0"/>
          </a:p>
        </p:txBody>
      </p:sp>
      <p:pic>
        <p:nvPicPr>
          <p:cNvPr id="7172" name="Picture 4" descr="logo_GRET_vFr"/>
          <p:cNvPicPr>
            <a:picLocks noChangeAspect="1" noChangeArrowheads="1"/>
          </p:cNvPicPr>
          <p:nvPr/>
        </p:nvPicPr>
        <p:blipFill>
          <a:blip r:embed="rId2"/>
          <a:srcRect/>
          <a:stretch>
            <a:fillRect/>
          </a:stretch>
        </p:blipFill>
        <p:spPr bwMode="auto">
          <a:xfrm>
            <a:off x="838200" y="4038600"/>
            <a:ext cx="1066800" cy="1065213"/>
          </a:xfrm>
          <a:prstGeom prst="rect">
            <a:avLst/>
          </a:prstGeom>
          <a:noFill/>
          <a:ln w="9525">
            <a:noFill/>
            <a:miter lim="800000"/>
            <a:headEnd/>
            <a:tailEnd/>
          </a:ln>
        </p:spPr>
      </p:pic>
      <p:pic>
        <p:nvPicPr>
          <p:cNvPr id="7173" name="Picture 5" descr="AFD small format"/>
          <p:cNvPicPr>
            <a:picLocks noChangeAspect="1" noChangeArrowheads="1"/>
          </p:cNvPicPr>
          <p:nvPr/>
        </p:nvPicPr>
        <p:blipFill>
          <a:blip r:embed="rId3"/>
          <a:srcRect/>
          <a:stretch>
            <a:fillRect/>
          </a:stretch>
        </p:blipFill>
        <p:spPr bwMode="auto">
          <a:xfrm>
            <a:off x="5562600" y="5410200"/>
            <a:ext cx="1219200" cy="1195388"/>
          </a:xfrm>
          <a:prstGeom prst="rect">
            <a:avLst/>
          </a:prstGeom>
          <a:noFill/>
          <a:ln w="9525">
            <a:noFill/>
            <a:miter lim="800000"/>
            <a:headEnd/>
            <a:tailEnd/>
          </a:ln>
        </p:spPr>
      </p:pic>
      <p:pic>
        <p:nvPicPr>
          <p:cNvPr id="7174" name="Picture 6" descr="EU Logo - kh"/>
          <p:cNvPicPr>
            <a:picLocks noChangeAspect="1" noChangeArrowheads="1"/>
          </p:cNvPicPr>
          <p:nvPr/>
        </p:nvPicPr>
        <p:blipFill>
          <a:blip r:embed="rId4"/>
          <a:srcRect/>
          <a:stretch>
            <a:fillRect/>
          </a:stretch>
        </p:blipFill>
        <p:spPr bwMode="auto">
          <a:xfrm>
            <a:off x="7162800" y="5486400"/>
            <a:ext cx="1219200" cy="1169988"/>
          </a:xfrm>
          <a:prstGeom prst="rect">
            <a:avLst/>
          </a:prstGeom>
          <a:noFill/>
          <a:ln w="9525">
            <a:noFill/>
            <a:miter lim="800000"/>
            <a:headEnd/>
            <a:tailEnd/>
          </a:ln>
        </p:spPr>
      </p:pic>
      <p:pic>
        <p:nvPicPr>
          <p:cNvPr id="7175" name="Picture 8"/>
          <p:cNvPicPr>
            <a:picLocks noChangeAspect="1" noChangeArrowheads="1"/>
          </p:cNvPicPr>
          <p:nvPr/>
        </p:nvPicPr>
        <p:blipFill>
          <a:blip r:embed="rId5"/>
          <a:srcRect/>
          <a:stretch>
            <a:fillRect/>
          </a:stretch>
        </p:blipFill>
        <p:spPr bwMode="auto">
          <a:xfrm>
            <a:off x="609600" y="5410200"/>
            <a:ext cx="1524000" cy="1085850"/>
          </a:xfrm>
          <a:prstGeom prst="rect">
            <a:avLst/>
          </a:prstGeom>
          <a:noFill/>
          <a:ln w="9525">
            <a:noFill/>
            <a:miter lim="800000"/>
            <a:headEnd/>
            <a:tailEnd/>
          </a:ln>
        </p:spPr>
      </p:pic>
      <p:pic>
        <p:nvPicPr>
          <p:cNvPr id="7176" name="Picture 9" descr="ISC BIG FOR USE"/>
          <p:cNvPicPr>
            <a:picLocks noChangeAspect="1" noChangeArrowheads="1"/>
          </p:cNvPicPr>
          <p:nvPr/>
        </p:nvPicPr>
        <p:blipFill>
          <a:blip r:embed="rId6"/>
          <a:srcRect/>
          <a:stretch>
            <a:fillRect/>
          </a:stretch>
        </p:blipFill>
        <p:spPr bwMode="auto">
          <a:xfrm>
            <a:off x="6324600" y="838200"/>
            <a:ext cx="13843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a:xfrm>
            <a:off x="762000" y="762000"/>
            <a:ext cx="4724400" cy="838200"/>
          </a:xfrm>
        </p:spPr>
        <p:txBody>
          <a:bodyPr/>
          <a:lstStyle/>
          <a:p>
            <a:pPr eaLnBrk="1" hangingPunct="1"/>
            <a:r>
              <a:rPr lang="en-US" dirty="0" err="1" smtClean="0"/>
              <a:t>L’équipe</a:t>
            </a:r>
            <a:r>
              <a:rPr lang="en-US" dirty="0" smtClean="0"/>
              <a:t> du CSI</a:t>
            </a:r>
          </a:p>
        </p:txBody>
      </p:sp>
      <p:pic>
        <p:nvPicPr>
          <p:cNvPr id="19459" name="Picture 4" descr="Equipe ISC - GRET - CEDAC2"/>
          <p:cNvPicPr>
            <a:picLocks noChangeAspect="1" noChangeArrowheads="1"/>
          </p:cNvPicPr>
          <p:nvPr/>
        </p:nvPicPr>
        <p:blipFill>
          <a:blip r:embed="rId2"/>
          <a:srcRect/>
          <a:stretch>
            <a:fillRect/>
          </a:stretch>
        </p:blipFill>
        <p:spPr bwMode="auto">
          <a:xfrm>
            <a:off x="1295400" y="2079625"/>
            <a:ext cx="7162800" cy="4778375"/>
          </a:xfrm>
          <a:prstGeom prst="rect">
            <a:avLst/>
          </a:prstGeom>
          <a:noFill/>
          <a:ln w="9525">
            <a:noFill/>
            <a:miter lim="800000"/>
            <a:headEnd/>
            <a:tailEnd/>
          </a:ln>
        </p:spPr>
      </p:pic>
      <p:sp>
        <p:nvSpPr>
          <p:cNvPr id="19460" name="Slide Number Placeholder 3"/>
          <p:cNvSpPr>
            <a:spLocks noGrp="1"/>
          </p:cNvSpPr>
          <p:nvPr>
            <p:ph type="sldNum" sz="quarter" idx="12"/>
          </p:nvPr>
        </p:nvSpPr>
        <p:spPr>
          <a:noFill/>
        </p:spPr>
        <p:txBody>
          <a:bodyPr/>
          <a:lstStyle/>
          <a:p>
            <a:fld id="{22BFDC9E-0DD5-4025-B2FA-5FF44D478718}" type="slidenum">
              <a:rPr lang="en-US" smtClean="0"/>
              <a:pPr/>
              <a:t>10</a:t>
            </a:fld>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90600" y="838200"/>
            <a:ext cx="6629400" cy="762000"/>
          </a:xfrm>
        </p:spPr>
        <p:txBody>
          <a:bodyPr/>
          <a:lstStyle/>
          <a:p>
            <a:r>
              <a:rPr lang="en-US" sz="3200" dirty="0" err="1" smtClean="0"/>
              <a:t>Processus</a:t>
            </a:r>
            <a:r>
              <a:rPr lang="en-US" sz="3200" dirty="0" smtClean="0"/>
              <a:t> </a:t>
            </a:r>
            <a:r>
              <a:rPr lang="en-US" sz="3200" dirty="0" err="1" smtClean="0"/>
              <a:t>d’intervention</a:t>
            </a:r>
            <a:r>
              <a:rPr lang="en-US" sz="3200" dirty="0" smtClean="0"/>
              <a:t> du CSI</a:t>
            </a:r>
            <a:r>
              <a:rPr lang="en-US" dirty="0" smtClean="0"/>
              <a:t> </a:t>
            </a:r>
          </a:p>
        </p:txBody>
      </p:sp>
      <p:graphicFrame>
        <p:nvGraphicFramePr>
          <p:cNvPr id="6" name="Content Placeholder 5"/>
          <p:cNvGraphicFramePr>
            <a:graphicFrameLocks noGrp="1"/>
          </p:cNvGraphicFramePr>
          <p:nvPr>
            <p:ph idx="1"/>
          </p:nvPr>
        </p:nvGraphicFramePr>
        <p:xfrm>
          <a:off x="838200" y="1981200"/>
          <a:ext cx="8077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48" name="Slide Number Placeholder 3"/>
          <p:cNvSpPr>
            <a:spLocks noGrp="1"/>
          </p:cNvSpPr>
          <p:nvPr>
            <p:ph type="sldNum" sz="quarter" idx="12"/>
          </p:nvPr>
        </p:nvSpPr>
        <p:spPr>
          <a:noFill/>
        </p:spPr>
        <p:txBody>
          <a:bodyPr/>
          <a:lstStyle/>
          <a:p>
            <a:fld id="{98040723-E4FF-48C3-92FF-34C881CE53F8}" type="slidenum">
              <a:rPr lang="en-US" smtClean="0"/>
              <a:pPr/>
              <a:t>11</a:t>
            </a:fld>
            <a:endParaRPr lang="en-US" smtClean="0"/>
          </a:p>
        </p:txBody>
      </p:sp>
      <p:sp>
        <p:nvSpPr>
          <p:cNvPr id="5" name="Rectangle 4"/>
          <p:cNvSpPr/>
          <p:nvPr/>
        </p:nvSpPr>
        <p:spPr>
          <a:xfrm>
            <a:off x="914400" y="2057400"/>
            <a:ext cx="7848600" cy="1524000"/>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p:cNvSpPr txBox="1">
            <a:spLocks noChangeArrowheads="1"/>
          </p:cNvSpPr>
          <p:nvPr/>
        </p:nvSpPr>
        <p:spPr bwMode="auto">
          <a:xfrm>
            <a:off x="914400" y="2057400"/>
            <a:ext cx="3810000" cy="461665"/>
          </a:xfrm>
          <a:prstGeom prst="rect">
            <a:avLst/>
          </a:prstGeom>
          <a:solidFill>
            <a:schemeClr val="accent1"/>
          </a:solidFill>
          <a:ln w="9525">
            <a:noFill/>
            <a:miter lim="800000"/>
            <a:headEnd/>
            <a:tailEnd/>
          </a:ln>
        </p:spPr>
        <p:txBody>
          <a:bodyPr wrap="square">
            <a:spAutoFit/>
          </a:bodyPr>
          <a:lstStyle/>
          <a:p>
            <a:pPr algn="ctr"/>
            <a:r>
              <a:rPr lang="en-US" sz="2400" b="1" dirty="0" smtClean="0">
                <a:solidFill>
                  <a:srgbClr val="FF0000"/>
                </a:solidFill>
              </a:rPr>
              <a:t>Phase </a:t>
            </a:r>
            <a:r>
              <a:rPr lang="en-US" sz="2400" b="1" dirty="0" err="1" smtClean="0">
                <a:solidFill>
                  <a:srgbClr val="FF0000"/>
                </a:solidFill>
              </a:rPr>
              <a:t>d’investissement</a:t>
            </a:r>
            <a:endParaRPr lang="en-US" b="1" dirty="0">
              <a:solidFill>
                <a:srgbClr val="FF0000"/>
              </a:solidFill>
            </a:endParaRPr>
          </a:p>
        </p:txBody>
      </p:sp>
      <p:sp>
        <p:nvSpPr>
          <p:cNvPr id="9" name="Right Arrow 8"/>
          <p:cNvSpPr/>
          <p:nvPr/>
        </p:nvSpPr>
        <p:spPr>
          <a:xfrm rot="13159505">
            <a:off x="6786723" y="4867806"/>
            <a:ext cx="349700" cy="381000"/>
          </a:xfrm>
          <a:prstGeom prst="rightArrow">
            <a:avLst/>
          </a:prstGeom>
          <a:solidFill>
            <a:srgbClr val="308A88"/>
          </a:solidFill>
          <a:ln>
            <a:solidFill>
              <a:srgbClr val="308A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 calcmode="lin" valueType="num">
                                      <p:cBhvr additive="base">
                                        <p:cTn id="1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7">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4" descr="Picture1"/>
          <p:cNvPicPr>
            <a:picLocks noChangeAspect="1" noChangeArrowheads="1"/>
          </p:cNvPicPr>
          <p:nvPr/>
        </p:nvPicPr>
        <p:blipFill>
          <a:blip r:embed="rId2"/>
          <a:srcRect/>
          <a:stretch>
            <a:fillRect/>
          </a:stretch>
        </p:blipFill>
        <p:spPr bwMode="auto">
          <a:xfrm>
            <a:off x="4776788" y="4143375"/>
            <a:ext cx="4367212" cy="2714625"/>
          </a:xfrm>
          <a:prstGeom prst="rect">
            <a:avLst/>
          </a:prstGeom>
          <a:noFill/>
          <a:ln w="9525">
            <a:noFill/>
            <a:miter lim="800000"/>
            <a:headEnd/>
            <a:tailEnd/>
          </a:ln>
        </p:spPr>
      </p:pic>
      <p:pic>
        <p:nvPicPr>
          <p:cNvPr id="7171" name="Picture 4" descr="DSCN0218"/>
          <p:cNvPicPr>
            <a:picLocks noChangeAspect="1" noChangeArrowheads="1"/>
          </p:cNvPicPr>
          <p:nvPr/>
        </p:nvPicPr>
        <p:blipFill>
          <a:blip r:embed="rId3"/>
          <a:srcRect/>
          <a:stretch>
            <a:fillRect/>
          </a:stretch>
        </p:blipFill>
        <p:spPr bwMode="auto">
          <a:xfrm>
            <a:off x="1600200" y="2133600"/>
            <a:ext cx="3429000" cy="2573338"/>
          </a:xfrm>
          <a:prstGeom prst="rect">
            <a:avLst/>
          </a:prstGeom>
          <a:noFill/>
          <a:ln w="9525">
            <a:noFill/>
            <a:miter lim="800000"/>
            <a:headEnd/>
            <a:tailEnd/>
          </a:ln>
        </p:spPr>
      </p:pic>
      <p:sp>
        <p:nvSpPr>
          <p:cNvPr id="7172" name="AutoShape 8"/>
          <p:cNvSpPr>
            <a:spLocks noGrp="1" noChangeArrowheads="1"/>
          </p:cNvSpPr>
          <p:nvPr>
            <p:ph type="title"/>
          </p:nvPr>
        </p:nvSpPr>
        <p:spPr>
          <a:xfrm>
            <a:off x="914400" y="990600"/>
            <a:ext cx="7086600" cy="762000"/>
          </a:xfrm>
        </p:spPr>
        <p:txBody>
          <a:bodyPr/>
          <a:lstStyle/>
          <a:p>
            <a:r>
              <a:rPr lang="en-US" sz="3200" dirty="0" smtClean="0"/>
              <a:t>Etude et </a:t>
            </a:r>
            <a:r>
              <a:rPr lang="en-US" sz="3200" dirty="0" err="1" smtClean="0"/>
              <a:t>évaluation</a:t>
            </a:r>
            <a:r>
              <a:rPr lang="en-US" sz="3200" dirty="0" smtClean="0"/>
              <a:t> du </a:t>
            </a:r>
            <a:r>
              <a:rPr lang="en-US" sz="3200" dirty="0" err="1" smtClean="0"/>
              <a:t>fonctionnement</a:t>
            </a:r>
            <a:r>
              <a:rPr lang="en-US" sz="3200" dirty="0" smtClean="0"/>
              <a:t> du </a:t>
            </a:r>
            <a:r>
              <a:rPr lang="en-US" sz="3200" dirty="0" err="1" smtClean="0"/>
              <a:t>système</a:t>
            </a:r>
            <a:endParaRPr lang="en-US" sz="3200" dirty="0" smtClean="0"/>
          </a:p>
        </p:txBody>
      </p:sp>
      <p:pic>
        <p:nvPicPr>
          <p:cNvPr id="7173" name="Picture 4" descr="C:\Users\Parrot\Pictures\5Kumpeak 02-10\DSCN2062.JPG"/>
          <p:cNvPicPr>
            <a:picLocks noChangeAspect="1" noChangeArrowheads="1"/>
          </p:cNvPicPr>
          <p:nvPr/>
        </p:nvPicPr>
        <p:blipFill>
          <a:blip r:embed="rId4"/>
          <a:srcRect/>
          <a:stretch>
            <a:fillRect/>
          </a:stretch>
        </p:blipFill>
        <p:spPr bwMode="auto">
          <a:xfrm>
            <a:off x="5334000" y="2057400"/>
            <a:ext cx="3581400" cy="2682875"/>
          </a:xfrm>
          <a:prstGeom prst="rect">
            <a:avLst/>
          </a:prstGeom>
          <a:noFill/>
          <a:ln w="9525">
            <a:noFill/>
            <a:miter lim="800000"/>
            <a:headEnd/>
            <a:tailEnd/>
          </a:ln>
        </p:spPr>
      </p:pic>
      <p:pic>
        <p:nvPicPr>
          <p:cNvPr id="7174" name="Picture 4" descr="C:\Users\Parrot\Pictures\Village meeting at Lvea Leu\DSCN0958.JPG"/>
          <p:cNvPicPr>
            <a:picLocks noChangeAspect="1" noChangeArrowheads="1"/>
          </p:cNvPicPr>
          <p:nvPr/>
        </p:nvPicPr>
        <p:blipFill>
          <a:blip r:embed="rId5">
            <a:lum bright="20000" contrast="20000"/>
          </a:blip>
          <a:srcRect/>
          <a:stretch>
            <a:fillRect/>
          </a:stretch>
        </p:blipFill>
        <p:spPr bwMode="auto">
          <a:xfrm>
            <a:off x="1295400" y="4525963"/>
            <a:ext cx="3429000" cy="2484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239000" cy="914400"/>
          </a:xfrm>
        </p:spPr>
        <p:txBody>
          <a:bodyPr/>
          <a:lstStyle/>
          <a:p>
            <a:r>
              <a:rPr lang="en-US" dirty="0" err="1" smtClean="0"/>
              <a:t>Typologie</a:t>
            </a:r>
            <a:r>
              <a:rPr lang="en-US" dirty="0" smtClean="0"/>
              <a:t> de base des FWUC</a:t>
            </a:r>
            <a:endParaRPr lang="en-US" dirty="0"/>
          </a:p>
        </p:txBody>
      </p:sp>
      <p:graphicFrame>
        <p:nvGraphicFramePr>
          <p:cNvPr id="5" name="Content Placeholder 4"/>
          <p:cNvGraphicFramePr>
            <a:graphicFrameLocks noGrp="1"/>
          </p:cNvGraphicFramePr>
          <p:nvPr>
            <p:ph idx="1"/>
          </p:nvPr>
        </p:nvGraphicFramePr>
        <p:xfrm>
          <a:off x="533401" y="2021841"/>
          <a:ext cx="8534399" cy="4836159"/>
        </p:xfrm>
        <a:graphic>
          <a:graphicData uri="http://schemas.openxmlformats.org/drawingml/2006/table">
            <a:tbl>
              <a:tblPr/>
              <a:tblGrid>
                <a:gridCol w="921882"/>
                <a:gridCol w="7612517"/>
              </a:tblGrid>
              <a:tr h="299720">
                <a:tc>
                  <a:txBody>
                    <a:bodyPr/>
                    <a:lstStyle/>
                    <a:p>
                      <a:pPr marL="0" marR="0" algn="ctr">
                        <a:spcBef>
                          <a:spcPts val="0"/>
                        </a:spcBef>
                        <a:spcAft>
                          <a:spcPts val="300"/>
                        </a:spcAft>
                      </a:pPr>
                      <a:r>
                        <a:rPr lang="fr-FR" sz="1600" b="1" dirty="0">
                          <a:latin typeface="Calibri"/>
                          <a:ea typeface="Calibri"/>
                          <a:cs typeface="Calibri"/>
                        </a:rPr>
                        <a:t>Niveau</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fr-FR" sz="1600" dirty="0">
                          <a:latin typeface="Calibri"/>
                          <a:ea typeface="Calibri"/>
                          <a:cs typeface="Calibri"/>
                        </a:rPr>
                        <a:t>Description</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720">
                <a:tc>
                  <a:txBody>
                    <a:bodyPr/>
                    <a:lstStyle/>
                    <a:p>
                      <a:pPr marL="0" marR="0" algn="ctr">
                        <a:spcBef>
                          <a:spcPts val="0"/>
                        </a:spcBef>
                        <a:spcAft>
                          <a:spcPts val="300"/>
                        </a:spcAft>
                      </a:pPr>
                      <a:r>
                        <a:rPr lang="fr-FR" sz="1600" b="1" dirty="0">
                          <a:latin typeface="Calibri"/>
                          <a:ea typeface="Calibri"/>
                          <a:cs typeface="Calibri"/>
                        </a:rPr>
                        <a:t>O</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fr-FR" sz="1600">
                          <a:latin typeface="Calibri"/>
                          <a:ea typeface="Calibri"/>
                          <a:cs typeface="Calibri"/>
                        </a:rPr>
                        <a:t>Système irrigué non fonctionnel et sans système de gestion (éventuellement en construction)</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160">
                <a:tc>
                  <a:txBody>
                    <a:bodyPr/>
                    <a:lstStyle/>
                    <a:p>
                      <a:pPr marL="0" marR="0" algn="ctr">
                        <a:spcBef>
                          <a:spcPts val="0"/>
                        </a:spcBef>
                        <a:spcAft>
                          <a:spcPts val="300"/>
                        </a:spcAft>
                      </a:pPr>
                      <a:r>
                        <a:rPr lang="fr-FR" sz="1600" b="1">
                          <a:latin typeface="Calibri"/>
                          <a:ea typeface="Calibri"/>
                          <a:cs typeface="Calibri"/>
                        </a:rPr>
                        <a:t>I</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fr-FR" sz="1600">
                          <a:latin typeface="Calibri"/>
                          <a:ea typeface="Calibri"/>
                          <a:cs typeface="Calibri"/>
                        </a:rPr>
                        <a:t>Système irrigué au moins partiellement fonctionnel et avec un système de gestion existant, mais non fonctionnel (FWUC ou autre structure en charge, mais aucune capacité de gestion), ou avec moins d’un an d’expérience de gestion</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160">
                <a:tc>
                  <a:txBody>
                    <a:bodyPr/>
                    <a:lstStyle/>
                    <a:p>
                      <a:pPr marL="0" marR="0" algn="ctr">
                        <a:spcBef>
                          <a:spcPts val="0"/>
                        </a:spcBef>
                        <a:spcAft>
                          <a:spcPts val="300"/>
                        </a:spcAft>
                      </a:pPr>
                      <a:r>
                        <a:rPr lang="fr-FR" sz="1600" b="1">
                          <a:latin typeface="Calibri"/>
                          <a:ea typeface="Calibri"/>
                          <a:cs typeface="Calibri"/>
                        </a:rPr>
                        <a:t>II</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fr-FR" sz="1600">
                          <a:latin typeface="Calibri"/>
                          <a:ea typeface="Calibri"/>
                          <a:cs typeface="Calibri"/>
                        </a:rPr>
                        <a:t>Système irrigué au moins partiellement fonctionnel avec un système de gestion peu performant : le FWUC existe, prend en charge un part de l’opération du système, mais la concertation des acteurs est très faible, pas de collecte redevance, niveau de maintenance minimal</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160">
                <a:tc>
                  <a:txBody>
                    <a:bodyPr/>
                    <a:lstStyle/>
                    <a:p>
                      <a:pPr marL="0" marR="0" algn="ctr">
                        <a:spcBef>
                          <a:spcPts val="0"/>
                        </a:spcBef>
                        <a:spcAft>
                          <a:spcPts val="300"/>
                        </a:spcAft>
                      </a:pPr>
                      <a:r>
                        <a:rPr lang="fr-FR" sz="1600" b="1">
                          <a:latin typeface="Calibri"/>
                          <a:ea typeface="Calibri"/>
                          <a:cs typeface="Calibri"/>
                        </a:rPr>
                        <a:t>III</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fr-FR" sz="1600" dirty="0">
                          <a:latin typeface="Calibri"/>
                          <a:ea typeface="Calibri"/>
                          <a:cs typeface="Calibri"/>
                        </a:rPr>
                        <a:t>Système irrigué fonctionnel avec un système de gestion de performance moyenne : le FWUC prend en charge l’opération et une part de la maintenance, collecte une redevance et assure un minimum de coordination des usagers. Le FWUC n’est pas totalement autonome financièrement et techniquement.</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8879">
                <a:tc>
                  <a:txBody>
                    <a:bodyPr/>
                    <a:lstStyle/>
                    <a:p>
                      <a:pPr marL="0" marR="0" algn="ctr">
                        <a:spcBef>
                          <a:spcPts val="0"/>
                        </a:spcBef>
                        <a:spcAft>
                          <a:spcPts val="300"/>
                        </a:spcAft>
                      </a:pPr>
                      <a:r>
                        <a:rPr lang="fr-FR" sz="1600" b="1" dirty="0">
                          <a:latin typeface="Calibri"/>
                          <a:ea typeface="Calibri"/>
                          <a:cs typeface="Calibri"/>
                        </a:rPr>
                        <a:t>IV</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fr-FR" sz="1600" dirty="0">
                          <a:latin typeface="Calibri"/>
                          <a:ea typeface="Calibri"/>
                          <a:cs typeface="Calibri"/>
                        </a:rPr>
                        <a:t>Système irrigué fonctionnel avec un système de gestion performant sur toutes les fonctions d’un FWUC, y compris la gestion financière et une collecte de redevance qui couvre une part conséquente des coûts. La pérennisation du système est satisfaisante et le FWUC bénéficie d’un transfert de responsabilité officiel du gouvernement.</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pPr>
              <a:defRPr/>
            </a:pPr>
            <a:fld id="{1816D6CD-C4FB-4206-A35E-0E84EF841E9B}"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a:xfrm>
            <a:off x="685800" y="304800"/>
            <a:ext cx="6400800" cy="1371600"/>
          </a:xfrm>
        </p:spPr>
        <p:txBody>
          <a:bodyPr/>
          <a:lstStyle/>
          <a:p>
            <a:r>
              <a:rPr lang="en-US" dirty="0" err="1" smtClean="0"/>
              <a:t>Cartographie</a:t>
            </a:r>
            <a:r>
              <a:rPr lang="en-US" dirty="0" smtClean="0"/>
              <a:t> interactive</a:t>
            </a:r>
          </a:p>
        </p:txBody>
      </p:sp>
      <p:pic>
        <p:nvPicPr>
          <p:cNvPr id="8195" name="Picture 5" descr="Picture1"/>
          <p:cNvPicPr>
            <a:picLocks noChangeAspect="1" noChangeArrowheads="1"/>
          </p:cNvPicPr>
          <p:nvPr/>
        </p:nvPicPr>
        <p:blipFill>
          <a:blip r:embed="rId2">
            <a:lum bright="-20000" contrast="20000"/>
          </a:blip>
          <a:srcRect/>
          <a:stretch>
            <a:fillRect/>
          </a:stretch>
        </p:blipFill>
        <p:spPr bwMode="auto">
          <a:xfrm>
            <a:off x="5029200" y="2133600"/>
            <a:ext cx="3886200" cy="2868613"/>
          </a:xfrm>
          <a:prstGeom prst="rect">
            <a:avLst/>
          </a:prstGeom>
          <a:noFill/>
          <a:ln w="9525">
            <a:noFill/>
            <a:miter lim="800000"/>
            <a:headEnd/>
            <a:tailEnd/>
          </a:ln>
        </p:spPr>
      </p:pic>
      <p:pic>
        <p:nvPicPr>
          <p:cNvPr id="8196" name="Picture 2" descr="C:\Users\Parrot\Pictures\Picture for workshop\DSCN2153.JPG"/>
          <p:cNvPicPr>
            <a:picLocks noChangeAspect="1" noChangeArrowheads="1"/>
          </p:cNvPicPr>
          <p:nvPr/>
        </p:nvPicPr>
        <p:blipFill>
          <a:blip r:embed="rId3">
            <a:lum bright="20000"/>
          </a:blip>
          <a:srcRect/>
          <a:stretch>
            <a:fillRect/>
          </a:stretch>
        </p:blipFill>
        <p:spPr bwMode="auto">
          <a:xfrm>
            <a:off x="838200" y="2057400"/>
            <a:ext cx="3886200" cy="2971800"/>
          </a:xfrm>
          <a:prstGeom prst="rect">
            <a:avLst/>
          </a:prstGeom>
          <a:noFill/>
          <a:ln w="9525">
            <a:noFill/>
            <a:miter lim="800000"/>
            <a:headEnd/>
            <a:tailEnd/>
          </a:ln>
        </p:spPr>
      </p:pic>
      <p:pic>
        <p:nvPicPr>
          <p:cNvPr id="8197" name="Picture 2" descr="C:\Users\Parrot\Desktop\Piseth Need\Piseth.jpg"/>
          <p:cNvPicPr>
            <a:picLocks noGrp="1" noChangeAspect="1" noChangeArrowheads="1"/>
          </p:cNvPicPr>
          <p:nvPr>
            <p:ph type="body" idx="1"/>
          </p:nvPr>
        </p:nvPicPr>
        <p:blipFill>
          <a:blip r:embed="rId4"/>
          <a:srcRect/>
          <a:stretch>
            <a:fillRect/>
          </a:stretch>
        </p:blipFill>
        <p:spPr>
          <a:xfrm>
            <a:off x="2895600" y="4162425"/>
            <a:ext cx="3810000" cy="2695575"/>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400" y="381000"/>
            <a:ext cx="8229600" cy="1143000"/>
          </a:xfrm>
        </p:spPr>
        <p:txBody>
          <a:bodyPr/>
          <a:lstStyle/>
          <a:p>
            <a:r>
              <a:rPr lang="en-US" smtClean="0"/>
              <a:t>ISC working area in 2010</a:t>
            </a:r>
          </a:p>
        </p:txBody>
      </p:sp>
      <p:pic>
        <p:nvPicPr>
          <p:cNvPr id="1026" name="Picture 2" descr="C:\Users\ASUS\Pictures\ISC target in 2010.PNG"/>
          <p:cNvPicPr>
            <a:picLocks noGrp="1" noChangeAspect="1" noChangeArrowheads="1"/>
          </p:cNvPicPr>
          <p:nvPr>
            <p:ph idx="1"/>
          </p:nvPr>
        </p:nvPicPr>
        <p:blipFill>
          <a:blip r:embed="rId2"/>
          <a:srcRect/>
          <a:stretch>
            <a:fillRect/>
          </a:stretch>
        </p:blipFill>
        <p:spPr>
          <a:xfrm>
            <a:off x="700763" y="1981200"/>
            <a:ext cx="5852437" cy="4891723"/>
          </a:xfrm>
          <a:effectLst>
            <a:softEdge rad="112500"/>
          </a:effectLst>
        </p:spPr>
      </p:pic>
      <p:sp>
        <p:nvSpPr>
          <p:cNvPr id="12" name="Diamond 11"/>
          <p:cNvSpPr/>
          <p:nvPr/>
        </p:nvSpPr>
        <p:spPr>
          <a:xfrm>
            <a:off x="2286000" y="6400800"/>
            <a:ext cx="152400" cy="152400"/>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Diamond 12"/>
          <p:cNvSpPr/>
          <p:nvPr/>
        </p:nvSpPr>
        <p:spPr>
          <a:xfrm>
            <a:off x="3733800" y="4724400"/>
            <a:ext cx="152400" cy="152400"/>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Diamond 13"/>
          <p:cNvSpPr/>
          <p:nvPr/>
        </p:nvSpPr>
        <p:spPr>
          <a:xfrm>
            <a:off x="3886200" y="4572000"/>
            <a:ext cx="152400" cy="152400"/>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Diamond 14"/>
          <p:cNvSpPr/>
          <p:nvPr/>
        </p:nvSpPr>
        <p:spPr>
          <a:xfrm>
            <a:off x="3657600" y="4343400"/>
            <a:ext cx="152400" cy="152400"/>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Diamond 15"/>
          <p:cNvSpPr/>
          <p:nvPr/>
        </p:nvSpPr>
        <p:spPr>
          <a:xfrm>
            <a:off x="4114800" y="5791200"/>
            <a:ext cx="152400" cy="152400"/>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Diamond 16"/>
          <p:cNvSpPr/>
          <p:nvPr/>
        </p:nvSpPr>
        <p:spPr>
          <a:xfrm>
            <a:off x="5943600" y="4114800"/>
            <a:ext cx="152400" cy="152400"/>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Diamond 17"/>
          <p:cNvSpPr/>
          <p:nvPr/>
        </p:nvSpPr>
        <p:spPr>
          <a:xfrm>
            <a:off x="2209800" y="3352800"/>
            <a:ext cx="152400" cy="152400"/>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Line Callout 1 21"/>
          <p:cNvSpPr/>
          <p:nvPr/>
        </p:nvSpPr>
        <p:spPr>
          <a:xfrm>
            <a:off x="6629400" y="2590800"/>
            <a:ext cx="2209800" cy="457200"/>
          </a:xfrm>
          <a:prstGeom prst="borderCallout1">
            <a:avLst>
              <a:gd name="adj1" fmla="val 18750"/>
              <a:gd name="adj2" fmla="val -8333"/>
              <a:gd name="adj3" fmla="val 182795"/>
              <a:gd name="adj4" fmla="val -196406"/>
            </a:avLst>
          </a:prstGeom>
          <a:ln>
            <a:solidFill>
              <a:schemeClr val="tx1">
                <a:lumMod val="75000"/>
              </a:schemeClr>
            </a:solidFill>
            <a:prstDash val="sysDash"/>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err="1"/>
              <a:t>Baray</a:t>
            </a:r>
            <a:endParaRPr lang="en-US" dirty="0"/>
          </a:p>
        </p:txBody>
      </p:sp>
      <p:sp>
        <p:nvSpPr>
          <p:cNvPr id="23" name="Line Callout 1 22"/>
          <p:cNvSpPr/>
          <p:nvPr/>
        </p:nvSpPr>
        <p:spPr>
          <a:xfrm>
            <a:off x="6629400" y="4267200"/>
            <a:ext cx="2209800" cy="533400"/>
          </a:xfrm>
          <a:prstGeom prst="borderCallout1">
            <a:avLst>
              <a:gd name="adj1" fmla="val 18750"/>
              <a:gd name="adj2" fmla="val -8333"/>
              <a:gd name="adj3" fmla="val 74055"/>
              <a:gd name="adj4" fmla="val -119008"/>
            </a:avLst>
          </a:prstGeom>
          <a:ln>
            <a:solidFill>
              <a:schemeClr val="tx1">
                <a:lumMod val="75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t>Pram </a:t>
            </a:r>
            <a:r>
              <a:rPr lang="en-US" b="1" dirty="0" err="1"/>
              <a:t>Kumpheak</a:t>
            </a:r>
            <a:endParaRPr lang="en-US" b="1" dirty="0"/>
          </a:p>
        </p:txBody>
      </p:sp>
      <p:sp>
        <p:nvSpPr>
          <p:cNvPr id="24" name="Line Callout 1 23"/>
          <p:cNvSpPr/>
          <p:nvPr/>
        </p:nvSpPr>
        <p:spPr>
          <a:xfrm>
            <a:off x="6629400" y="4876800"/>
            <a:ext cx="2209800" cy="533400"/>
          </a:xfrm>
          <a:prstGeom prst="borderCallout1">
            <a:avLst>
              <a:gd name="adj1" fmla="val 18750"/>
              <a:gd name="adj2" fmla="val -8333"/>
              <a:gd name="adj3" fmla="val -14727"/>
              <a:gd name="adj4" fmla="val -127326"/>
            </a:avLst>
          </a:prstGeom>
          <a:ln>
            <a:solidFill>
              <a:schemeClr val="tx1">
                <a:lumMod val="75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err="1"/>
              <a:t>Teuk</a:t>
            </a:r>
            <a:r>
              <a:rPr lang="en-US" b="1" dirty="0"/>
              <a:t> </a:t>
            </a:r>
            <a:r>
              <a:rPr lang="en-US" b="1" dirty="0" err="1"/>
              <a:t>Chha</a:t>
            </a:r>
            <a:endParaRPr lang="en-US" b="1" dirty="0"/>
          </a:p>
        </p:txBody>
      </p:sp>
      <p:sp>
        <p:nvSpPr>
          <p:cNvPr id="25" name="Line Callout 1 24"/>
          <p:cNvSpPr/>
          <p:nvPr/>
        </p:nvSpPr>
        <p:spPr>
          <a:xfrm>
            <a:off x="6629400" y="5486400"/>
            <a:ext cx="2209800" cy="533400"/>
          </a:xfrm>
          <a:prstGeom prst="borderCallout1">
            <a:avLst>
              <a:gd name="adj1" fmla="val 18750"/>
              <a:gd name="adj2" fmla="val -8333"/>
              <a:gd name="adj3" fmla="val 64601"/>
              <a:gd name="adj4" fmla="val -111356"/>
            </a:avLst>
          </a:prstGeom>
          <a:ln>
            <a:solidFill>
              <a:schemeClr val="tx1">
                <a:lumMod val="75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err="1"/>
              <a:t>Sdao</a:t>
            </a:r>
            <a:r>
              <a:rPr lang="en-US" b="1" dirty="0"/>
              <a:t> Kong</a:t>
            </a:r>
          </a:p>
        </p:txBody>
      </p:sp>
      <p:sp>
        <p:nvSpPr>
          <p:cNvPr id="26" name="Line Callout 1 25"/>
          <p:cNvSpPr/>
          <p:nvPr/>
        </p:nvSpPr>
        <p:spPr>
          <a:xfrm>
            <a:off x="6629400" y="6096000"/>
            <a:ext cx="2209800" cy="533400"/>
          </a:xfrm>
          <a:prstGeom prst="borderCallout1">
            <a:avLst>
              <a:gd name="adj1" fmla="val 18750"/>
              <a:gd name="adj2" fmla="val -8333"/>
              <a:gd name="adj3" fmla="val 69012"/>
              <a:gd name="adj4" fmla="val -192933"/>
            </a:avLst>
          </a:prstGeom>
          <a:ln>
            <a:solidFill>
              <a:schemeClr val="tx1">
                <a:lumMod val="75000"/>
              </a:schemeClr>
            </a:solidFill>
            <a:prstDash val="sysDash"/>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a:t>Prey </a:t>
            </a:r>
            <a:r>
              <a:rPr lang="en-US" dirty="0" err="1"/>
              <a:t>Nup</a:t>
            </a:r>
            <a:endParaRPr lang="en-US" dirty="0"/>
          </a:p>
        </p:txBody>
      </p:sp>
      <p:sp>
        <p:nvSpPr>
          <p:cNvPr id="27" name="Line Callout 1 26"/>
          <p:cNvSpPr/>
          <p:nvPr/>
        </p:nvSpPr>
        <p:spPr>
          <a:xfrm>
            <a:off x="6629400" y="3733800"/>
            <a:ext cx="2209800" cy="457200"/>
          </a:xfrm>
          <a:prstGeom prst="borderCallout1">
            <a:avLst>
              <a:gd name="adj1" fmla="val 18750"/>
              <a:gd name="adj2" fmla="val -8333"/>
              <a:gd name="adj3" fmla="val 92206"/>
              <a:gd name="adj4" fmla="val -27123"/>
            </a:avLst>
          </a:prstGeom>
          <a:ln>
            <a:solidFill>
              <a:schemeClr val="tx1">
                <a:lumMod val="75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t>Machu </a:t>
            </a:r>
            <a:r>
              <a:rPr lang="en-US" b="1" dirty="0" err="1"/>
              <a:t>Nga</a:t>
            </a:r>
            <a:endParaRPr lang="en-US" b="1" dirty="0"/>
          </a:p>
        </p:txBody>
      </p:sp>
      <p:sp>
        <p:nvSpPr>
          <p:cNvPr id="28" name="Line Callout 1 27"/>
          <p:cNvSpPr/>
          <p:nvPr/>
        </p:nvSpPr>
        <p:spPr>
          <a:xfrm>
            <a:off x="6629400" y="3124200"/>
            <a:ext cx="2209800" cy="533400"/>
          </a:xfrm>
          <a:prstGeom prst="borderCallout1">
            <a:avLst>
              <a:gd name="adj1" fmla="val 28834"/>
              <a:gd name="adj2" fmla="val -9012"/>
              <a:gd name="adj3" fmla="val 236029"/>
              <a:gd name="adj4" fmla="val -129822"/>
            </a:avLst>
          </a:prstGeom>
          <a:ln>
            <a:solidFill>
              <a:schemeClr val="tx1">
                <a:lumMod val="75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t>Stung </a:t>
            </a:r>
            <a:r>
              <a:rPr lang="en-US" b="1" dirty="0" err="1"/>
              <a:t>Chinit</a:t>
            </a:r>
            <a:r>
              <a:rPr lang="en-US" b="1" dirty="0"/>
              <a:t> East &amp; North</a:t>
            </a:r>
          </a:p>
        </p:txBody>
      </p:sp>
      <p:sp>
        <p:nvSpPr>
          <p:cNvPr id="6162" name="Slide Number Placeholder 18"/>
          <p:cNvSpPr>
            <a:spLocks noGrp="1"/>
          </p:cNvSpPr>
          <p:nvPr>
            <p:ph type="sldNum" sz="quarter" idx="12"/>
          </p:nvPr>
        </p:nvSpPr>
        <p:spPr>
          <a:noFill/>
        </p:spPr>
        <p:txBody>
          <a:bodyPr/>
          <a:lstStyle/>
          <a:p>
            <a:fld id="{D8457D96-2ADF-42B9-B7B5-ED12F3774C7E}" type="slidenum">
              <a:rPr lang="en-US" smtClean="0"/>
              <a:pPr/>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Content Placeholder 3"/>
          <p:cNvGraphicFramePr>
            <a:graphicFrameLocks noChangeAspect="1"/>
          </p:cNvGraphicFramePr>
          <p:nvPr>
            <p:ph idx="4294967295"/>
          </p:nvPr>
        </p:nvGraphicFramePr>
        <p:xfrm>
          <a:off x="174625" y="914400"/>
          <a:ext cx="8961438" cy="5578475"/>
        </p:xfrm>
        <a:graphic>
          <a:graphicData uri="http://schemas.openxmlformats.org/presentationml/2006/ole">
            <p:oleObj spid="_x0000_s39938" name="Worksheet" r:id="rId3" imgW="8124825" imgH="5057775" progId="Excel.Sheet.12">
              <p:embed/>
            </p:oleObj>
          </a:graphicData>
        </a:graphic>
      </p:graphicFrame>
      <p:sp>
        <p:nvSpPr>
          <p:cNvPr id="5" name="Title 1"/>
          <p:cNvSpPr txBox="1">
            <a:spLocks/>
          </p:cNvSpPr>
          <p:nvPr/>
        </p:nvSpPr>
        <p:spPr>
          <a:xfrm>
            <a:off x="152400" y="228600"/>
            <a:ext cx="8001000" cy="685800"/>
          </a:xfrm>
          <a:prstGeom prst="roundRect">
            <a:avLst>
              <a:gd name="adj" fmla="val 21667"/>
            </a:avLst>
          </a:prstGeom>
          <a:solidFill>
            <a:schemeClr val="bg1"/>
          </a:solidFill>
        </p:spPr>
        <p:txBody>
          <a:bodyPr/>
          <a:lstStyle/>
          <a:p>
            <a:pPr>
              <a:lnSpc>
                <a:spcPct val="90000"/>
              </a:lnSpc>
              <a:defRPr/>
            </a:pPr>
            <a:r>
              <a:rPr lang="en-US" sz="2800" b="1" kern="0" dirty="0" err="1" smtClean="0">
                <a:solidFill>
                  <a:schemeClr val="tx2"/>
                </a:solidFill>
                <a:latin typeface="+mj-lt"/>
                <a:ea typeface="+mj-ea"/>
                <a:cs typeface="+mj-cs"/>
              </a:rPr>
              <a:t>Systèmes</a:t>
            </a:r>
            <a:r>
              <a:rPr lang="en-US" sz="2800" b="1" kern="0" dirty="0" smtClean="0">
                <a:solidFill>
                  <a:schemeClr val="tx2"/>
                </a:solidFill>
                <a:latin typeface="+mj-lt"/>
                <a:ea typeface="+mj-ea"/>
                <a:cs typeface="+mj-cs"/>
              </a:rPr>
              <a:t> </a:t>
            </a:r>
            <a:r>
              <a:rPr lang="en-US" sz="2800" b="1" kern="0" dirty="0" err="1" smtClean="0">
                <a:solidFill>
                  <a:schemeClr val="tx2"/>
                </a:solidFill>
                <a:latin typeface="+mj-lt"/>
                <a:ea typeface="+mj-ea"/>
                <a:cs typeface="+mj-cs"/>
              </a:rPr>
              <a:t>d’irrigation</a:t>
            </a:r>
            <a:r>
              <a:rPr lang="en-US" sz="2800" b="1" kern="0" dirty="0" smtClean="0">
                <a:solidFill>
                  <a:schemeClr val="tx2"/>
                </a:solidFill>
                <a:latin typeface="+mj-lt"/>
                <a:ea typeface="+mj-ea"/>
                <a:cs typeface="+mj-cs"/>
              </a:rPr>
              <a:t> </a:t>
            </a:r>
            <a:r>
              <a:rPr lang="en-US" sz="2800" b="1" kern="0" dirty="0" err="1" smtClean="0">
                <a:solidFill>
                  <a:schemeClr val="tx2"/>
                </a:solidFill>
                <a:latin typeface="+mj-lt"/>
                <a:ea typeface="+mj-ea"/>
                <a:cs typeface="+mj-cs"/>
              </a:rPr>
              <a:t>collaborant</a:t>
            </a:r>
            <a:r>
              <a:rPr lang="en-US" sz="2800" b="1" kern="0" dirty="0" smtClean="0">
                <a:solidFill>
                  <a:schemeClr val="tx2"/>
                </a:solidFill>
                <a:latin typeface="+mj-lt"/>
                <a:ea typeface="+mj-ea"/>
                <a:cs typeface="+mj-cs"/>
              </a:rPr>
              <a:t> avec le CSI</a:t>
            </a:r>
            <a:endParaRPr lang="en-US" sz="3600" b="1" kern="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62000" y="685800"/>
            <a:ext cx="6629400" cy="914400"/>
          </a:xfrm>
        </p:spPr>
        <p:txBody>
          <a:bodyPr/>
          <a:lstStyle/>
          <a:p>
            <a:r>
              <a:rPr lang="en-US" dirty="0" smtClean="0"/>
              <a:t>Services </a:t>
            </a:r>
            <a:r>
              <a:rPr lang="en-US" dirty="0" err="1" smtClean="0"/>
              <a:t>proposés</a:t>
            </a:r>
            <a:r>
              <a:rPr lang="en-US" dirty="0" smtClean="0"/>
              <a:t> par le CSI</a:t>
            </a:r>
          </a:p>
        </p:txBody>
      </p:sp>
      <p:sp>
        <p:nvSpPr>
          <p:cNvPr id="9219" name="Content Placeholder 2"/>
          <p:cNvSpPr>
            <a:spLocks noGrp="1"/>
          </p:cNvSpPr>
          <p:nvPr>
            <p:ph idx="1"/>
          </p:nvPr>
        </p:nvSpPr>
        <p:spPr>
          <a:xfrm>
            <a:off x="304800" y="2133600"/>
            <a:ext cx="8839200" cy="4876800"/>
          </a:xfrm>
        </p:spPr>
        <p:txBody>
          <a:bodyPr/>
          <a:lstStyle/>
          <a:p>
            <a:pPr marL="739775" lvl="1" indent="-282575">
              <a:buFont typeface="+mj-lt"/>
              <a:buAutoNum type="arabicPeriod"/>
            </a:pPr>
            <a:r>
              <a:rPr lang="en-US" dirty="0" err="1" smtClean="0"/>
              <a:t>Réactivation</a:t>
            </a:r>
            <a:r>
              <a:rPr lang="en-US" dirty="0" smtClean="0"/>
              <a:t> du FWUC, </a:t>
            </a:r>
            <a:r>
              <a:rPr lang="en-US" dirty="0" err="1" smtClean="0"/>
              <a:t>création</a:t>
            </a:r>
            <a:r>
              <a:rPr lang="en-US" dirty="0" smtClean="0"/>
              <a:t> de FWUG (</a:t>
            </a:r>
            <a:r>
              <a:rPr lang="en-US" dirty="0" err="1" smtClean="0"/>
              <a:t>adhésion</a:t>
            </a:r>
            <a:r>
              <a:rPr lang="en-US" dirty="0" smtClean="0"/>
              <a:t> des </a:t>
            </a:r>
            <a:r>
              <a:rPr lang="en-US" dirty="0" err="1" smtClean="0"/>
              <a:t>membres</a:t>
            </a:r>
            <a:r>
              <a:rPr lang="en-US" dirty="0" smtClean="0"/>
              <a:t>, </a:t>
            </a:r>
            <a:r>
              <a:rPr lang="en-US" dirty="0" err="1" smtClean="0"/>
              <a:t>collecte</a:t>
            </a:r>
            <a:r>
              <a:rPr lang="en-US" dirty="0" smtClean="0"/>
              <a:t> d’un </a:t>
            </a:r>
            <a:r>
              <a:rPr lang="en-US" dirty="0" err="1" smtClean="0"/>
              <a:t>droit</a:t>
            </a:r>
            <a:r>
              <a:rPr lang="en-US" dirty="0" smtClean="0"/>
              <a:t> </a:t>
            </a:r>
            <a:r>
              <a:rPr lang="en-US" dirty="0" err="1" smtClean="0"/>
              <a:t>d’adhésion</a:t>
            </a:r>
            <a:r>
              <a:rPr lang="en-US" dirty="0" smtClean="0"/>
              <a:t>, </a:t>
            </a:r>
            <a:r>
              <a:rPr lang="en-US" dirty="0" err="1" smtClean="0"/>
              <a:t>élection</a:t>
            </a:r>
            <a:r>
              <a:rPr lang="en-US" dirty="0" smtClean="0"/>
              <a:t> et discussion </a:t>
            </a:r>
            <a:r>
              <a:rPr lang="en-US" dirty="0" err="1" smtClean="0"/>
              <a:t>sur</a:t>
            </a:r>
            <a:r>
              <a:rPr lang="en-US" dirty="0" smtClean="0"/>
              <a:t> les </a:t>
            </a:r>
            <a:r>
              <a:rPr lang="en-US" dirty="0" err="1" smtClean="0"/>
              <a:t>statuts</a:t>
            </a:r>
            <a:r>
              <a:rPr lang="en-US" dirty="0" smtClean="0"/>
              <a:t>)</a:t>
            </a:r>
          </a:p>
          <a:p>
            <a:pPr marL="739775" lvl="1" indent="-282575">
              <a:buFont typeface="+mj-lt"/>
              <a:buAutoNum type="arabicPeriod"/>
            </a:pPr>
            <a:r>
              <a:rPr lang="en-US" dirty="0" err="1" smtClean="0"/>
              <a:t>Création</a:t>
            </a:r>
            <a:r>
              <a:rPr lang="en-US" dirty="0" smtClean="0"/>
              <a:t> </a:t>
            </a:r>
            <a:r>
              <a:rPr lang="en-US" dirty="0" err="1" smtClean="0"/>
              <a:t>d’une</a:t>
            </a:r>
            <a:r>
              <a:rPr lang="en-US" dirty="0" smtClean="0"/>
              <a:t> base de </a:t>
            </a:r>
            <a:r>
              <a:rPr lang="en-US" dirty="0" err="1" smtClean="0"/>
              <a:t>donnée</a:t>
            </a:r>
            <a:r>
              <a:rPr lang="en-US" dirty="0" smtClean="0"/>
              <a:t> et </a:t>
            </a:r>
            <a:r>
              <a:rPr lang="en-US" dirty="0" err="1" smtClean="0"/>
              <a:t>cartographie</a:t>
            </a:r>
            <a:r>
              <a:rPr lang="en-US" dirty="0" smtClean="0"/>
              <a:t> des </a:t>
            </a:r>
            <a:r>
              <a:rPr lang="en-US" dirty="0" err="1" smtClean="0"/>
              <a:t>parcelles</a:t>
            </a:r>
            <a:r>
              <a:rPr lang="en-US" dirty="0" smtClean="0"/>
              <a:t>, </a:t>
            </a:r>
            <a:r>
              <a:rPr lang="en-US" dirty="0" err="1" smtClean="0"/>
              <a:t>mise</a:t>
            </a:r>
            <a:r>
              <a:rPr lang="en-US" dirty="0" smtClean="0"/>
              <a:t> à jour de base de </a:t>
            </a:r>
            <a:r>
              <a:rPr lang="en-US" dirty="0" err="1" smtClean="0"/>
              <a:t>données</a:t>
            </a:r>
            <a:endParaRPr lang="en-US" dirty="0" smtClean="0"/>
          </a:p>
          <a:p>
            <a:pPr marL="739775" lvl="1" indent="-282575">
              <a:buFont typeface="+mj-lt"/>
              <a:buAutoNum type="arabicPeriod"/>
            </a:pPr>
            <a:r>
              <a:rPr lang="en-US" dirty="0" err="1" smtClean="0"/>
              <a:t>Réhabilitation</a:t>
            </a:r>
            <a:r>
              <a:rPr lang="en-US" dirty="0" smtClean="0"/>
              <a:t> des infrastructures</a:t>
            </a:r>
          </a:p>
          <a:p>
            <a:pPr marL="739775" lvl="1" indent="-282575">
              <a:buFont typeface="+mj-lt"/>
              <a:buAutoNum type="arabicPeriod"/>
            </a:pPr>
            <a:r>
              <a:rPr lang="en-US" dirty="0" err="1" smtClean="0"/>
              <a:t>Mise</a:t>
            </a:r>
            <a:r>
              <a:rPr lang="en-US" dirty="0" smtClean="0"/>
              <a:t> en place de </a:t>
            </a:r>
            <a:r>
              <a:rPr lang="en-US" dirty="0" err="1" smtClean="0"/>
              <a:t>règles</a:t>
            </a:r>
            <a:r>
              <a:rPr lang="en-US" dirty="0" smtClean="0"/>
              <a:t> de </a:t>
            </a:r>
            <a:r>
              <a:rPr lang="en-US" dirty="0" err="1" smtClean="0"/>
              <a:t>gestion</a:t>
            </a:r>
            <a:r>
              <a:rPr lang="en-US" dirty="0" smtClean="0"/>
              <a:t> et de </a:t>
            </a:r>
            <a:r>
              <a:rPr lang="en-US" dirty="0" err="1" smtClean="0"/>
              <a:t>partage</a:t>
            </a:r>
            <a:r>
              <a:rPr lang="en-US" dirty="0" smtClean="0"/>
              <a:t> de </a:t>
            </a:r>
            <a:r>
              <a:rPr lang="en-US" dirty="0" err="1" smtClean="0"/>
              <a:t>l’eau</a:t>
            </a:r>
            <a:endParaRPr lang="en-US" dirty="0" smtClean="0"/>
          </a:p>
          <a:p>
            <a:pPr marL="739775" lvl="1" indent="-282575">
              <a:buFont typeface="+mj-lt"/>
              <a:buAutoNum type="arabicPeriod"/>
            </a:pPr>
            <a:r>
              <a:rPr lang="en-US" dirty="0" smtClean="0"/>
              <a:t>Construction d’un budget et </a:t>
            </a:r>
            <a:r>
              <a:rPr lang="en-US" dirty="0" err="1" smtClean="0"/>
              <a:t>mobilisation</a:t>
            </a:r>
            <a:r>
              <a:rPr lang="en-US" dirty="0" smtClean="0"/>
              <a:t> des </a:t>
            </a:r>
            <a:r>
              <a:rPr lang="en-US" dirty="0" err="1" smtClean="0"/>
              <a:t>ressources</a:t>
            </a:r>
            <a:endParaRPr lang="en-US" dirty="0" smtClean="0"/>
          </a:p>
          <a:p>
            <a:pPr marL="739775" lvl="1" indent="-282575">
              <a:buFont typeface="+mj-lt"/>
              <a:buAutoNum type="arabicPeriod"/>
            </a:pPr>
            <a:r>
              <a:rPr lang="en-US" dirty="0" err="1" smtClean="0"/>
              <a:t>Collecte</a:t>
            </a:r>
            <a:r>
              <a:rPr lang="en-US" dirty="0" smtClean="0"/>
              <a:t> de la </a:t>
            </a:r>
            <a:r>
              <a:rPr lang="en-US" dirty="0" err="1" smtClean="0"/>
              <a:t>redevance</a:t>
            </a:r>
            <a:endParaRPr lang="en-US" dirty="0" smtClean="0"/>
          </a:p>
          <a:p>
            <a:pPr marL="739775" lvl="1" indent="-282575">
              <a:buFont typeface="+mj-lt"/>
              <a:buAutoNum type="arabicPeriod"/>
            </a:pPr>
            <a:r>
              <a:rPr lang="en-US" dirty="0" err="1" smtClean="0"/>
              <a:t>Gestion</a:t>
            </a:r>
            <a:r>
              <a:rPr lang="en-US" dirty="0" smtClean="0"/>
              <a:t> </a:t>
            </a:r>
            <a:r>
              <a:rPr lang="en-US" dirty="0" err="1" smtClean="0"/>
              <a:t>financière</a:t>
            </a:r>
            <a:r>
              <a:rPr lang="en-US" dirty="0" smtClean="0"/>
              <a:t>, rapports techniques et financiers, audit</a:t>
            </a:r>
            <a:endParaRPr lang="en-US" sz="2300" dirty="0" smtClean="0"/>
          </a:p>
          <a:p>
            <a:pPr lvl="1"/>
            <a:endParaRPr lang="en-US" dirty="0" smtClean="0"/>
          </a:p>
          <a:p>
            <a:pPr lvl="1"/>
            <a:endParaRPr lang="en-US" dirty="0" smtClean="0"/>
          </a:p>
          <a:p>
            <a:pPr lvl="1"/>
            <a:endParaRPr lang="en-US" dirty="0" smtClean="0"/>
          </a:p>
          <a:p>
            <a:pPr lvl="1"/>
            <a:endParaRPr lang="en-US" dirty="0" smtClean="0"/>
          </a:p>
        </p:txBody>
      </p:sp>
      <p:sp>
        <p:nvSpPr>
          <p:cNvPr id="9220" name="Slide Number Placeholder 3"/>
          <p:cNvSpPr>
            <a:spLocks noGrp="1"/>
          </p:cNvSpPr>
          <p:nvPr>
            <p:ph type="sldNum" sz="quarter" idx="12"/>
          </p:nvPr>
        </p:nvSpPr>
        <p:spPr>
          <a:noFill/>
        </p:spPr>
        <p:txBody>
          <a:bodyPr/>
          <a:lstStyle/>
          <a:p>
            <a:fld id="{4F081B35-C51A-4704-B1E3-CB8E624F0BB3}" type="slidenum">
              <a:rPr lang="en-US" smtClean="0"/>
              <a:pPr/>
              <a:t>17</a:t>
            </a:fld>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62000" y="609600"/>
            <a:ext cx="7924800" cy="1143000"/>
          </a:xfrm>
        </p:spPr>
        <p:txBody>
          <a:bodyPr/>
          <a:lstStyle/>
          <a:p>
            <a:r>
              <a:rPr lang="en-US" dirty="0" smtClean="0"/>
              <a:t>Farmer &amp; Water Net</a:t>
            </a:r>
          </a:p>
        </p:txBody>
      </p:sp>
      <p:sp>
        <p:nvSpPr>
          <p:cNvPr id="3" name="Content Placeholder 2"/>
          <p:cNvSpPr>
            <a:spLocks noGrp="1"/>
          </p:cNvSpPr>
          <p:nvPr>
            <p:ph idx="1"/>
          </p:nvPr>
        </p:nvSpPr>
        <p:spPr>
          <a:xfrm>
            <a:off x="838200" y="2057400"/>
            <a:ext cx="8077200" cy="4495800"/>
          </a:xfrm>
        </p:spPr>
        <p:txBody>
          <a:bodyPr/>
          <a:lstStyle/>
          <a:p>
            <a:pPr marL="457200" indent="-457200">
              <a:spcBef>
                <a:spcPts val="600"/>
              </a:spcBef>
              <a:spcAft>
                <a:spcPts val="300"/>
              </a:spcAft>
              <a:buNone/>
              <a:defRPr/>
            </a:pPr>
            <a:r>
              <a:rPr lang="en-US" sz="2400" dirty="0" smtClean="0"/>
              <a:t>“</a:t>
            </a:r>
            <a:r>
              <a:rPr lang="en-US" sz="2400" dirty="0" err="1" smtClean="0"/>
              <a:t>Réseau</a:t>
            </a:r>
            <a:r>
              <a:rPr lang="en-US" sz="2400" dirty="0" smtClean="0"/>
              <a:t> </a:t>
            </a:r>
            <a:r>
              <a:rPr lang="en-US" sz="2400" dirty="0" err="1" smtClean="0"/>
              <a:t>Agriculteur</a:t>
            </a:r>
            <a:r>
              <a:rPr lang="en-US" sz="2400" dirty="0" smtClean="0"/>
              <a:t> et Eau”: 11 FWUC</a:t>
            </a:r>
          </a:p>
          <a:p>
            <a:pPr marL="457200" indent="-457200">
              <a:spcBef>
                <a:spcPts val="600"/>
              </a:spcBef>
              <a:spcAft>
                <a:spcPts val="300"/>
              </a:spcAft>
              <a:buNone/>
              <a:defRPr/>
            </a:pPr>
            <a:r>
              <a:rPr lang="en-US" sz="2400" dirty="0" err="1" smtClean="0"/>
              <a:t>Objectifs</a:t>
            </a:r>
            <a:r>
              <a:rPr lang="en-US" sz="2400" dirty="0" smtClean="0"/>
              <a:t>:</a:t>
            </a:r>
          </a:p>
          <a:p>
            <a:pPr marL="457200" indent="-457200">
              <a:spcBef>
                <a:spcPts val="600"/>
              </a:spcBef>
              <a:spcAft>
                <a:spcPts val="300"/>
              </a:spcAft>
              <a:buFont typeface="+mj-lt"/>
              <a:buAutoNum type="arabicPeriod"/>
              <a:defRPr/>
            </a:pPr>
            <a:r>
              <a:rPr lang="en-US" sz="2000" dirty="0" err="1" smtClean="0"/>
              <a:t>Promouvoir</a:t>
            </a:r>
            <a:r>
              <a:rPr lang="en-US" sz="2000" dirty="0" smtClean="0"/>
              <a:t> la </a:t>
            </a:r>
            <a:r>
              <a:rPr lang="en-US" sz="2000" dirty="0" err="1" smtClean="0"/>
              <a:t>responsabilité</a:t>
            </a:r>
            <a:r>
              <a:rPr lang="en-US" sz="2000" dirty="0" smtClean="0"/>
              <a:t>, la transparence et la </a:t>
            </a:r>
            <a:r>
              <a:rPr lang="en-US" sz="2000" dirty="0" err="1" smtClean="0"/>
              <a:t>qualité</a:t>
            </a:r>
            <a:r>
              <a:rPr lang="en-US" sz="2000" dirty="0" smtClean="0"/>
              <a:t> </a:t>
            </a:r>
            <a:r>
              <a:rPr lang="en-US" sz="2000" dirty="0" err="1" smtClean="0"/>
              <a:t>dans</a:t>
            </a:r>
            <a:r>
              <a:rPr lang="en-US" sz="2000" dirty="0" smtClean="0"/>
              <a:t> la </a:t>
            </a:r>
            <a:r>
              <a:rPr lang="en-US" sz="2000" dirty="0" err="1" smtClean="0"/>
              <a:t>gestion</a:t>
            </a:r>
            <a:r>
              <a:rPr lang="en-US" sz="2000" dirty="0" smtClean="0"/>
              <a:t> de la FWUC</a:t>
            </a:r>
          </a:p>
          <a:p>
            <a:pPr marL="457200" indent="-457200">
              <a:spcBef>
                <a:spcPts val="600"/>
              </a:spcBef>
              <a:spcAft>
                <a:spcPts val="300"/>
              </a:spcAft>
              <a:buFont typeface="+mj-lt"/>
              <a:buAutoNum type="arabicPeriod"/>
              <a:defRPr/>
            </a:pPr>
            <a:r>
              <a:rPr lang="en-US" sz="2000" dirty="0" smtClean="0"/>
              <a:t>Formation et </a:t>
            </a:r>
            <a:r>
              <a:rPr lang="en-US" sz="2000" dirty="0" err="1" smtClean="0"/>
              <a:t>échange</a:t>
            </a:r>
            <a:r>
              <a:rPr lang="en-US" sz="2000" dirty="0" smtClean="0"/>
              <a:t> </a:t>
            </a:r>
            <a:r>
              <a:rPr lang="en-US" sz="2000" dirty="0" err="1" smtClean="0"/>
              <a:t>d’expériences</a:t>
            </a:r>
            <a:endParaRPr lang="en-US" sz="2000" dirty="0" smtClean="0"/>
          </a:p>
          <a:p>
            <a:pPr marL="457200" indent="-457200">
              <a:spcBef>
                <a:spcPts val="600"/>
              </a:spcBef>
              <a:spcAft>
                <a:spcPts val="300"/>
              </a:spcAft>
              <a:buFont typeface="+mj-lt"/>
              <a:buAutoNum type="arabicPeriod"/>
              <a:defRPr/>
            </a:pPr>
            <a:r>
              <a:rPr lang="en-US" sz="2000" dirty="0" smtClean="0"/>
              <a:t>Identification et </a:t>
            </a:r>
            <a:r>
              <a:rPr lang="en-US" sz="2000" dirty="0" err="1" smtClean="0"/>
              <a:t>mobilisation</a:t>
            </a:r>
            <a:r>
              <a:rPr lang="en-US" sz="2000" dirty="0" smtClean="0"/>
              <a:t> </a:t>
            </a:r>
            <a:r>
              <a:rPr lang="en-US" sz="2000" dirty="0" err="1" smtClean="0"/>
              <a:t>d’appuis</a:t>
            </a:r>
            <a:r>
              <a:rPr lang="en-US" sz="2000" dirty="0" smtClean="0"/>
              <a:t> techniques et financiers</a:t>
            </a:r>
          </a:p>
          <a:p>
            <a:pPr marL="457200" indent="-457200">
              <a:spcBef>
                <a:spcPts val="600"/>
              </a:spcBef>
              <a:spcAft>
                <a:spcPts val="300"/>
              </a:spcAft>
              <a:buFont typeface="+mj-lt"/>
              <a:buAutoNum type="arabicPeriod"/>
              <a:defRPr/>
            </a:pPr>
            <a:r>
              <a:rPr lang="en-US" sz="2000" dirty="0" err="1" smtClean="0"/>
              <a:t>Partage</a:t>
            </a:r>
            <a:r>
              <a:rPr lang="en-US" sz="2000" dirty="0" smtClean="0"/>
              <a:t> </a:t>
            </a:r>
            <a:r>
              <a:rPr lang="en-US" sz="2000" dirty="0" err="1" smtClean="0"/>
              <a:t>d’information</a:t>
            </a:r>
            <a:r>
              <a:rPr lang="en-US" sz="2000" dirty="0" smtClean="0"/>
              <a:t> (</a:t>
            </a:r>
            <a:r>
              <a:rPr lang="en-US" sz="2000" dirty="0" err="1" smtClean="0"/>
              <a:t>textes</a:t>
            </a:r>
            <a:r>
              <a:rPr lang="en-US" sz="2000" dirty="0" smtClean="0"/>
              <a:t> </a:t>
            </a:r>
            <a:r>
              <a:rPr lang="en-US" sz="2000" dirty="0" err="1" smtClean="0"/>
              <a:t>légaux</a:t>
            </a:r>
            <a:r>
              <a:rPr lang="en-US" sz="2000" dirty="0" smtClean="0"/>
              <a:t>, </a:t>
            </a:r>
            <a:r>
              <a:rPr lang="en-US" sz="2000" dirty="0" err="1" smtClean="0"/>
              <a:t>fonds</a:t>
            </a:r>
            <a:r>
              <a:rPr lang="en-US" sz="2000" dirty="0" smtClean="0"/>
              <a:t> </a:t>
            </a:r>
            <a:r>
              <a:rPr lang="en-US" sz="2000" dirty="0" err="1" smtClean="0"/>
              <a:t>d’appui</a:t>
            </a:r>
            <a:r>
              <a:rPr lang="en-US" sz="2000" dirty="0" smtClean="0"/>
              <a:t>, etc.)</a:t>
            </a:r>
          </a:p>
          <a:p>
            <a:pPr marL="457200" indent="-457200">
              <a:spcBef>
                <a:spcPts val="600"/>
              </a:spcBef>
              <a:spcAft>
                <a:spcPts val="300"/>
              </a:spcAft>
              <a:buFont typeface="+mj-lt"/>
              <a:buAutoNum type="arabicPeriod"/>
              <a:defRPr/>
            </a:pPr>
            <a:r>
              <a:rPr lang="en-US" sz="2000" dirty="0" smtClean="0"/>
              <a:t>Facilitation des relations avec le MREM </a:t>
            </a:r>
          </a:p>
          <a:p>
            <a:pPr marL="457200" indent="-457200">
              <a:spcBef>
                <a:spcPts val="600"/>
              </a:spcBef>
              <a:spcAft>
                <a:spcPts val="300"/>
              </a:spcAft>
              <a:buFont typeface="+mj-lt"/>
              <a:buAutoNum type="arabicPeriod"/>
              <a:defRPr/>
            </a:pPr>
            <a:r>
              <a:rPr lang="en-US" sz="2000" dirty="0" smtClean="0"/>
              <a:t>Lobby </a:t>
            </a:r>
            <a:r>
              <a:rPr lang="en-US" sz="2000" dirty="0" err="1" smtClean="0"/>
              <a:t>sur</a:t>
            </a:r>
            <a:r>
              <a:rPr lang="en-US" sz="2000" dirty="0" smtClean="0"/>
              <a:t> les </a:t>
            </a:r>
            <a:r>
              <a:rPr lang="en-US" sz="2000" dirty="0" err="1" smtClean="0"/>
              <a:t>enjeux</a:t>
            </a:r>
            <a:r>
              <a:rPr lang="en-US" sz="2000" dirty="0" smtClean="0"/>
              <a:t> de </a:t>
            </a:r>
            <a:r>
              <a:rPr lang="en-US" sz="2000" dirty="0" err="1" smtClean="0"/>
              <a:t>l’irrigation</a:t>
            </a:r>
            <a:r>
              <a:rPr lang="en-US" sz="2000" dirty="0" smtClean="0"/>
              <a:t> </a:t>
            </a:r>
          </a:p>
          <a:p>
            <a:pPr marL="457200" indent="-457200">
              <a:spcBef>
                <a:spcPts val="600"/>
              </a:spcBef>
              <a:spcAft>
                <a:spcPts val="300"/>
              </a:spcAft>
              <a:buFont typeface="+mj-lt"/>
              <a:buAutoNum type="arabicPeriod"/>
              <a:defRPr/>
            </a:pPr>
            <a:r>
              <a:rPr lang="en-US" sz="2000" dirty="0" err="1" smtClean="0"/>
              <a:t>Représentation</a:t>
            </a:r>
            <a:r>
              <a:rPr lang="en-US" sz="2000" dirty="0" smtClean="0"/>
              <a:t> des </a:t>
            </a:r>
            <a:r>
              <a:rPr lang="en-US" sz="2000" dirty="0" err="1" smtClean="0"/>
              <a:t>membres</a:t>
            </a:r>
            <a:r>
              <a:rPr lang="en-US" sz="2000" dirty="0" smtClean="0"/>
              <a:t> au </a:t>
            </a:r>
            <a:r>
              <a:rPr lang="en-US" sz="2000" dirty="0" err="1" smtClean="0"/>
              <a:t>niveau</a:t>
            </a:r>
            <a:r>
              <a:rPr lang="en-US" sz="2000" dirty="0" smtClean="0"/>
              <a:t> national</a:t>
            </a:r>
            <a:endParaRPr lang="en-US" dirty="0" smtClean="0"/>
          </a:p>
          <a:p>
            <a:pPr>
              <a:defRPr/>
            </a:pPr>
            <a:endParaRPr lang="en-US" dirty="0"/>
          </a:p>
        </p:txBody>
      </p:sp>
      <p:sp>
        <p:nvSpPr>
          <p:cNvPr id="13316" name="Slide Number Placeholder 3"/>
          <p:cNvSpPr>
            <a:spLocks noGrp="1"/>
          </p:cNvSpPr>
          <p:nvPr>
            <p:ph type="sldNum" sz="quarter" idx="12"/>
          </p:nvPr>
        </p:nvSpPr>
        <p:spPr>
          <a:noFill/>
        </p:spPr>
        <p:txBody>
          <a:bodyPr/>
          <a:lstStyle/>
          <a:p>
            <a:fld id="{8D6F19C7-0244-4A46-9A6B-060484333EE8}" type="slidenum">
              <a:rPr lang="en-US" smtClean="0"/>
              <a:pPr/>
              <a:t>18</a:t>
            </a:fld>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838200"/>
          </a:xfrm>
        </p:spPr>
        <p:txBody>
          <a:bodyPr/>
          <a:lstStyle/>
          <a:p>
            <a:r>
              <a:rPr lang="en-US" dirty="0" err="1" smtClean="0"/>
              <a:t>L’Asie</a:t>
            </a:r>
            <a:r>
              <a:rPr lang="en-US" dirty="0" smtClean="0"/>
              <a:t> </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1816D6CD-C4FB-4206-A35E-0E84EF841E9B}" type="slidenum">
              <a:rPr lang="en-US" smtClean="0"/>
              <a:pPr>
                <a:defRPr/>
              </a:pPr>
              <a:t>2</a:t>
            </a:fld>
            <a:endParaRPr lang="en-US" dirty="0"/>
          </a:p>
        </p:txBody>
      </p:sp>
      <p:pic>
        <p:nvPicPr>
          <p:cNvPr id="37890" name="Picture 2" descr="C:\Documents and Settings\GRET-SKY\My Documents\Antoine\Doctorat anthropologie\Maps\Asia_map.JPG"/>
          <p:cNvPicPr>
            <a:picLocks noChangeAspect="1" noChangeArrowheads="1"/>
          </p:cNvPicPr>
          <p:nvPr/>
        </p:nvPicPr>
        <p:blipFill>
          <a:blip r:embed="rId2"/>
          <a:srcRect/>
          <a:stretch>
            <a:fillRect/>
          </a:stretch>
        </p:blipFill>
        <p:spPr bwMode="auto">
          <a:xfrm>
            <a:off x="990600" y="1600200"/>
            <a:ext cx="6477000" cy="5043565"/>
          </a:xfrm>
          <a:prstGeom prst="rect">
            <a:avLst/>
          </a:prstGeom>
          <a:noFill/>
        </p:spPr>
      </p:pic>
      <p:cxnSp>
        <p:nvCxnSpPr>
          <p:cNvPr id="7" name="Straight Arrow Connector 6"/>
          <p:cNvCxnSpPr>
            <a:endCxn id="8" idx="2"/>
          </p:cNvCxnSpPr>
          <p:nvPr/>
        </p:nvCxnSpPr>
        <p:spPr>
          <a:xfrm rot="5400000" flipH="1" flipV="1">
            <a:off x="3271508" y="2814312"/>
            <a:ext cx="4353584" cy="533400"/>
          </a:xfrm>
          <a:prstGeom prst="straightConnector1">
            <a:avLst/>
          </a:prstGeom>
          <a:ln w="19050">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2000" y="381000"/>
            <a:ext cx="2286000" cy="523220"/>
          </a:xfrm>
          <a:prstGeom prst="rect">
            <a:avLst/>
          </a:prstGeom>
          <a:noFill/>
        </p:spPr>
        <p:txBody>
          <a:bodyPr wrap="square" rtlCol="0">
            <a:spAutoFit/>
          </a:bodyPr>
          <a:lstStyle/>
          <a:p>
            <a:pPr algn="ctr"/>
            <a:r>
              <a:rPr lang="en-US" sz="2800" dirty="0" err="1" smtClean="0"/>
              <a:t>Cambodge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315200" cy="1143000"/>
          </a:xfrm>
        </p:spPr>
        <p:txBody>
          <a:bodyPr/>
          <a:lstStyle/>
          <a:p>
            <a:r>
              <a:rPr lang="en-US" sz="2800" dirty="0" smtClean="0"/>
              <a:t>Le </a:t>
            </a:r>
            <a:r>
              <a:rPr lang="en-US" sz="2800" dirty="0" err="1" smtClean="0"/>
              <a:t>Cambodge</a:t>
            </a:r>
            <a:r>
              <a:rPr lang="en-US" sz="2800" dirty="0" smtClean="0"/>
              <a:t>, le </a:t>
            </a:r>
            <a:r>
              <a:rPr lang="en-US" sz="2800" dirty="0" err="1" smtClean="0"/>
              <a:t>Mékong</a:t>
            </a:r>
            <a:r>
              <a:rPr lang="en-US" sz="2800" dirty="0" smtClean="0"/>
              <a:t> et le </a:t>
            </a:r>
            <a:r>
              <a:rPr lang="en-US" sz="2800" dirty="0" err="1" smtClean="0"/>
              <a:t>Tonle</a:t>
            </a:r>
            <a:r>
              <a:rPr lang="en-US" sz="2800" dirty="0" smtClean="0"/>
              <a:t> Sap</a:t>
            </a:r>
            <a:endParaRPr lang="en-US" sz="2800" dirty="0"/>
          </a:p>
        </p:txBody>
      </p:sp>
      <p:sp>
        <p:nvSpPr>
          <p:cNvPr id="4" name="Slide Number Placeholder 3"/>
          <p:cNvSpPr>
            <a:spLocks noGrp="1"/>
          </p:cNvSpPr>
          <p:nvPr>
            <p:ph type="sldNum" sz="quarter" idx="12"/>
          </p:nvPr>
        </p:nvSpPr>
        <p:spPr/>
        <p:txBody>
          <a:bodyPr/>
          <a:lstStyle/>
          <a:p>
            <a:pPr>
              <a:defRPr/>
            </a:pPr>
            <a:fld id="{1816D6CD-C4FB-4206-A35E-0E84EF841E9B}" type="slidenum">
              <a:rPr lang="en-US" smtClean="0"/>
              <a:pPr>
                <a:defRPr/>
              </a:pPr>
              <a:t>3</a:t>
            </a:fld>
            <a:endParaRPr lang="en-US" dirty="0"/>
          </a:p>
        </p:txBody>
      </p:sp>
      <p:pic>
        <p:nvPicPr>
          <p:cNvPr id="38914" name="Picture 2" descr="C:\Documents and Settings\GRET-SKY\My Documents\Antoine\Doctorat anthropologie\Maps\khcolor.gif"/>
          <p:cNvPicPr>
            <a:picLocks noGrp="1" noChangeAspect="1" noChangeArrowheads="1"/>
          </p:cNvPicPr>
          <p:nvPr>
            <p:ph idx="1"/>
          </p:nvPr>
        </p:nvPicPr>
        <p:blipFill>
          <a:blip r:embed="rId2"/>
          <a:srcRect/>
          <a:stretch>
            <a:fillRect/>
          </a:stretch>
        </p:blipFill>
        <p:spPr bwMode="auto">
          <a:xfrm>
            <a:off x="381000" y="2209800"/>
            <a:ext cx="4038600" cy="4479676"/>
          </a:xfrm>
          <a:prstGeom prst="rect">
            <a:avLst/>
          </a:prstGeom>
          <a:noFill/>
        </p:spPr>
      </p:pic>
      <p:pic>
        <p:nvPicPr>
          <p:cNvPr id="38915" name="Picture 3" descr="C:\Documents and Settings\GRET-SKY\My Documents\Antoine\Doctorat anthropologie\Maps\TonleSapMap.png"/>
          <p:cNvPicPr>
            <a:picLocks noChangeAspect="1" noChangeArrowheads="1"/>
          </p:cNvPicPr>
          <p:nvPr/>
        </p:nvPicPr>
        <p:blipFill>
          <a:blip r:embed="rId3"/>
          <a:srcRect/>
          <a:stretch>
            <a:fillRect/>
          </a:stretch>
        </p:blipFill>
        <p:spPr bwMode="auto">
          <a:xfrm>
            <a:off x="4495800" y="3048000"/>
            <a:ext cx="4467225" cy="3298874"/>
          </a:xfrm>
          <a:prstGeom prst="rect">
            <a:avLst/>
          </a:prstGeom>
          <a:noFill/>
        </p:spPr>
      </p:pic>
      <p:cxnSp>
        <p:nvCxnSpPr>
          <p:cNvPr id="8" name="Straight Arrow Connector 7"/>
          <p:cNvCxnSpPr>
            <a:stCxn id="9" idx="2"/>
          </p:cNvCxnSpPr>
          <p:nvPr/>
        </p:nvCxnSpPr>
        <p:spPr>
          <a:xfrm rot="16200000" flipH="1">
            <a:off x="6517333" y="3240732"/>
            <a:ext cx="1824335" cy="685800"/>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05600" y="2209800"/>
            <a:ext cx="762000" cy="461665"/>
          </a:xfrm>
          <a:prstGeom prst="rect">
            <a:avLst/>
          </a:prstGeom>
          <a:noFill/>
        </p:spPr>
        <p:txBody>
          <a:bodyPr wrap="square" rtlCol="0">
            <a:spAutoFit/>
          </a:bodyPr>
          <a:lstStyle/>
          <a:p>
            <a:pPr algn="ctr"/>
            <a:r>
              <a:rPr lang="en-US" sz="2400" dirty="0" smtClean="0"/>
              <a:t>CSI</a:t>
            </a:r>
            <a:endParaRPr lang="en-US" sz="2400" dirty="0"/>
          </a:p>
        </p:txBody>
      </p:sp>
      <p:cxnSp>
        <p:nvCxnSpPr>
          <p:cNvPr id="11" name="Straight Arrow Connector 10"/>
          <p:cNvCxnSpPr>
            <a:stCxn id="9" idx="1"/>
          </p:cNvCxnSpPr>
          <p:nvPr/>
        </p:nvCxnSpPr>
        <p:spPr>
          <a:xfrm rot="10800000" flipV="1">
            <a:off x="2133602" y="2440632"/>
            <a:ext cx="4571998" cy="2207567"/>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1816D6CD-C4FB-4206-A35E-0E84EF841E9B}" type="slidenum">
              <a:rPr lang="en-US" smtClean="0"/>
              <a:pPr>
                <a:defRPr/>
              </a:pPr>
              <a:t>4</a:t>
            </a:fld>
            <a:endParaRPr lang="en-US" dirty="0"/>
          </a:p>
        </p:txBody>
      </p:sp>
      <p:pic>
        <p:nvPicPr>
          <p:cNvPr id="48130" name="Picture 2" descr="C:\Documents and Settings\GRET-SKY\My Documents\Antoine\Doctorat anthropologie\Maps\Picture2.png"/>
          <p:cNvPicPr>
            <a:picLocks noGrp="1" noChangeAspect="1" noChangeArrowheads="1"/>
          </p:cNvPicPr>
          <p:nvPr>
            <p:ph idx="1"/>
          </p:nvPr>
        </p:nvPicPr>
        <p:blipFill>
          <a:blip r:embed="rId2"/>
          <a:srcRect/>
          <a:stretch>
            <a:fillRect/>
          </a:stretch>
        </p:blipFill>
        <p:spPr bwMode="auto">
          <a:xfrm>
            <a:off x="-152400" y="605283"/>
            <a:ext cx="9296400" cy="6252717"/>
          </a:xfrm>
          <a:prstGeom prst="rect">
            <a:avLst/>
          </a:prstGeom>
          <a:solidFill>
            <a:schemeClr val="bg1"/>
          </a:solid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38200" y="838200"/>
            <a:ext cx="7315200" cy="838200"/>
          </a:xfrm>
        </p:spPr>
        <p:txBody>
          <a:bodyPr/>
          <a:lstStyle/>
          <a:p>
            <a:r>
              <a:rPr lang="en-US" sz="2800" dirty="0" smtClean="0"/>
              <a:t>Le </a:t>
            </a:r>
            <a:r>
              <a:rPr lang="en-US" sz="2800" dirty="0" err="1" smtClean="0"/>
              <a:t>secteur</a:t>
            </a:r>
            <a:r>
              <a:rPr lang="en-US" sz="2800" dirty="0" smtClean="0"/>
              <a:t> de </a:t>
            </a:r>
            <a:r>
              <a:rPr lang="en-US" sz="2800" dirty="0" err="1" smtClean="0"/>
              <a:t>l’irrigation</a:t>
            </a:r>
            <a:r>
              <a:rPr lang="en-US" sz="2800" dirty="0" smtClean="0"/>
              <a:t> au </a:t>
            </a:r>
            <a:r>
              <a:rPr lang="en-US" sz="2800" dirty="0" err="1" smtClean="0"/>
              <a:t>Cambodge</a:t>
            </a:r>
            <a:r>
              <a:rPr lang="en-US" sz="2800" dirty="0" smtClean="0"/>
              <a:t> en </a:t>
            </a:r>
            <a:r>
              <a:rPr lang="en-US" sz="2800" dirty="0" err="1" smtClean="0"/>
              <a:t>quelques</a:t>
            </a:r>
            <a:r>
              <a:rPr lang="en-US" sz="2800" dirty="0" smtClean="0"/>
              <a:t> </a:t>
            </a:r>
            <a:r>
              <a:rPr lang="en-US" sz="2800" dirty="0" err="1" smtClean="0"/>
              <a:t>chiffres</a:t>
            </a:r>
            <a:endParaRPr lang="en-US" dirty="0" smtClean="0"/>
          </a:p>
        </p:txBody>
      </p:sp>
      <p:sp>
        <p:nvSpPr>
          <p:cNvPr id="10243" name="Content Placeholder 2"/>
          <p:cNvSpPr>
            <a:spLocks noGrp="1"/>
          </p:cNvSpPr>
          <p:nvPr>
            <p:ph idx="1"/>
          </p:nvPr>
        </p:nvSpPr>
        <p:spPr>
          <a:xfrm>
            <a:off x="914400" y="2057400"/>
            <a:ext cx="8229600" cy="4800600"/>
          </a:xfrm>
        </p:spPr>
        <p:txBody>
          <a:bodyPr/>
          <a:lstStyle/>
          <a:p>
            <a:pPr>
              <a:buFont typeface="Wingdings" pitchFamily="2" charset="2"/>
              <a:buChar char="§"/>
            </a:pPr>
            <a:r>
              <a:rPr lang="en-US" sz="2400" dirty="0" smtClean="0"/>
              <a:t>Cadre </a:t>
            </a:r>
            <a:r>
              <a:rPr lang="en-US" sz="2400" dirty="0" err="1" smtClean="0"/>
              <a:t>légal</a:t>
            </a:r>
            <a:r>
              <a:rPr lang="en-US" sz="2400" dirty="0" smtClean="0"/>
              <a:t> </a:t>
            </a:r>
            <a:r>
              <a:rPr lang="en-US" sz="2000" dirty="0" smtClean="0"/>
              <a:t>(</a:t>
            </a:r>
            <a:r>
              <a:rPr lang="en-US" sz="2000" dirty="0" err="1" smtClean="0"/>
              <a:t>Circulaire</a:t>
            </a:r>
            <a:r>
              <a:rPr lang="en-US" sz="2000" dirty="0" smtClean="0"/>
              <a:t> No.1, </a:t>
            </a:r>
            <a:r>
              <a:rPr lang="en-US" sz="2000" dirty="0" err="1" smtClean="0"/>
              <a:t>Décrêt</a:t>
            </a:r>
            <a:r>
              <a:rPr lang="en-US" sz="2000" dirty="0" smtClean="0"/>
              <a:t> 306)</a:t>
            </a:r>
            <a:endParaRPr lang="en-US" sz="2400" dirty="0" smtClean="0"/>
          </a:p>
          <a:p>
            <a:pPr>
              <a:buFont typeface="Wingdings" pitchFamily="2" charset="2"/>
              <a:buChar char="§"/>
            </a:pPr>
            <a:r>
              <a:rPr lang="en-US" sz="2400" dirty="0" smtClean="0"/>
              <a:t>~ 2500 infrastructures </a:t>
            </a:r>
            <a:r>
              <a:rPr lang="en-US" sz="2400" dirty="0" err="1" smtClean="0"/>
              <a:t>répertoriées</a:t>
            </a:r>
            <a:endParaRPr lang="en-US" sz="2400" dirty="0" smtClean="0"/>
          </a:p>
          <a:p>
            <a:pPr>
              <a:buFont typeface="Wingdings" pitchFamily="2" charset="2"/>
              <a:buChar char="§"/>
            </a:pPr>
            <a:r>
              <a:rPr lang="en-US" sz="2400" dirty="0" smtClean="0"/>
              <a:t>~ 900 </a:t>
            </a:r>
            <a:r>
              <a:rPr lang="en-US" sz="2400" dirty="0" err="1" smtClean="0"/>
              <a:t>systèmes</a:t>
            </a:r>
            <a:r>
              <a:rPr lang="en-US" sz="2400" dirty="0" smtClean="0"/>
              <a:t> </a:t>
            </a:r>
            <a:r>
              <a:rPr lang="en-US" sz="2400" dirty="0" err="1" smtClean="0"/>
              <a:t>enregistrés</a:t>
            </a:r>
            <a:r>
              <a:rPr lang="en-US" sz="2400" dirty="0" smtClean="0"/>
              <a:t>  </a:t>
            </a:r>
            <a:r>
              <a:rPr lang="en-US" sz="2400" dirty="0" err="1" smtClean="0"/>
              <a:t>dans</a:t>
            </a:r>
            <a:r>
              <a:rPr lang="en-US" sz="2400" dirty="0" smtClean="0"/>
              <a:t> la base de </a:t>
            </a:r>
            <a:r>
              <a:rPr lang="en-US" sz="2400" dirty="0" err="1" smtClean="0"/>
              <a:t>donnée</a:t>
            </a:r>
            <a:r>
              <a:rPr lang="en-US" sz="2400" dirty="0" smtClean="0"/>
              <a:t> CISIS</a:t>
            </a:r>
          </a:p>
          <a:p>
            <a:pPr>
              <a:buFont typeface="Wingdings" pitchFamily="2" charset="2"/>
              <a:buChar char="§"/>
            </a:pPr>
            <a:r>
              <a:rPr lang="en-US" sz="2400" dirty="0" smtClean="0"/>
              <a:t>~ 300 FWUC </a:t>
            </a:r>
            <a:r>
              <a:rPr lang="en-US" sz="2400" dirty="0" err="1" smtClean="0"/>
              <a:t>reconnus</a:t>
            </a:r>
            <a:r>
              <a:rPr lang="en-US" sz="2400" dirty="0" smtClean="0"/>
              <a:t> par le MREM</a:t>
            </a:r>
          </a:p>
          <a:p>
            <a:pPr>
              <a:buFont typeface="Wingdings" pitchFamily="2" charset="2"/>
              <a:buChar char="§"/>
            </a:pPr>
            <a:r>
              <a:rPr lang="en-US" sz="2400" dirty="0" err="1" smtClean="0"/>
              <a:t>Une</a:t>
            </a:r>
            <a:r>
              <a:rPr lang="en-US" sz="2400" dirty="0" smtClean="0"/>
              <a:t> </a:t>
            </a:r>
            <a:r>
              <a:rPr lang="en-US" sz="2400" dirty="0" err="1" smtClean="0"/>
              <a:t>grande</a:t>
            </a:r>
            <a:r>
              <a:rPr lang="en-US" sz="2400" dirty="0" smtClean="0"/>
              <a:t> </a:t>
            </a:r>
            <a:r>
              <a:rPr lang="en-US" sz="2400" dirty="0" err="1" smtClean="0"/>
              <a:t>variété</a:t>
            </a:r>
            <a:r>
              <a:rPr lang="en-US" sz="2400" dirty="0" smtClean="0"/>
              <a:t> de </a:t>
            </a:r>
            <a:r>
              <a:rPr lang="en-US" sz="2400" dirty="0" err="1" smtClean="0"/>
              <a:t>systèmes</a:t>
            </a:r>
            <a:r>
              <a:rPr lang="en-US" sz="2400" dirty="0" smtClean="0"/>
              <a:t> techniques (polders, </a:t>
            </a:r>
            <a:r>
              <a:rPr lang="en-US" sz="2400" dirty="0" err="1" smtClean="0"/>
              <a:t>réservoirs</a:t>
            </a:r>
            <a:r>
              <a:rPr lang="en-US" sz="2400" dirty="0" smtClean="0"/>
              <a:t>, station de </a:t>
            </a:r>
            <a:r>
              <a:rPr lang="en-US" sz="2400" dirty="0" err="1" smtClean="0"/>
              <a:t>pompage</a:t>
            </a:r>
            <a:r>
              <a:rPr lang="en-US" sz="2400" dirty="0" smtClean="0"/>
              <a:t>, </a:t>
            </a:r>
            <a:r>
              <a:rPr lang="en-US" sz="2400" dirty="0" err="1" smtClean="0"/>
              <a:t>digues</a:t>
            </a:r>
            <a:r>
              <a:rPr lang="en-US" sz="2400" dirty="0" smtClean="0"/>
              <a:t> de </a:t>
            </a:r>
            <a:r>
              <a:rPr lang="en-US" sz="2400" dirty="0" err="1" smtClean="0"/>
              <a:t>contrôle</a:t>
            </a:r>
            <a:r>
              <a:rPr lang="en-US" sz="2400" dirty="0" smtClean="0"/>
              <a:t> de drainage, </a:t>
            </a:r>
            <a:r>
              <a:rPr lang="en-US" sz="2400" dirty="0" err="1" smtClean="0"/>
              <a:t>canaaux</a:t>
            </a:r>
            <a:r>
              <a:rPr lang="en-US" sz="2400" dirty="0" smtClean="0"/>
              <a:t> de </a:t>
            </a:r>
            <a:r>
              <a:rPr lang="en-US" sz="2400" dirty="0" err="1" smtClean="0"/>
              <a:t>colmatage</a:t>
            </a:r>
            <a:r>
              <a:rPr lang="en-US" sz="2400" dirty="0" smtClean="0"/>
              <a:t>, etc.)</a:t>
            </a:r>
          </a:p>
          <a:p>
            <a:pPr>
              <a:buFont typeface="Wingdings" pitchFamily="2" charset="2"/>
              <a:buChar char="§"/>
            </a:pPr>
            <a:r>
              <a:rPr lang="en-US" sz="2400" dirty="0" smtClean="0"/>
              <a:t>De </a:t>
            </a:r>
            <a:r>
              <a:rPr lang="en-US" sz="2400" dirty="0" err="1" smtClean="0"/>
              <a:t>nombreuses</a:t>
            </a:r>
            <a:r>
              <a:rPr lang="en-US" sz="2400" dirty="0" smtClean="0"/>
              <a:t> </a:t>
            </a:r>
            <a:r>
              <a:rPr lang="en-US" sz="2400" dirty="0" err="1" smtClean="0"/>
              <a:t>réhabilitations</a:t>
            </a:r>
            <a:r>
              <a:rPr lang="en-US" sz="2400" dirty="0" smtClean="0"/>
              <a:t> et constructions en </a:t>
            </a:r>
            <a:r>
              <a:rPr lang="en-US" sz="2400" dirty="0" err="1" smtClean="0"/>
              <a:t>cours</a:t>
            </a:r>
            <a:endParaRPr lang="en-US" sz="2400" dirty="0" smtClean="0"/>
          </a:p>
          <a:p>
            <a:pPr>
              <a:spcBef>
                <a:spcPts val="1800"/>
              </a:spcBef>
              <a:buFont typeface="Wingdings" pitchFamily="2" charset="2"/>
              <a:buChar char="Ø"/>
            </a:pPr>
            <a:r>
              <a:rPr lang="en-US" sz="2400" dirty="0" err="1" smtClean="0">
                <a:solidFill>
                  <a:srgbClr val="CC3399"/>
                </a:solidFill>
              </a:rPr>
              <a:t>Mais</a:t>
            </a:r>
            <a:r>
              <a:rPr lang="en-US" sz="2400" dirty="0" smtClean="0">
                <a:solidFill>
                  <a:srgbClr val="CC3399"/>
                </a:solidFill>
              </a:rPr>
              <a:t> la </a:t>
            </a:r>
            <a:r>
              <a:rPr lang="en-US" sz="2400" dirty="0" err="1" smtClean="0">
                <a:solidFill>
                  <a:srgbClr val="CC3399"/>
                </a:solidFill>
              </a:rPr>
              <a:t>qualité</a:t>
            </a:r>
            <a:r>
              <a:rPr lang="en-US" sz="2400" dirty="0" smtClean="0">
                <a:solidFill>
                  <a:srgbClr val="CC3399"/>
                </a:solidFill>
              </a:rPr>
              <a:t> et la maintenance des </a:t>
            </a:r>
            <a:r>
              <a:rPr lang="en-US" sz="2400" dirty="0" err="1" smtClean="0">
                <a:solidFill>
                  <a:srgbClr val="CC3399"/>
                </a:solidFill>
              </a:rPr>
              <a:t>systèmes</a:t>
            </a:r>
            <a:r>
              <a:rPr lang="en-US" sz="2400" dirty="0" smtClean="0">
                <a:solidFill>
                  <a:srgbClr val="CC3399"/>
                </a:solidFill>
              </a:rPr>
              <a:t> </a:t>
            </a:r>
            <a:r>
              <a:rPr lang="en-US" sz="2400" dirty="0" err="1" smtClean="0">
                <a:solidFill>
                  <a:srgbClr val="CC3399"/>
                </a:solidFill>
              </a:rPr>
              <a:t>est</a:t>
            </a:r>
            <a:r>
              <a:rPr lang="en-US" sz="2400" dirty="0" smtClean="0">
                <a:solidFill>
                  <a:srgbClr val="CC3399"/>
                </a:solidFill>
              </a:rPr>
              <a:t> </a:t>
            </a:r>
            <a:r>
              <a:rPr lang="en-US" sz="2400" dirty="0" err="1" smtClean="0">
                <a:solidFill>
                  <a:srgbClr val="CC3399"/>
                </a:solidFill>
              </a:rPr>
              <a:t>très</a:t>
            </a:r>
            <a:r>
              <a:rPr lang="en-US" sz="2400" dirty="0" smtClean="0">
                <a:solidFill>
                  <a:srgbClr val="CC3399"/>
                </a:solidFill>
              </a:rPr>
              <a:t> </a:t>
            </a:r>
            <a:r>
              <a:rPr lang="en-US" sz="2400" dirty="0" err="1" smtClean="0">
                <a:solidFill>
                  <a:srgbClr val="CC3399"/>
                </a:solidFill>
              </a:rPr>
              <a:t>insuffisante</a:t>
            </a:r>
            <a:endParaRPr lang="en-US" dirty="0" smtClean="0">
              <a:solidFill>
                <a:srgbClr val="CC3399"/>
              </a:solidFill>
            </a:endParaRPr>
          </a:p>
          <a:p>
            <a:endParaRPr lang="en-US" dirty="0" smtClean="0"/>
          </a:p>
        </p:txBody>
      </p:sp>
      <p:sp>
        <p:nvSpPr>
          <p:cNvPr id="10244" name="Slide Number Placeholder 3"/>
          <p:cNvSpPr>
            <a:spLocks noGrp="1"/>
          </p:cNvSpPr>
          <p:nvPr>
            <p:ph type="sldNum" sz="quarter" idx="12"/>
          </p:nvPr>
        </p:nvSpPr>
        <p:spPr>
          <a:noFill/>
        </p:spPr>
        <p:txBody>
          <a:bodyPr/>
          <a:lstStyle/>
          <a:p>
            <a:fld id="{DB56E832-5AA7-4275-965F-A5EBEC9B9C7D}" type="slidenum">
              <a:rPr lang="en-US" smtClean="0"/>
              <a:pPr/>
              <a:t>5</a:t>
            </a:fld>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838200"/>
            <a:ext cx="6477000" cy="762000"/>
          </a:xfrm>
        </p:spPr>
        <p:txBody>
          <a:bodyPr/>
          <a:lstStyle/>
          <a:p>
            <a:r>
              <a:rPr lang="en-US" dirty="0" err="1" smtClean="0"/>
              <a:t>Hypothèses</a:t>
            </a:r>
            <a:r>
              <a:rPr lang="en-US" dirty="0" smtClean="0"/>
              <a:t> du </a:t>
            </a:r>
            <a:r>
              <a:rPr lang="en-US" dirty="0" err="1" smtClean="0"/>
              <a:t>projet</a:t>
            </a:r>
            <a:endParaRPr lang="en-US" dirty="0" smtClean="0"/>
          </a:p>
        </p:txBody>
      </p:sp>
      <p:sp>
        <p:nvSpPr>
          <p:cNvPr id="3" name="Content Placeholder 2"/>
          <p:cNvSpPr>
            <a:spLocks noGrp="1"/>
          </p:cNvSpPr>
          <p:nvPr>
            <p:ph idx="1"/>
          </p:nvPr>
        </p:nvSpPr>
        <p:spPr>
          <a:xfrm>
            <a:off x="762000" y="2057400"/>
            <a:ext cx="8382000" cy="4800600"/>
          </a:xfrm>
        </p:spPr>
        <p:txBody>
          <a:bodyPr/>
          <a:lstStyle/>
          <a:p>
            <a:pPr>
              <a:buFont typeface="Wingdings" pitchFamily="2" charset="2"/>
              <a:buChar char="Ø"/>
              <a:defRPr/>
            </a:pPr>
            <a:r>
              <a:rPr lang="en-US" sz="2400" dirty="0" smtClean="0"/>
              <a:t>Les FWUC </a:t>
            </a:r>
            <a:r>
              <a:rPr lang="en-US" sz="2400" dirty="0" err="1" smtClean="0"/>
              <a:t>existants</a:t>
            </a:r>
            <a:r>
              <a:rPr lang="en-US" sz="2400" dirty="0" smtClean="0"/>
              <a:t> </a:t>
            </a:r>
            <a:r>
              <a:rPr lang="en-US" sz="2400" dirty="0" err="1" smtClean="0">
                <a:solidFill>
                  <a:srgbClr val="CC3399"/>
                </a:solidFill>
              </a:rPr>
              <a:t>ont</a:t>
            </a:r>
            <a:r>
              <a:rPr lang="en-US" sz="2400" dirty="0" smtClean="0">
                <a:solidFill>
                  <a:srgbClr val="CC3399"/>
                </a:solidFill>
              </a:rPr>
              <a:t> </a:t>
            </a:r>
            <a:r>
              <a:rPr lang="en-US" sz="2400" dirty="0" err="1" smtClean="0">
                <a:solidFill>
                  <a:srgbClr val="CC3399"/>
                </a:solidFill>
              </a:rPr>
              <a:t>besoin</a:t>
            </a:r>
            <a:r>
              <a:rPr lang="en-US" sz="2400" dirty="0" smtClean="0">
                <a:solidFill>
                  <a:srgbClr val="CC3399"/>
                </a:solidFill>
              </a:rPr>
              <a:t> </a:t>
            </a:r>
            <a:r>
              <a:rPr lang="en-US" sz="2400" dirty="0" err="1" smtClean="0"/>
              <a:t>d’accéder</a:t>
            </a:r>
            <a:r>
              <a:rPr lang="en-US" sz="2400" dirty="0" smtClean="0"/>
              <a:t> à des </a:t>
            </a:r>
            <a:r>
              <a:rPr lang="en-US" sz="2400" dirty="0" err="1" smtClean="0"/>
              <a:t>compétences</a:t>
            </a:r>
            <a:r>
              <a:rPr lang="en-US" sz="2400" dirty="0" smtClean="0"/>
              <a:t> techniques hors </a:t>
            </a:r>
            <a:r>
              <a:rPr lang="en-US" sz="2400" dirty="0" err="1" smtClean="0"/>
              <a:t>leurs</a:t>
            </a:r>
            <a:r>
              <a:rPr lang="en-US" sz="2400" dirty="0" smtClean="0"/>
              <a:t> RH </a:t>
            </a:r>
            <a:r>
              <a:rPr lang="en-US" sz="2400" dirty="0" err="1" smtClean="0"/>
              <a:t>internes</a:t>
            </a:r>
            <a:endParaRPr lang="en-US" sz="2400" dirty="0" smtClean="0"/>
          </a:p>
          <a:p>
            <a:pPr>
              <a:buFont typeface="Wingdings" pitchFamily="2" charset="2"/>
              <a:buChar char="Ø"/>
              <a:defRPr/>
            </a:pPr>
            <a:r>
              <a:rPr lang="en-US" sz="2400" dirty="0" smtClean="0"/>
              <a:t>Les FWUC et les </a:t>
            </a:r>
            <a:r>
              <a:rPr lang="en-US" sz="2400" dirty="0" err="1" smtClean="0"/>
              <a:t>agriculteurs</a:t>
            </a:r>
            <a:r>
              <a:rPr lang="en-US" sz="2400" dirty="0" smtClean="0"/>
              <a:t> </a:t>
            </a:r>
            <a:r>
              <a:rPr lang="en-US" sz="2400" dirty="0" err="1" smtClean="0"/>
              <a:t>sont</a:t>
            </a:r>
            <a:r>
              <a:rPr lang="en-US" sz="2400" dirty="0" smtClean="0"/>
              <a:t> </a:t>
            </a:r>
            <a:r>
              <a:rPr lang="en-US" sz="2400" dirty="0" err="1" smtClean="0">
                <a:solidFill>
                  <a:srgbClr val="CC3399"/>
                </a:solidFill>
              </a:rPr>
              <a:t>demandeurs</a:t>
            </a:r>
            <a:r>
              <a:rPr lang="en-US" sz="2400" dirty="0" smtClean="0"/>
              <a:t> de </a:t>
            </a:r>
            <a:r>
              <a:rPr lang="en-US" sz="2400" dirty="0" err="1" smtClean="0"/>
              <a:t>ces</a:t>
            </a:r>
            <a:r>
              <a:rPr lang="en-US" sz="2400" dirty="0" smtClean="0"/>
              <a:t> services et prêt à </a:t>
            </a:r>
            <a:r>
              <a:rPr lang="en-US" sz="2400" dirty="0" smtClean="0">
                <a:solidFill>
                  <a:srgbClr val="CC3399"/>
                </a:solidFill>
              </a:rPr>
              <a:t>payer</a:t>
            </a:r>
            <a:r>
              <a:rPr lang="en-US" sz="2400" dirty="0" smtClean="0"/>
              <a:t> pour </a:t>
            </a:r>
            <a:r>
              <a:rPr lang="en-US" sz="2400" dirty="0" err="1" smtClean="0"/>
              <a:t>ceux-ci</a:t>
            </a:r>
            <a:r>
              <a:rPr lang="en-US" sz="2400" dirty="0" smtClean="0"/>
              <a:t>.</a:t>
            </a:r>
          </a:p>
          <a:p>
            <a:pPr>
              <a:buFont typeface="Wingdings" pitchFamily="2" charset="2"/>
              <a:buChar char="Ø"/>
              <a:defRPr/>
            </a:pPr>
            <a:r>
              <a:rPr lang="en-US" sz="2400" dirty="0" smtClean="0"/>
              <a:t>Les </a:t>
            </a:r>
            <a:r>
              <a:rPr lang="en-US" sz="2400" dirty="0" err="1" smtClean="0"/>
              <a:t>équipes</a:t>
            </a:r>
            <a:r>
              <a:rPr lang="en-US" sz="2400" dirty="0" smtClean="0"/>
              <a:t> GRET - CEDAC </a:t>
            </a:r>
            <a:r>
              <a:rPr lang="en-US" sz="2400" dirty="0" err="1" smtClean="0"/>
              <a:t>possèdent</a:t>
            </a:r>
            <a:r>
              <a:rPr lang="en-US" sz="2400" dirty="0" smtClean="0"/>
              <a:t> déjà des </a:t>
            </a:r>
            <a:r>
              <a:rPr lang="en-US" sz="2400" dirty="0" err="1" smtClean="0"/>
              <a:t>compétences</a:t>
            </a:r>
            <a:r>
              <a:rPr lang="en-US" sz="2400" dirty="0" smtClean="0"/>
              <a:t> techniques et </a:t>
            </a:r>
            <a:r>
              <a:rPr lang="en-US" sz="2400" dirty="0" err="1" smtClean="0"/>
              <a:t>organisationnelles</a:t>
            </a:r>
            <a:r>
              <a:rPr lang="en-US" sz="2400" dirty="0" smtClean="0"/>
              <a:t> pour  de </a:t>
            </a:r>
            <a:r>
              <a:rPr lang="en-US" sz="2400" dirty="0" err="1" smtClean="0"/>
              <a:t>tels</a:t>
            </a:r>
            <a:r>
              <a:rPr lang="en-US" sz="2400" dirty="0" smtClean="0"/>
              <a:t> services </a:t>
            </a:r>
            <a:r>
              <a:rPr lang="en-US" sz="2400" dirty="0" err="1" smtClean="0"/>
              <a:t>grâce</a:t>
            </a:r>
            <a:r>
              <a:rPr lang="en-US" sz="2400" dirty="0" smtClean="0"/>
              <a:t> aux </a:t>
            </a:r>
            <a:r>
              <a:rPr lang="en-US" sz="2400" dirty="0" err="1" smtClean="0"/>
              <a:t>projets</a:t>
            </a:r>
            <a:r>
              <a:rPr lang="en-US" sz="2400" dirty="0" smtClean="0"/>
              <a:t> </a:t>
            </a:r>
            <a:r>
              <a:rPr lang="en-US" sz="2400" dirty="0" err="1" smtClean="0"/>
              <a:t>antérieurs</a:t>
            </a:r>
            <a:r>
              <a:rPr lang="en-US" sz="2400" dirty="0" smtClean="0"/>
              <a:t> </a:t>
            </a:r>
            <a:r>
              <a:rPr lang="en-US" sz="2400" dirty="0" err="1" smtClean="0"/>
              <a:t>dans</a:t>
            </a:r>
            <a:r>
              <a:rPr lang="en-US" sz="2400" dirty="0" smtClean="0"/>
              <a:t> le </a:t>
            </a:r>
            <a:r>
              <a:rPr lang="en-US" sz="2400" dirty="0" err="1" smtClean="0"/>
              <a:t>secteur</a:t>
            </a:r>
            <a:r>
              <a:rPr lang="en-US" sz="2400" dirty="0" smtClean="0"/>
              <a:t>.</a:t>
            </a:r>
            <a:endParaRPr lang="en-US" sz="2600" dirty="0" smtClean="0"/>
          </a:p>
          <a:p>
            <a:pPr marL="0" indent="0" algn="ctr">
              <a:spcBef>
                <a:spcPts val="1200"/>
              </a:spcBef>
              <a:buFont typeface="Wingdings" pitchFamily="2" charset="2"/>
              <a:buNone/>
              <a:defRPr/>
            </a:pPr>
            <a:r>
              <a:rPr lang="en-US" dirty="0" err="1" smtClean="0">
                <a:solidFill>
                  <a:srgbClr val="CC3399"/>
                </a:solidFill>
              </a:rPr>
              <a:t>Est-ce</a:t>
            </a:r>
            <a:r>
              <a:rPr lang="en-US" dirty="0" smtClean="0">
                <a:solidFill>
                  <a:srgbClr val="CC3399"/>
                </a:solidFill>
              </a:rPr>
              <a:t> </a:t>
            </a:r>
            <a:r>
              <a:rPr lang="en-US" dirty="0" err="1" smtClean="0">
                <a:solidFill>
                  <a:srgbClr val="CC3399"/>
                </a:solidFill>
              </a:rPr>
              <a:t>que</a:t>
            </a:r>
            <a:r>
              <a:rPr lang="en-US" dirty="0" smtClean="0">
                <a:solidFill>
                  <a:srgbClr val="CC3399"/>
                </a:solidFill>
              </a:rPr>
              <a:t> </a:t>
            </a:r>
            <a:r>
              <a:rPr lang="en-US" dirty="0" err="1" smtClean="0">
                <a:solidFill>
                  <a:srgbClr val="CC3399"/>
                </a:solidFill>
              </a:rPr>
              <a:t>ces</a:t>
            </a:r>
            <a:r>
              <a:rPr lang="en-US" dirty="0" smtClean="0">
                <a:solidFill>
                  <a:srgbClr val="CC3399"/>
                </a:solidFill>
              </a:rPr>
              <a:t> </a:t>
            </a:r>
            <a:r>
              <a:rPr lang="en-US" dirty="0" err="1" smtClean="0">
                <a:solidFill>
                  <a:srgbClr val="CC3399"/>
                </a:solidFill>
              </a:rPr>
              <a:t>hypothèses</a:t>
            </a:r>
            <a:r>
              <a:rPr lang="en-US" dirty="0" smtClean="0">
                <a:solidFill>
                  <a:srgbClr val="CC3399"/>
                </a:solidFill>
              </a:rPr>
              <a:t> </a:t>
            </a:r>
            <a:r>
              <a:rPr lang="en-US" dirty="0" err="1" smtClean="0">
                <a:solidFill>
                  <a:srgbClr val="CC3399"/>
                </a:solidFill>
              </a:rPr>
              <a:t>sont</a:t>
            </a:r>
            <a:r>
              <a:rPr lang="en-US" dirty="0" smtClean="0">
                <a:solidFill>
                  <a:srgbClr val="CC3399"/>
                </a:solidFill>
              </a:rPr>
              <a:t> </a:t>
            </a:r>
            <a:r>
              <a:rPr lang="en-US" dirty="0" err="1" smtClean="0">
                <a:solidFill>
                  <a:srgbClr val="CC3399"/>
                </a:solidFill>
              </a:rPr>
              <a:t>vraies</a:t>
            </a:r>
            <a:r>
              <a:rPr lang="en-US" dirty="0" smtClean="0">
                <a:solidFill>
                  <a:srgbClr val="CC3399"/>
                </a:solidFill>
              </a:rPr>
              <a:t>?</a:t>
            </a:r>
          </a:p>
          <a:p>
            <a:pPr marL="0" indent="0" algn="ctr">
              <a:spcBef>
                <a:spcPts val="1200"/>
              </a:spcBef>
              <a:buFont typeface="Wingdings" pitchFamily="2" charset="2"/>
              <a:buNone/>
              <a:defRPr/>
            </a:pPr>
            <a:r>
              <a:rPr lang="en-US" i="1" dirty="0" smtClean="0">
                <a:solidFill>
                  <a:srgbClr val="CC3399"/>
                </a:solidFill>
              </a:rPr>
              <a:t>Le concept de ‘Centre de Service</a:t>
            </a:r>
            <a:r>
              <a:rPr lang="en-US" i="1" smtClean="0">
                <a:solidFill>
                  <a:srgbClr val="CC3399"/>
                </a:solidFill>
              </a:rPr>
              <a:t>’ </a:t>
            </a:r>
          </a:p>
          <a:p>
            <a:pPr marL="0" indent="0" algn="ctr">
              <a:spcBef>
                <a:spcPts val="1200"/>
              </a:spcBef>
              <a:buFont typeface="Wingdings" pitchFamily="2" charset="2"/>
              <a:buNone/>
              <a:defRPr/>
            </a:pPr>
            <a:r>
              <a:rPr lang="en-US" i="1" smtClean="0">
                <a:solidFill>
                  <a:srgbClr val="CC3399"/>
                </a:solidFill>
              </a:rPr>
              <a:t>est-il</a:t>
            </a:r>
            <a:r>
              <a:rPr lang="en-US" i="1" dirty="0" smtClean="0">
                <a:solidFill>
                  <a:srgbClr val="CC3399"/>
                </a:solidFill>
              </a:rPr>
              <a:t> </a:t>
            </a:r>
            <a:r>
              <a:rPr lang="en-US" i="1" dirty="0" err="1" smtClean="0">
                <a:solidFill>
                  <a:srgbClr val="CC3399"/>
                </a:solidFill>
              </a:rPr>
              <a:t>intéressant</a:t>
            </a:r>
            <a:r>
              <a:rPr lang="en-US" i="1" dirty="0" smtClean="0">
                <a:solidFill>
                  <a:srgbClr val="CC3399"/>
                </a:solidFill>
              </a:rPr>
              <a:t> et </a:t>
            </a:r>
            <a:r>
              <a:rPr lang="en-US" i="1" dirty="0" err="1" smtClean="0">
                <a:solidFill>
                  <a:srgbClr val="CC3399"/>
                </a:solidFill>
              </a:rPr>
              <a:t>réalisable</a:t>
            </a:r>
            <a:r>
              <a:rPr lang="en-US" i="1" dirty="0" smtClean="0">
                <a:solidFill>
                  <a:srgbClr val="CC3399"/>
                </a:solidFill>
              </a:rPr>
              <a:t> au </a:t>
            </a:r>
            <a:r>
              <a:rPr lang="en-US" i="1" dirty="0" err="1" smtClean="0">
                <a:solidFill>
                  <a:srgbClr val="CC3399"/>
                </a:solidFill>
              </a:rPr>
              <a:t>Cambodge</a:t>
            </a:r>
            <a:r>
              <a:rPr lang="en-US" i="1" dirty="0" smtClean="0">
                <a:solidFill>
                  <a:srgbClr val="CC3399"/>
                </a:solidFill>
              </a:rPr>
              <a:t>?</a:t>
            </a:r>
            <a:endParaRPr lang="en-US" dirty="0" smtClean="0">
              <a:solidFill>
                <a:srgbClr val="CC3399"/>
              </a:solidFill>
            </a:endParaRPr>
          </a:p>
        </p:txBody>
      </p:sp>
      <p:sp>
        <p:nvSpPr>
          <p:cNvPr id="16388" name="Slide Number Placeholder 3"/>
          <p:cNvSpPr>
            <a:spLocks noGrp="1"/>
          </p:cNvSpPr>
          <p:nvPr>
            <p:ph type="sldNum" sz="quarter" idx="12"/>
          </p:nvPr>
        </p:nvSpPr>
        <p:spPr>
          <a:noFill/>
        </p:spPr>
        <p:txBody>
          <a:bodyPr/>
          <a:lstStyle/>
          <a:p>
            <a:fld id="{C1212FBF-987E-49F0-8821-D1B96099CD38}" type="slidenum">
              <a:rPr lang="en-US" smtClean="0"/>
              <a:pPr/>
              <a:t>6</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a:xfrm>
            <a:off x="762000" y="914400"/>
            <a:ext cx="6096000" cy="762000"/>
          </a:xfrm>
        </p:spPr>
        <p:txBody>
          <a:bodyPr/>
          <a:lstStyle/>
          <a:p>
            <a:pPr eaLnBrk="1" hangingPunct="1"/>
            <a:r>
              <a:rPr lang="en-US" dirty="0" err="1" smtClean="0"/>
              <a:t>Objectifs</a:t>
            </a:r>
            <a:r>
              <a:rPr lang="en-US" dirty="0" smtClean="0"/>
              <a:t> du </a:t>
            </a:r>
            <a:r>
              <a:rPr lang="en-US" dirty="0" err="1" smtClean="0"/>
              <a:t>projet</a:t>
            </a:r>
            <a:r>
              <a:rPr lang="en-US" dirty="0" smtClean="0"/>
              <a:t> </a:t>
            </a:r>
            <a:r>
              <a:rPr lang="en-US" dirty="0" err="1" smtClean="0"/>
              <a:t>ASIrri</a:t>
            </a:r>
            <a:endParaRPr lang="en-US" dirty="0" smtClean="0"/>
          </a:p>
        </p:txBody>
      </p:sp>
      <p:sp>
        <p:nvSpPr>
          <p:cNvPr id="17411" name="Rectangle 3"/>
          <p:cNvSpPr>
            <a:spLocks noGrp="1" noChangeArrowheads="1"/>
          </p:cNvSpPr>
          <p:nvPr>
            <p:ph type="body" idx="1"/>
          </p:nvPr>
        </p:nvSpPr>
        <p:spPr>
          <a:xfrm>
            <a:off x="838200" y="2286000"/>
            <a:ext cx="8153400" cy="4419600"/>
          </a:xfrm>
        </p:spPr>
        <p:txBody>
          <a:bodyPr/>
          <a:lstStyle/>
          <a:p>
            <a:pPr marL="403225" indent="-403225" eaLnBrk="1" hangingPunct="1">
              <a:spcBef>
                <a:spcPct val="110000"/>
              </a:spcBef>
              <a:buFont typeface="Wingdings" pitchFamily="2" charset="2"/>
              <a:buAutoNum type="romanUcPeriod"/>
            </a:pPr>
            <a:r>
              <a:rPr lang="en-US" sz="2400" dirty="0" err="1" smtClean="0">
                <a:solidFill>
                  <a:srgbClr val="CC3399"/>
                </a:solidFill>
              </a:rPr>
              <a:t>Etablir</a:t>
            </a:r>
            <a:r>
              <a:rPr lang="en-US" sz="2400" dirty="0" smtClean="0">
                <a:solidFill>
                  <a:srgbClr val="CC3399"/>
                </a:solidFill>
              </a:rPr>
              <a:t> un Centre de Service à </a:t>
            </a:r>
            <a:r>
              <a:rPr lang="en-US" sz="2400" dirty="0" err="1" smtClean="0">
                <a:solidFill>
                  <a:srgbClr val="CC3399"/>
                </a:solidFill>
              </a:rPr>
              <a:t>Kompong</a:t>
            </a:r>
            <a:r>
              <a:rPr lang="en-US" sz="2400" dirty="0" smtClean="0">
                <a:solidFill>
                  <a:srgbClr val="CC3399"/>
                </a:solidFill>
              </a:rPr>
              <a:t> Thom</a:t>
            </a:r>
          </a:p>
          <a:p>
            <a:pPr marL="403225" indent="-403225" eaLnBrk="1" hangingPunct="1">
              <a:spcBef>
                <a:spcPct val="110000"/>
              </a:spcBef>
              <a:buFont typeface="Wingdings" pitchFamily="2" charset="2"/>
              <a:buAutoNum type="romanUcPeriod"/>
            </a:pPr>
            <a:r>
              <a:rPr lang="en-US" sz="2400" dirty="0" err="1" smtClean="0">
                <a:solidFill>
                  <a:srgbClr val="CC3399"/>
                </a:solidFill>
              </a:rPr>
              <a:t>Développer</a:t>
            </a:r>
            <a:r>
              <a:rPr lang="en-US" sz="2400" dirty="0" smtClean="0">
                <a:solidFill>
                  <a:srgbClr val="CC3399"/>
                </a:solidFill>
              </a:rPr>
              <a:t> et tester des services </a:t>
            </a:r>
            <a:r>
              <a:rPr lang="en-US" sz="2400" dirty="0" err="1" smtClean="0">
                <a:solidFill>
                  <a:srgbClr val="CC3399"/>
                </a:solidFill>
              </a:rPr>
              <a:t>adaptés</a:t>
            </a:r>
            <a:r>
              <a:rPr lang="en-US" sz="2400" dirty="0" smtClean="0">
                <a:solidFill>
                  <a:srgbClr val="CC3399"/>
                </a:solidFill>
              </a:rPr>
              <a:t> aux FWUC</a:t>
            </a:r>
          </a:p>
          <a:p>
            <a:pPr marL="403225" indent="-403225" eaLnBrk="1" hangingPunct="1">
              <a:spcBef>
                <a:spcPct val="110000"/>
              </a:spcBef>
              <a:buFont typeface="Wingdings" pitchFamily="2" charset="2"/>
              <a:buAutoNum type="romanUcPeriod"/>
            </a:pPr>
            <a:r>
              <a:rPr lang="en-US" sz="2400" dirty="0" err="1" smtClean="0">
                <a:solidFill>
                  <a:srgbClr val="CC3399"/>
                </a:solidFill>
              </a:rPr>
              <a:t>Créer</a:t>
            </a:r>
            <a:r>
              <a:rPr lang="en-US" sz="2400" dirty="0" smtClean="0">
                <a:solidFill>
                  <a:srgbClr val="CC3399"/>
                </a:solidFill>
              </a:rPr>
              <a:t> des </a:t>
            </a:r>
            <a:r>
              <a:rPr lang="en-US" sz="2400" dirty="0" err="1" smtClean="0">
                <a:solidFill>
                  <a:srgbClr val="CC3399"/>
                </a:solidFill>
              </a:rPr>
              <a:t>références</a:t>
            </a:r>
            <a:r>
              <a:rPr lang="en-US" sz="2400" dirty="0" smtClean="0">
                <a:solidFill>
                  <a:srgbClr val="CC3399"/>
                </a:solidFill>
              </a:rPr>
              <a:t> et </a:t>
            </a:r>
            <a:r>
              <a:rPr lang="en-US" sz="2400" dirty="0" err="1" smtClean="0">
                <a:solidFill>
                  <a:srgbClr val="CC3399"/>
                </a:solidFill>
              </a:rPr>
              <a:t>capitaliser</a:t>
            </a:r>
            <a:r>
              <a:rPr lang="en-US" sz="2400" dirty="0" smtClean="0">
                <a:solidFill>
                  <a:srgbClr val="CC3399"/>
                </a:solidFill>
              </a:rPr>
              <a:t> les </a:t>
            </a:r>
            <a:r>
              <a:rPr lang="en-US" sz="2400" dirty="0" err="1" smtClean="0">
                <a:solidFill>
                  <a:srgbClr val="CC3399"/>
                </a:solidFill>
              </a:rPr>
              <a:t>expériences</a:t>
            </a:r>
            <a:r>
              <a:rPr lang="en-US" sz="2400" dirty="0" smtClean="0">
                <a:solidFill>
                  <a:srgbClr val="CC3399"/>
                </a:solidFill>
              </a:rPr>
              <a:t> </a:t>
            </a:r>
            <a:r>
              <a:rPr lang="en-US" sz="2400" dirty="0" err="1" smtClean="0">
                <a:solidFill>
                  <a:srgbClr val="CC3399"/>
                </a:solidFill>
              </a:rPr>
              <a:t>d’appuis</a:t>
            </a:r>
            <a:r>
              <a:rPr lang="en-US" sz="2400" dirty="0" smtClean="0">
                <a:solidFill>
                  <a:srgbClr val="CC3399"/>
                </a:solidFill>
              </a:rPr>
              <a:t> aux FWUC</a:t>
            </a:r>
          </a:p>
          <a:p>
            <a:pPr marL="403225" indent="-403225" eaLnBrk="1" hangingPunct="1">
              <a:spcBef>
                <a:spcPct val="110000"/>
              </a:spcBef>
              <a:buFont typeface="Wingdings" pitchFamily="2" charset="2"/>
              <a:buAutoNum type="romanUcPeriod"/>
            </a:pPr>
            <a:r>
              <a:rPr lang="en-US" sz="2400" dirty="0" err="1" smtClean="0">
                <a:solidFill>
                  <a:srgbClr val="CC3399"/>
                </a:solidFill>
              </a:rPr>
              <a:t>Alimenter</a:t>
            </a:r>
            <a:r>
              <a:rPr lang="en-US" sz="2400" dirty="0" smtClean="0">
                <a:solidFill>
                  <a:srgbClr val="CC3399"/>
                </a:solidFill>
              </a:rPr>
              <a:t> les </a:t>
            </a:r>
            <a:r>
              <a:rPr lang="en-US" sz="2400" dirty="0" err="1" smtClean="0">
                <a:solidFill>
                  <a:srgbClr val="CC3399"/>
                </a:solidFill>
              </a:rPr>
              <a:t>débats</a:t>
            </a:r>
            <a:r>
              <a:rPr lang="en-US" sz="2400" dirty="0" smtClean="0">
                <a:solidFill>
                  <a:srgbClr val="CC3399"/>
                </a:solidFill>
              </a:rPr>
              <a:t> </a:t>
            </a:r>
            <a:r>
              <a:rPr lang="en-US" sz="2400" dirty="0" err="1" smtClean="0">
                <a:solidFill>
                  <a:srgbClr val="CC3399"/>
                </a:solidFill>
              </a:rPr>
              <a:t>dans</a:t>
            </a:r>
            <a:r>
              <a:rPr lang="en-US" sz="2400" dirty="0" smtClean="0">
                <a:solidFill>
                  <a:srgbClr val="CC3399"/>
                </a:solidFill>
              </a:rPr>
              <a:t> les </a:t>
            </a:r>
            <a:r>
              <a:rPr lang="en-US" sz="2400" dirty="0" err="1" smtClean="0">
                <a:solidFill>
                  <a:srgbClr val="CC3399"/>
                </a:solidFill>
              </a:rPr>
              <a:t>plateformes</a:t>
            </a:r>
            <a:r>
              <a:rPr lang="en-US" sz="2400" dirty="0" smtClean="0">
                <a:solidFill>
                  <a:srgbClr val="CC3399"/>
                </a:solidFill>
              </a:rPr>
              <a:t> de coordination </a:t>
            </a:r>
            <a:r>
              <a:rPr lang="en-US" sz="2400" dirty="0" err="1" smtClean="0">
                <a:solidFill>
                  <a:srgbClr val="CC3399"/>
                </a:solidFill>
              </a:rPr>
              <a:t>nationales</a:t>
            </a:r>
            <a:r>
              <a:rPr lang="en-US" sz="2400" dirty="0" smtClean="0">
                <a:solidFill>
                  <a:srgbClr val="CC3399"/>
                </a:solidFill>
              </a:rPr>
              <a:t> </a:t>
            </a:r>
            <a:r>
              <a:rPr lang="en-US" sz="2400" dirty="0" err="1" smtClean="0">
                <a:solidFill>
                  <a:srgbClr val="CC3399"/>
                </a:solidFill>
              </a:rPr>
              <a:t>sur</a:t>
            </a:r>
            <a:r>
              <a:rPr lang="en-US" sz="2400" dirty="0" smtClean="0">
                <a:solidFill>
                  <a:srgbClr val="CC3399"/>
                </a:solidFill>
              </a:rPr>
              <a:t> les </a:t>
            </a:r>
            <a:r>
              <a:rPr lang="en-US" sz="2400" dirty="0" err="1" smtClean="0">
                <a:solidFill>
                  <a:srgbClr val="CC3399"/>
                </a:solidFill>
              </a:rPr>
              <a:t>enjeux</a:t>
            </a:r>
            <a:r>
              <a:rPr lang="en-US" sz="2400" dirty="0" smtClean="0">
                <a:solidFill>
                  <a:srgbClr val="CC3399"/>
                </a:solidFill>
              </a:rPr>
              <a:t> du </a:t>
            </a:r>
            <a:r>
              <a:rPr lang="en-US" sz="2400" dirty="0" err="1" smtClean="0">
                <a:solidFill>
                  <a:srgbClr val="CC3399"/>
                </a:solidFill>
              </a:rPr>
              <a:t>développement</a:t>
            </a:r>
            <a:r>
              <a:rPr lang="en-US" sz="2400" dirty="0" smtClean="0">
                <a:solidFill>
                  <a:srgbClr val="CC3399"/>
                </a:solidFill>
              </a:rPr>
              <a:t> des FWUC</a:t>
            </a:r>
          </a:p>
        </p:txBody>
      </p:sp>
      <p:sp>
        <p:nvSpPr>
          <p:cNvPr id="17412" name="Slide Number Placeholder 3"/>
          <p:cNvSpPr>
            <a:spLocks noGrp="1"/>
          </p:cNvSpPr>
          <p:nvPr>
            <p:ph type="sldNum" sz="quarter" idx="12"/>
          </p:nvPr>
        </p:nvSpPr>
        <p:spPr>
          <a:noFill/>
        </p:spPr>
        <p:txBody>
          <a:bodyPr/>
          <a:lstStyle/>
          <a:p>
            <a:fld id="{AC3B8E93-B94F-45DE-A569-376C51C552E1}" type="slidenum">
              <a:rPr lang="en-US" smtClean="0"/>
              <a:pPr/>
              <a:t>7</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2"/>
          <p:cNvSpPr>
            <a:spLocks noGrp="1" noChangeArrowheads="1"/>
          </p:cNvSpPr>
          <p:nvPr>
            <p:ph type="title"/>
          </p:nvPr>
        </p:nvSpPr>
        <p:spPr>
          <a:xfrm>
            <a:off x="762000" y="762000"/>
            <a:ext cx="6553200" cy="838200"/>
          </a:xfrm>
        </p:spPr>
        <p:txBody>
          <a:bodyPr/>
          <a:lstStyle/>
          <a:p>
            <a:pPr eaLnBrk="1" hangingPunct="1"/>
            <a:r>
              <a:rPr lang="en-US" dirty="0" smtClean="0"/>
              <a:t>Les </a:t>
            </a:r>
            <a:r>
              <a:rPr lang="en-US" dirty="0" err="1" smtClean="0"/>
              <a:t>acteurs</a:t>
            </a:r>
            <a:r>
              <a:rPr lang="en-US" dirty="0" smtClean="0"/>
              <a:t> du </a:t>
            </a:r>
            <a:r>
              <a:rPr lang="en-US" dirty="0" err="1" smtClean="0"/>
              <a:t>projet</a:t>
            </a:r>
            <a:r>
              <a:rPr lang="en-US" dirty="0" smtClean="0"/>
              <a:t> </a:t>
            </a:r>
            <a:r>
              <a:rPr lang="en-US" dirty="0" err="1" smtClean="0"/>
              <a:t>ASIrri</a:t>
            </a:r>
            <a:endParaRPr lang="en-US" dirty="0" smtClean="0"/>
          </a:p>
        </p:txBody>
      </p:sp>
      <p:graphicFrame>
        <p:nvGraphicFramePr>
          <p:cNvPr id="1026" name="Object 16"/>
          <p:cNvGraphicFramePr>
            <a:graphicFrameLocks noChangeAspect="1"/>
          </p:cNvGraphicFramePr>
          <p:nvPr>
            <p:ph idx="4294967295"/>
          </p:nvPr>
        </p:nvGraphicFramePr>
        <p:xfrm>
          <a:off x="990600" y="2057400"/>
          <a:ext cx="7889875" cy="5300663"/>
        </p:xfrm>
        <a:graphic>
          <a:graphicData uri="http://schemas.openxmlformats.org/presentationml/2006/ole">
            <p:oleObj spid="_x0000_s1026" name="Chart" r:id="rId3" imgW="7924800" imgH="5324475" progId="MSGraph.Chart.8">
              <p:embed followColorScheme="full"/>
            </p:oleObj>
          </a:graphicData>
        </a:graphic>
      </p:graphicFrame>
      <p:grpSp>
        <p:nvGrpSpPr>
          <p:cNvPr id="1028" name="Group 47"/>
          <p:cNvGrpSpPr>
            <a:grpSpLocks/>
          </p:cNvGrpSpPr>
          <p:nvPr/>
        </p:nvGrpSpPr>
        <p:grpSpPr bwMode="auto">
          <a:xfrm>
            <a:off x="990600" y="2133600"/>
            <a:ext cx="8001000" cy="4440238"/>
            <a:chOff x="624" y="1344"/>
            <a:chExt cx="5040" cy="2797"/>
          </a:xfrm>
        </p:grpSpPr>
        <p:sp>
          <p:nvSpPr>
            <p:cNvPr id="1031" name="Rectangle 21"/>
            <p:cNvSpPr>
              <a:spLocks noChangeArrowheads="1"/>
            </p:cNvSpPr>
            <p:nvPr/>
          </p:nvSpPr>
          <p:spPr bwMode="auto">
            <a:xfrm>
              <a:off x="3309" y="3050"/>
              <a:ext cx="2025" cy="753"/>
            </a:xfrm>
            <a:prstGeom prst="rect">
              <a:avLst/>
            </a:prstGeom>
            <a:solidFill>
              <a:srgbClr val="CCFFCC">
                <a:alpha val="50195"/>
              </a:srgbClr>
            </a:solidFill>
            <a:ln w="9525">
              <a:solidFill>
                <a:schemeClr val="tx1"/>
              </a:solidFill>
              <a:prstDash val="dash"/>
              <a:miter lim="800000"/>
              <a:headEnd/>
              <a:tailEnd/>
            </a:ln>
          </p:spPr>
          <p:txBody>
            <a:bodyPr wrap="none" anchor="ctr"/>
            <a:lstStyle/>
            <a:p>
              <a:endParaRPr lang="en-US"/>
            </a:p>
          </p:txBody>
        </p:sp>
        <p:sp>
          <p:nvSpPr>
            <p:cNvPr id="1032" name="Text Box 22"/>
            <p:cNvSpPr txBox="1">
              <a:spLocks noChangeArrowheads="1"/>
            </p:cNvSpPr>
            <p:nvPr/>
          </p:nvSpPr>
          <p:spPr bwMode="auto">
            <a:xfrm>
              <a:off x="624" y="2047"/>
              <a:ext cx="2261" cy="543"/>
            </a:xfrm>
            <a:prstGeom prst="rect">
              <a:avLst/>
            </a:prstGeom>
            <a:solidFill>
              <a:srgbClr val="99CCFF">
                <a:alpha val="50195"/>
              </a:srgbClr>
            </a:solidFill>
            <a:ln w="9525">
              <a:solidFill>
                <a:schemeClr val="tx1"/>
              </a:solidFill>
              <a:miter lim="800000"/>
              <a:headEnd/>
              <a:tailEnd/>
            </a:ln>
          </p:spPr>
          <p:txBody>
            <a:bodyPr>
              <a:spAutoFit/>
            </a:bodyPr>
            <a:lstStyle/>
            <a:p>
              <a:pPr algn="ctr">
                <a:spcBef>
                  <a:spcPct val="50000"/>
                </a:spcBef>
              </a:pPr>
              <a:r>
                <a:rPr lang="en-US" dirty="0">
                  <a:latin typeface="Verdana" pitchFamily="34" charset="0"/>
                </a:rPr>
                <a:t>GRET – CEDAC                  </a:t>
              </a:r>
              <a:r>
                <a:rPr lang="en-US" dirty="0" err="1" smtClean="0">
                  <a:latin typeface="Verdana" pitchFamily="34" charset="0"/>
                </a:rPr>
                <a:t>Comité</a:t>
              </a:r>
              <a:r>
                <a:rPr lang="en-US" dirty="0" smtClean="0">
                  <a:latin typeface="Verdana" pitchFamily="34" charset="0"/>
                </a:rPr>
                <a:t> de </a:t>
              </a:r>
              <a:r>
                <a:rPr lang="en-US" dirty="0" err="1" smtClean="0">
                  <a:latin typeface="Verdana" pitchFamily="34" charset="0"/>
                </a:rPr>
                <a:t>gestion</a:t>
              </a:r>
              <a:r>
                <a:rPr lang="en-US" dirty="0" smtClean="0">
                  <a:latin typeface="Verdana" pitchFamily="34" charset="0"/>
                </a:rPr>
                <a:t> du </a:t>
              </a:r>
              <a:r>
                <a:rPr lang="en-US" dirty="0" err="1" smtClean="0">
                  <a:latin typeface="Verdana" pitchFamily="34" charset="0"/>
                </a:rPr>
                <a:t>projet</a:t>
              </a:r>
              <a:endParaRPr lang="en-US" dirty="0">
                <a:latin typeface="Verdana" pitchFamily="34" charset="0"/>
              </a:endParaRPr>
            </a:p>
            <a:p>
              <a:pPr algn="ctr">
                <a:lnSpc>
                  <a:spcPct val="50000"/>
                </a:lnSpc>
                <a:spcBef>
                  <a:spcPct val="50000"/>
                </a:spcBef>
              </a:pPr>
              <a:r>
                <a:rPr lang="en-US" sz="1400" dirty="0">
                  <a:latin typeface="Verdana" pitchFamily="34" charset="0"/>
                </a:rPr>
                <a:t>3 </a:t>
              </a:r>
              <a:r>
                <a:rPr lang="en-US" sz="1400" dirty="0" err="1" smtClean="0">
                  <a:latin typeface="Verdana" pitchFamily="34" charset="0"/>
                </a:rPr>
                <a:t>conseillers</a:t>
              </a:r>
              <a:r>
                <a:rPr lang="en-US" sz="1400" dirty="0" smtClean="0">
                  <a:latin typeface="Verdana" pitchFamily="34" charset="0"/>
                </a:rPr>
                <a:t> </a:t>
              </a:r>
              <a:r>
                <a:rPr lang="en-US" sz="1400" dirty="0">
                  <a:latin typeface="Verdana" pitchFamily="34" charset="0"/>
                </a:rPr>
                <a:t>– 2 </a:t>
              </a:r>
              <a:r>
                <a:rPr lang="en-US" sz="1400" dirty="0" err="1" smtClean="0">
                  <a:latin typeface="Verdana" pitchFamily="34" charset="0"/>
                </a:rPr>
                <a:t>coordinateurs</a:t>
              </a:r>
              <a:endParaRPr lang="en-US" sz="1400" dirty="0">
                <a:latin typeface="Verdana" pitchFamily="34" charset="0"/>
              </a:endParaRPr>
            </a:p>
          </p:txBody>
        </p:sp>
        <p:sp>
          <p:nvSpPr>
            <p:cNvPr id="1033" name="Text Box 23"/>
            <p:cNvSpPr txBox="1">
              <a:spLocks noChangeArrowheads="1"/>
            </p:cNvSpPr>
            <p:nvPr/>
          </p:nvSpPr>
          <p:spPr bwMode="auto">
            <a:xfrm>
              <a:off x="3360" y="1920"/>
              <a:ext cx="2304" cy="655"/>
            </a:xfrm>
            <a:prstGeom prst="rect">
              <a:avLst/>
            </a:prstGeom>
            <a:solidFill>
              <a:srgbClr val="FF99CC">
                <a:alpha val="58823"/>
              </a:srgbClr>
            </a:solidFill>
            <a:ln w="9525">
              <a:solidFill>
                <a:schemeClr val="tx1"/>
              </a:solidFill>
              <a:miter lim="800000"/>
              <a:headEnd/>
              <a:tailEnd/>
            </a:ln>
          </p:spPr>
          <p:txBody>
            <a:bodyPr>
              <a:spAutoFit/>
            </a:bodyPr>
            <a:lstStyle/>
            <a:p>
              <a:pPr>
                <a:spcBef>
                  <a:spcPct val="20000"/>
                </a:spcBef>
                <a:buFont typeface="Wingdings" pitchFamily="2" charset="2"/>
                <a:buChar char="§"/>
              </a:pPr>
              <a:r>
                <a:rPr lang="en-US" sz="1400" dirty="0" smtClean="0">
                  <a:latin typeface="Verdana" pitchFamily="34" charset="0"/>
                </a:rPr>
                <a:t>MREM</a:t>
              </a:r>
              <a:endParaRPr lang="en-US" sz="1400" dirty="0">
                <a:latin typeface="Verdana" pitchFamily="34" charset="0"/>
              </a:endParaRPr>
            </a:p>
            <a:p>
              <a:pPr>
                <a:spcBef>
                  <a:spcPct val="20000"/>
                </a:spcBef>
                <a:buFont typeface="Wingdings" pitchFamily="2" charset="2"/>
                <a:buChar char="§"/>
              </a:pPr>
              <a:r>
                <a:rPr lang="en-US" sz="1400" dirty="0" smtClean="0">
                  <a:latin typeface="Verdana" pitchFamily="34" charset="0"/>
                </a:rPr>
                <a:t>DPREM</a:t>
              </a:r>
              <a:endParaRPr lang="en-US" sz="1400" dirty="0">
                <a:latin typeface="Verdana" pitchFamily="34" charset="0"/>
              </a:endParaRPr>
            </a:p>
            <a:p>
              <a:pPr>
                <a:spcBef>
                  <a:spcPct val="20000"/>
                </a:spcBef>
                <a:buFont typeface="Wingdings" pitchFamily="2" charset="2"/>
                <a:buChar char="§"/>
              </a:pPr>
              <a:r>
                <a:rPr lang="en-US" sz="1400" dirty="0" err="1" smtClean="0">
                  <a:latin typeface="Verdana" pitchFamily="34" charset="0"/>
                </a:rPr>
                <a:t>Autorités</a:t>
              </a:r>
              <a:r>
                <a:rPr lang="en-US" sz="1400" dirty="0" smtClean="0">
                  <a:latin typeface="Verdana" pitchFamily="34" charset="0"/>
                </a:rPr>
                <a:t> locales </a:t>
              </a:r>
              <a:r>
                <a:rPr lang="en-US" sz="1400" dirty="0">
                  <a:latin typeface="Verdana" pitchFamily="34" charset="0"/>
                </a:rPr>
                <a:t>(Province / District / Commune)</a:t>
              </a:r>
            </a:p>
          </p:txBody>
        </p:sp>
        <p:sp>
          <p:nvSpPr>
            <p:cNvPr id="1034" name="Text Box 24"/>
            <p:cNvSpPr txBox="1">
              <a:spLocks noChangeArrowheads="1"/>
            </p:cNvSpPr>
            <p:nvPr/>
          </p:nvSpPr>
          <p:spPr bwMode="auto">
            <a:xfrm>
              <a:off x="3840" y="2736"/>
              <a:ext cx="1440" cy="213"/>
            </a:xfrm>
            <a:prstGeom prst="rect">
              <a:avLst/>
            </a:prstGeom>
            <a:solidFill>
              <a:srgbClr val="FFFF99"/>
            </a:solidFill>
            <a:ln w="9525">
              <a:solidFill>
                <a:schemeClr val="tx1"/>
              </a:solidFill>
              <a:miter lim="800000"/>
              <a:headEnd/>
              <a:tailEnd/>
            </a:ln>
          </p:spPr>
          <p:txBody>
            <a:bodyPr wrap="square">
              <a:spAutoFit/>
            </a:bodyPr>
            <a:lstStyle/>
            <a:p>
              <a:pPr algn="ctr">
                <a:spcBef>
                  <a:spcPct val="50000"/>
                </a:spcBef>
              </a:pPr>
              <a:r>
                <a:rPr lang="en-US" sz="1600" dirty="0" err="1" smtClean="0">
                  <a:latin typeface="Verdana" pitchFamily="34" charset="0"/>
                </a:rPr>
                <a:t>Autres</a:t>
              </a:r>
              <a:r>
                <a:rPr lang="en-US" sz="1600" dirty="0" smtClean="0">
                  <a:latin typeface="Verdana" pitchFamily="34" charset="0"/>
                </a:rPr>
                <a:t> </a:t>
              </a:r>
              <a:r>
                <a:rPr lang="en-US" sz="1600" dirty="0" err="1" smtClean="0">
                  <a:latin typeface="Verdana" pitchFamily="34" charset="0"/>
                </a:rPr>
                <a:t>partenaires</a:t>
              </a:r>
              <a:endParaRPr lang="en-US" sz="1600" dirty="0">
                <a:latin typeface="Verdana" pitchFamily="34" charset="0"/>
              </a:endParaRPr>
            </a:p>
          </p:txBody>
        </p:sp>
        <p:sp>
          <p:nvSpPr>
            <p:cNvPr id="1035" name="Text Box 25"/>
            <p:cNvSpPr txBox="1">
              <a:spLocks noChangeArrowheads="1"/>
            </p:cNvSpPr>
            <p:nvPr/>
          </p:nvSpPr>
          <p:spPr bwMode="auto">
            <a:xfrm>
              <a:off x="3600" y="3120"/>
              <a:ext cx="1596" cy="233"/>
            </a:xfrm>
            <a:prstGeom prst="rect">
              <a:avLst/>
            </a:prstGeom>
            <a:noFill/>
            <a:ln w="9525">
              <a:noFill/>
              <a:miter lim="800000"/>
              <a:headEnd/>
              <a:tailEnd/>
            </a:ln>
          </p:spPr>
          <p:txBody>
            <a:bodyPr wrap="square">
              <a:spAutoFit/>
            </a:bodyPr>
            <a:lstStyle/>
            <a:p>
              <a:pPr>
                <a:spcBef>
                  <a:spcPct val="50000"/>
                </a:spcBef>
              </a:pPr>
              <a:r>
                <a:rPr lang="en-US" dirty="0" smtClean="0">
                  <a:latin typeface="Verdana" pitchFamily="34" charset="0"/>
                </a:rPr>
                <a:t>Farmer &amp; Water Net</a:t>
              </a:r>
              <a:endParaRPr lang="en-US" dirty="0">
                <a:latin typeface="Verdana" pitchFamily="34" charset="0"/>
              </a:endParaRPr>
            </a:p>
          </p:txBody>
        </p:sp>
        <p:sp>
          <p:nvSpPr>
            <p:cNvPr id="1036" name="Text Box 26"/>
            <p:cNvSpPr txBox="1">
              <a:spLocks noChangeArrowheads="1"/>
            </p:cNvSpPr>
            <p:nvPr/>
          </p:nvSpPr>
          <p:spPr bwMode="auto">
            <a:xfrm>
              <a:off x="860" y="1344"/>
              <a:ext cx="1684" cy="194"/>
            </a:xfrm>
            <a:prstGeom prst="rect">
              <a:avLst/>
            </a:prstGeom>
            <a:solidFill>
              <a:srgbClr val="99CCFF">
                <a:alpha val="70195"/>
              </a:srgbClr>
            </a:solidFill>
            <a:ln w="9525">
              <a:solidFill>
                <a:schemeClr val="tx1"/>
              </a:solidFill>
              <a:miter lim="800000"/>
              <a:headEnd/>
              <a:tailEnd/>
            </a:ln>
          </p:spPr>
          <p:txBody>
            <a:bodyPr wrap="square">
              <a:spAutoFit/>
            </a:bodyPr>
            <a:lstStyle/>
            <a:p>
              <a:pPr algn="ctr">
                <a:spcBef>
                  <a:spcPct val="50000"/>
                </a:spcBef>
              </a:pPr>
              <a:r>
                <a:rPr lang="en-US" sz="1400" dirty="0">
                  <a:latin typeface="Verdana" pitchFamily="34" charset="0"/>
                </a:rPr>
                <a:t>IRAM - AVSF - </a:t>
              </a:r>
              <a:r>
                <a:rPr lang="en-US" sz="1400" dirty="0" smtClean="0">
                  <a:latin typeface="Verdana" pitchFamily="34" charset="0"/>
                </a:rPr>
                <a:t>GRET</a:t>
              </a:r>
              <a:endParaRPr lang="en-US" sz="1400" dirty="0">
                <a:latin typeface="Verdana" pitchFamily="34" charset="0"/>
              </a:endParaRPr>
            </a:p>
          </p:txBody>
        </p:sp>
        <p:sp>
          <p:nvSpPr>
            <p:cNvPr id="1037" name="Text Box 27"/>
            <p:cNvSpPr txBox="1">
              <a:spLocks noChangeArrowheads="1"/>
            </p:cNvSpPr>
            <p:nvPr/>
          </p:nvSpPr>
          <p:spPr bwMode="auto">
            <a:xfrm>
              <a:off x="624" y="2749"/>
              <a:ext cx="2214" cy="1345"/>
            </a:xfrm>
            <a:prstGeom prst="rect">
              <a:avLst/>
            </a:prstGeom>
            <a:solidFill>
              <a:srgbClr val="99CCFF">
                <a:alpha val="70195"/>
              </a:srgbClr>
            </a:solidFill>
            <a:ln w="9525">
              <a:solidFill>
                <a:schemeClr val="tx1"/>
              </a:solidFill>
              <a:miter lim="800000"/>
              <a:headEnd/>
              <a:tailEnd/>
            </a:ln>
          </p:spPr>
          <p:txBody>
            <a:bodyPr>
              <a:spAutoFit/>
            </a:bodyPr>
            <a:lstStyle/>
            <a:p>
              <a:pPr algn="ctr">
                <a:spcBef>
                  <a:spcPct val="50000"/>
                </a:spcBef>
              </a:pPr>
              <a:r>
                <a:rPr lang="en-US" dirty="0" smtClean="0">
                  <a:latin typeface="Verdana" pitchFamily="34" charset="0"/>
                </a:rPr>
                <a:t>Le CSI </a:t>
              </a:r>
              <a:r>
                <a:rPr lang="en-US" dirty="0">
                  <a:latin typeface="Verdana" pitchFamily="34" charset="0"/>
                </a:rPr>
                <a:t>(11)</a:t>
              </a:r>
            </a:p>
            <a:p>
              <a:pPr>
                <a:spcBef>
                  <a:spcPct val="20000"/>
                </a:spcBef>
                <a:buFont typeface="Wingdings" pitchFamily="2" charset="2"/>
                <a:buChar char="§"/>
              </a:pPr>
              <a:r>
                <a:rPr lang="en-US" sz="1400" dirty="0" err="1" smtClean="0"/>
                <a:t>Conseiller</a:t>
              </a:r>
              <a:r>
                <a:rPr lang="en-US" sz="1400" dirty="0" smtClean="0"/>
                <a:t> </a:t>
              </a:r>
              <a:r>
                <a:rPr lang="en-US" sz="1400" dirty="0" err="1" smtClean="0"/>
                <a:t>institutionnel</a:t>
              </a:r>
              <a:r>
                <a:rPr lang="en-US" sz="1400" dirty="0" smtClean="0"/>
                <a:t> et </a:t>
              </a:r>
              <a:r>
                <a:rPr lang="en-US" sz="1400" dirty="0" err="1" smtClean="0"/>
                <a:t>coordinateur</a:t>
              </a:r>
              <a:endParaRPr lang="en-US" sz="1400" dirty="0">
                <a:latin typeface="Verdana" pitchFamily="34" charset="0"/>
              </a:endParaRPr>
            </a:p>
            <a:p>
              <a:pPr>
                <a:spcBef>
                  <a:spcPct val="20000"/>
                </a:spcBef>
                <a:buFont typeface="Wingdings" pitchFamily="2" charset="2"/>
                <a:buChar char="§"/>
              </a:pPr>
              <a:r>
                <a:rPr lang="en-US" sz="1400" dirty="0" err="1" smtClean="0">
                  <a:latin typeface="Verdana" pitchFamily="34" charset="0"/>
                </a:rPr>
                <a:t>Conseiller</a:t>
              </a:r>
              <a:r>
                <a:rPr lang="en-US" sz="1400" dirty="0" smtClean="0">
                  <a:latin typeface="Verdana" pitchFamily="34" charset="0"/>
                </a:rPr>
                <a:t> technique</a:t>
              </a:r>
              <a:endParaRPr lang="en-US" sz="1400" dirty="0">
                <a:latin typeface="Verdana" pitchFamily="34" charset="0"/>
              </a:endParaRPr>
            </a:p>
            <a:p>
              <a:pPr>
                <a:spcBef>
                  <a:spcPct val="20000"/>
                </a:spcBef>
                <a:buFont typeface="Wingdings" pitchFamily="2" charset="2"/>
                <a:buChar char="§"/>
              </a:pPr>
              <a:r>
                <a:rPr lang="en-US" sz="1400" dirty="0" smtClean="0">
                  <a:latin typeface="Verdana" pitchFamily="34" charset="0"/>
                </a:rPr>
                <a:t>Assistant </a:t>
              </a:r>
              <a:r>
                <a:rPr lang="en-US" sz="1400" dirty="0" err="1" smtClean="0">
                  <a:latin typeface="Verdana" pitchFamily="34" charset="0"/>
                </a:rPr>
                <a:t>admnistratif</a:t>
              </a:r>
              <a:endParaRPr lang="en-US" sz="1400" dirty="0">
                <a:latin typeface="Verdana" pitchFamily="34" charset="0"/>
              </a:endParaRPr>
            </a:p>
            <a:p>
              <a:pPr>
                <a:spcBef>
                  <a:spcPct val="20000"/>
                </a:spcBef>
                <a:buFont typeface="Wingdings" pitchFamily="2" charset="2"/>
                <a:buChar char="§"/>
              </a:pPr>
              <a:r>
                <a:rPr lang="en-US" sz="1400" dirty="0" err="1" smtClean="0">
                  <a:latin typeface="Verdana" pitchFamily="34" charset="0"/>
                </a:rPr>
                <a:t>Ingénieur</a:t>
              </a:r>
              <a:r>
                <a:rPr lang="en-US" sz="1400" dirty="0" smtClean="0">
                  <a:latin typeface="Verdana" pitchFamily="34" charset="0"/>
                </a:rPr>
                <a:t> </a:t>
              </a:r>
              <a:r>
                <a:rPr lang="en-US" sz="1400" dirty="0" err="1" smtClean="0">
                  <a:latin typeface="Verdana" pitchFamily="34" charset="0"/>
                </a:rPr>
                <a:t>hydraulique</a:t>
              </a:r>
              <a:endParaRPr lang="en-US" sz="1400" dirty="0" smtClean="0">
                <a:latin typeface="Verdana" pitchFamily="34" charset="0"/>
              </a:endParaRPr>
            </a:p>
            <a:p>
              <a:pPr>
                <a:spcBef>
                  <a:spcPct val="20000"/>
                </a:spcBef>
                <a:buFont typeface="Wingdings" pitchFamily="2" charset="2"/>
                <a:buChar char="§"/>
              </a:pPr>
              <a:r>
                <a:rPr lang="en-US" sz="1400" dirty="0" err="1" smtClean="0">
                  <a:latin typeface="Verdana" pitchFamily="34" charset="0"/>
                </a:rPr>
                <a:t>Responsable</a:t>
              </a:r>
              <a:r>
                <a:rPr lang="en-US" sz="1400" dirty="0" smtClean="0">
                  <a:latin typeface="Verdana" pitchFamily="34" charset="0"/>
                </a:rPr>
                <a:t> des services de </a:t>
              </a:r>
              <a:r>
                <a:rPr lang="en-US" sz="1400" dirty="0" err="1" smtClean="0">
                  <a:latin typeface="Verdana" pitchFamily="34" charset="0"/>
                </a:rPr>
                <a:t>gestion</a:t>
              </a:r>
              <a:r>
                <a:rPr lang="en-US" sz="1400" dirty="0" smtClean="0">
                  <a:latin typeface="Verdana" pitchFamily="34" charset="0"/>
                </a:rPr>
                <a:t> </a:t>
              </a:r>
              <a:r>
                <a:rPr lang="en-US" sz="1400" dirty="0" err="1" smtClean="0">
                  <a:latin typeface="Verdana" pitchFamily="34" charset="0"/>
                </a:rPr>
                <a:t>financière</a:t>
              </a:r>
              <a:endParaRPr lang="en-US" sz="1400" dirty="0">
                <a:latin typeface="Verdana" pitchFamily="34" charset="0"/>
              </a:endParaRPr>
            </a:p>
            <a:p>
              <a:pPr>
                <a:spcBef>
                  <a:spcPct val="20000"/>
                </a:spcBef>
                <a:buFont typeface="Wingdings" pitchFamily="2" charset="2"/>
                <a:buChar char="§"/>
              </a:pPr>
              <a:r>
                <a:rPr lang="en-US" sz="1400" dirty="0" err="1" smtClean="0">
                  <a:latin typeface="Verdana" pitchFamily="34" charset="0"/>
                </a:rPr>
                <a:t>Techniciens</a:t>
              </a:r>
              <a:r>
                <a:rPr lang="en-US" sz="1400" dirty="0" smtClean="0">
                  <a:latin typeface="Verdana" pitchFamily="34" charset="0"/>
                </a:rPr>
                <a:t> et </a:t>
              </a:r>
              <a:r>
                <a:rPr lang="en-US" sz="1400" dirty="0" err="1" smtClean="0">
                  <a:latin typeface="Verdana" pitchFamily="34" charset="0"/>
                </a:rPr>
                <a:t>animateurs</a:t>
              </a:r>
              <a:r>
                <a:rPr lang="en-US" sz="1400" dirty="0" smtClean="0">
                  <a:latin typeface="Verdana" pitchFamily="34" charset="0"/>
                </a:rPr>
                <a:t> (6)</a:t>
              </a:r>
              <a:endParaRPr lang="en-US" sz="1400" dirty="0">
                <a:latin typeface="Verdana" pitchFamily="34" charset="0"/>
              </a:endParaRPr>
            </a:p>
          </p:txBody>
        </p:sp>
        <p:sp>
          <p:nvSpPr>
            <p:cNvPr id="1038" name="Text Box 28"/>
            <p:cNvSpPr txBox="1">
              <a:spLocks noChangeArrowheads="1"/>
            </p:cNvSpPr>
            <p:nvPr/>
          </p:nvSpPr>
          <p:spPr bwMode="auto">
            <a:xfrm>
              <a:off x="3591" y="3452"/>
              <a:ext cx="660" cy="236"/>
            </a:xfrm>
            <a:prstGeom prst="rect">
              <a:avLst/>
            </a:prstGeom>
            <a:solidFill>
              <a:srgbClr val="CCFFCC"/>
            </a:solidFill>
            <a:ln w="9525">
              <a:solidFill>
                <a:schemeClr val="tx1"/>
              </a:solidFill>
              <a:miter lim="800000"/>
              <a:headEnd/>
              <a:tailEnd/>
            </a:ln>
          </p:spPr>
          <p:txBody>
            <a:bodyPr>
              <a:spAutoFit/>
            </a:bodyPr>
            <a:lstStyle/>
            <a:p>
              <a:pPr algn="ctr">
                <a:spcBef>
                  <a:spcPct val="50000"/>
                </a:spcBef>
              </a:pPr>
              <a:r>
                <a:rPr lang="en-US">
                  <a:latin typeface="Verdana" pitchFamily="34" charset="0"/>
                </a:rPr>
                <a:t>FWUC</a:t>
              </a:r>
            </a:p>
          </p:txBody>
        </p:sp>
        <p:sp>
          <p:nvSpPr>
            <p:cNvPr id="1039" name="Text Box 29"/>
            <p:cNvSpPr txBox="1">
              <a:spLocks noChangeArrowheads="1"/>
            </p:cNvSpPr>
            <p:nvPr/>
          </p:nvSpPr>
          <p:spPr bwMode="auto">
            <a:xfrm>
              <a:off x="3921" y="3904"/>
              <a:ext cx="660" cy="237"/>
            </a:xfrm>
            <a:prstGeom prst="rect">
              <a:avLst/>
            </a:prstGeom>
            <a:solidFill>
              <a:srgbClr val="CCFFCC"/>
            </a:solidFill>
            <a:ln w="9525">
              <a:solidFill>
                <a:schemeClr val="tx1"/>
              </a:solidFill>
              <a:miter lim="800000"/>
              <a:headEnd/>
              <a:tailEnd/>
            </a:ln>
          </p:spPr>
          <p:txBody>
            <a:bodyPr>
              <a:spAutoFit/>
            </a:bodyPr>
            <a:lstStyle/>
            <a:p>
              <a:pPr algn="ctr">
                <a:spcBef>
                  <a:spcPct val="50000"/>
                </a:spcBef>
              </a:pPr>
              <a:r>
                <a:rPr lang="en-US">
                  <a:latin typeface="Verdana" pitchFamily="34" charset="0"/>
                </a:rPr>
                <a:t>FWUC</a:t>
              </a:r>
            </a:p>
          </p:txBody>
        </p:sp>
        <p:sp>
          <p:nvSpPr>
            <p:cNvPr id="1040" name="Text Box 30"/>
            <p:cNvSpPr txBox="1">
              <a:spLocks noChangeArrowheads="1"/>
            </p:cNvSpPr>
            <p:nvPr/>
          </p:nvSpPr>
          <p:spPr bwMode="auto">
            <a:xfrm>
              <a:off x="4534" y="3452"/>
              <a:ext cx="659" cy="236"/>
            </a:xfrm>
            <a:prstGeom prst="rect">
              <a:avLst/>
            </a:prstGeom>
            <a:solidFill>
              <a:srgbClr val="CCFFCC"/>
            </a:solidFill>
            <a:ln w="9525">
              <a:solidFill>
                <a:schemeClr val="tx1"/>
              </a:solidFill>
              <a:miter lim="800000"/>
              <a:headEnd/>
              <a:tailEnd/>
            </a:ln>
          </p:spPr>
          <p:txBody>
            <a:bodyPr>
              <a:spAutoFit/>
            </a:bodyPr>
            <a:lstStyle/>
            <a:p>
              <a:pPr algn="ctr">
                <a:spcBef>
                  <a:spcPct val="50000"/>
                </a:spcBef>
              </a:pPr>
              <a:r>
                <a:rPr lang="en-US">
                  <a:latin typeface="Verdana" pitchFamily="34" charset="0"/>
                </a:rPr>
                <a:t>FWUC</a:t>
              </a:r>
            </a:p>
          </p:txBody>
        </p:sp>
        <p:sp>
          <p:nvSpPr>
            <p:cNvPr id="1041" name="Line 31"/>
            <p:cNvSpPr>
              <a:spLocks noChangeShapeType="1"/>
            </p:cNvSpPr>
            <p:nvPr/>
          </p:nvSpPr>
          <p:spPr bwMode="auto">
            <a:xfrm flipH="1">
              <a:off x="1728" y="1824"/>
              <a:ext cx="0" cy="240"/>
            </a:xfrm>
            <a:prstGeom prst="line">
              <a:avLst/>
            </a:prstGeom>
            <a:noFill/>
            <a:ln w="9525">
              <a:solidFill>
                <a:schemeClr val="tx1"/>
              </a:solidFill>
              <a:round/>
              <a:headEnd type="triangle" w="med" len="med"/>
              <a:tailEnd type="triangle" w="med" len="med"/>
            </a:ln>
          </p:spPr>
          <p:txBody>
            <a:bodyPr/>
            <a:lstStyle/>
            <a:p>
              <a:endParaRPr lang="en-US"/>
            </a:p>
          </p:txBody>
        </p:sp>
        <p:sp>
          <p:nvSpPr>
            <p:cNvPr id="1042" name="Line 32"/>
            <p:cNvSpPr>
              <a:spLocks noChangeShapeType="1"/>
            </p:cNvSpPr>
            <p:nvPr/>
          </p:nvSpPr>
          <p:spPr bwMode="auto">
            <a:xfrm>
              <a:off x="1728" y="2592"/>
              <a:ext cx="0" cy="150"/>
            </a:xfrm>
            <a:prstGeom prst="line">
              <a:avLst/>
            </a:prstGeom>
            <a:noFill/>
            <a:ln w="9525">
              <a:solidFill>
                <a:schemeClr val="tx1"/>
              </a:solidFill>
              <a:round/>
              <a:headEnd type="triangle" w="med" len="med"/>
              <a:tailEnd type="triangle" w="med" len="med"/>
            </a:ln>
          </p:spPr>
          <p:txBody>
            <a:bodyPr/>
            <a:lstStyle/>
            <a:p>
              <a:endParaRPr lang="en-US"/>
            </a:p>
          </p:txBody>
        </p:sp>
        <p:sp>
          <p:nvSpPr>
            <p:cNvPr id="1043" name="Line 33"/>
            <p:cNvSpPr>
              <a:spLocks noChangeShapeType="1"/>
            </p:cNvSpPr>
            <p:nvPr/>
          </p:nvSpPr>
          <p:spPr bwMode="auto">
            <a:xfrm flipV="1">
              <a:off x="2885" y="1595"/>
              <a:ext cx="518" cy="602"/>
            </a:xfrm>
            <a:prstGeom prst="line">
              <a:avLst/>
            </a:prstGeom>
            <a:noFill/>
            <a:ln w="9525">
              <a:solidFill>
                <a:schemeClr val="tx1"/>
              </a:solidFill>
              <a:round/>
              <a:headEnd type="triangle" w="med" len="med"/>
              <a:tailEnd type="triangle" w="med" len="med"/>
            </a:ln>
          </p:spPr>
          <p:txBody>
            <a:bodyPr/>
            <a:lstStyle/>
            <a:p>
              <a:endParaRPr lang="en-US"/>
            </a:p>
          </p:txBody>
        </p:sp>
        <p:sp>
          <p:nvSpPr>
            <p:cNvPr id="1044" name="Line 34"/>
            <p:cNvSpPr>
              <a:spLocks noChangeShapeType="1"/>
            </p:cNvSpPr>
            <p:nvPr/>
          </p:nvSpPr>
          <p:spPr bwMode="auto">
            <a:xfrm>
              <a:off x="2832" y="3264"/>
              <a:ext cx="480" cy="0"/>
            </a:xfrm>
            <a:prstGeom prst="line">
              <a:avLst/>
            </a:prstGeom>
            <a:noFill/>
            <a:ln w="9525">
              <a:solidFill>
                <a:schemeClr val="tx1"/>
              </a:solidFill>
              <a:round/>
              <a:headEnd/>
              <a:tailEnd type="triangle" w="med" len="med"/>
            </a:ln>
          </p:spPr>
          <p:txBody>
            <a:bodyPr/>
            <a:lstStyle/>
            <a:p>
              <a:endParaRPr lang="en-US"/>
            </a:p>
          </p:txBody>
        </p:sp>
        <p:sp>
          <p:nvSpPr>
            <p:cNvPr id="1045" name="Line 35"/>
            <p:cNvSpPr>
              <a:spLocks noChangeShapeType="1"/>
            </p:cNvSpPr>
            <p:nvPr/>
          </p:nvSpPr>
          <p:spPr bwMode="auto">
            <a:xfrm>
              <a:off x="2832" y="3984"/>
              <a:ext cx="1104" cy="0"/>
            </a:xfrm>
            <a:prstGeom prst="line">
              <a:avLst/>
            </a:prstGeom>
            <a:noFill/>
            <a:ln w="9525">
              <a:solidFill>
                <a:schemeClr val="tx1"/>
              </a:solidFill>
              <a:round/>
              <a:headEnd/>
              <a:tailEnd type="triangle" w="med" len="med"/>
            </a:ln>
          </p:spPr>
          <p:txBody>
            <a:bodyPr/>
            <a:lstStyle/>
            <a:p>
              <a:endParaRPr lang="en-US"/>
            </a:p>
          </p:txBody>
        </p:sp>
        <p:sp>
          <p:nvSpPr>
            <p:cNvPr id="1046" name="Line 36"/>
            <p:cNvSpPr>
              <a:spLocks noChangeShapeType="1"/>
            </p:cNvSpPr>
            <p:nvPr/>
          </p:nvSpPr>
          <p:spPr bwMode="auto">
            <a:xfrm flipV="1">
              <a:off x="2832" y="3600"/>
              <a:ext cx="768" cy="0"/>
            </a:xfrm>
            <a:prstGeom prst="line">
              <a:avLst/>
            </a:prstGeom>
            <a:noFill/>
            <a:ln w="9525">
              <a:solidFill>
                <a:schemeClr val="tx1"/>
              </a:solidFill>
              <a:round/>
              <a:headEnd/>
              <a:tailEnd type="triangle" w="med" len="med"/>
            </a:ln>
          </p:spPr>
          <p:txBody>
            <a:bodyPr/>
            <a:lstStyle/>
            <a:p>
              <a:endParaRPr lang="en-US"/>
            </a:p>
          </p:txBody>
        </p:sp>
        <p:sp>
          <p:nvSpPr>
            <p:cNvPr id="1047" name="Line 37"/>
            <p:cNvSpPr>
              <a:spLocks noChangeShapeType="1"/>
            </p:cNvSpPr>
            <p:nvPr/>
          </p:nvSpPr>
          <p:spPr bwMode="auto">
            <a:xfrm flipV="1">
              <a:off x="2832" y="2880"/>
              <a:ext cx="1008" cy="0"/>
            </a:xfrm>
            <a:prstGeom prst="line">
              <a:avLst/>
            </a:prstGeom>
            <a:noFill/>
            <a:ln w="9525">
              <a:solidFill>
                <a:schemeClr val="tx1"/>
              </a:solidFill>
              <a:round/>
              <a:headEnd type="triangle" w="med" len="med"/>
              <a:tailEnd type="triangle" w="med" len="med"/>
            </a:ln>
          </p:spPr>
          <p:txBody>
            <a:bodyPr/>
            <a:lstStyle/>
            <a:p>
              <a:endParaRPr lang="en-US"/>
            </a:p>
          </p:txBody>
        </p:sp>
        <p:sp>
          <p:nvSpPr>
            <p:cNvPr id="1048" name="Line 38"/>
            <p:cNvSpPr>
              <a:spLocks noChangeShapeType="1"/>
            </p:cNvSpPr>
            <p:nvPr/>
          </p:nvSpPr>
          <p:spPr bwMode="auto">
            <a:xfrm>
              <a:off x="5040" y="2928"/>
              <a:ext cx="0" cy="528"/>
            </a:xfrm>
            <a:prstGeom prst="line">
              <a:avLst/>
            </a:prstGeom>
            <a:noFill/>
            <a:ln w="9525">
              <a:solidFill>
                <a:schemeClr val="tx1"/>
              </a:solidFill>
              <a:round/>
              <a:headEnd/>
              <a:tailEnd type="triangle" w="med" len="med"/>
            </a:ln>
          </p:spPr>
          <p:txBody>
            <a:bodyPr/>
            <a:lstStyle/>
            <a:p>
              <a:endParaRPr lang="en-US"/>
            </a:p>
          </p:txBody>
        </p:sp>
        <p:sp>
          <p:nvSpPr>
            <p:cNvPr id="1049" name="Text Box 40"/>
            <p:cNvSpPr txBox="1">
              <a:spLocks noChangeArrowheads="1"/>
            </p:cNvSpPr>
            <p:nvPr/>
          </p:nvSpPr>
          <p:spPr bwMode="auto">
            <a:xfrm>
              <a:off x="3403" y="1394"/>
              <a:ext cx="1366" cy="359"/>
            </a:xfrm>
            <a:prstGeom prst="rect">
              <a:avLst/>
            </a:prstGeom>
            <a:solidFill>
              <a:srgbClr val="FFFF99"/>
            </a:solidFill>
            <a:ln w="9525">
              <a:solidFill>
                <a:schemeClr val="tx1"/>
              </a:solidFill>
              <a:miter lim="800000"/>
              <a:headEnd/>
              <a:tailEnd/>
            </a:ln>
          </p:spPr>
          <p:txBody>
            <a:bodyPr>
              <a:spAutoFit/>
            </a:bodyPr>
            <a:lstStyle/>
            <a:p>
              <a:pPr>
                <a:spcBef>
                  <a:spcPct val="20000"/>
                </a:spcBef>
                <a:buFont typeface="Wingdings" pitchFamily="2" charset="2"/>
                <a:buChar char="§"/>
              </a:pPr>
              <a:r>
                <a:rPr lang="en-US" sz="1400" dirty="0">
                  <a:latin typeface="Verdana" pitchFamily="34" charset="0"/>
                </a:rPr>
                <a:t>AFD, EU</a:t>
              </a:r>
            </a:p>
            <a:p>
              <a:pPr>
                <a:spcBef>
                  <a:spcPct val="20000"/>
                </a:spcBef>
                <a:buFont typeface="Wingdings" pitchFamily="2" charset="2"/>
                <a:buChar char="§"/>
              </a:pPr>
              <a:r>
                <a:rPr lang="en-US" sz="1400" dirty="0" err="1" smtClean="0">
                  <a:latin typeface="Verdana" pitchFamily="34" charset="0"/>
                </a:rPr>
                <a:t>Autres</a:t>
              </a:r>
              <a:r>
                <a:rPr lang="en-US" sz="1400" dirty="0" smtClean="0">
                  <a:latin typeface="Verdana" pitchFamily="34" charset="0"/>
                </a:rPr>
                <a:t> </a:t>
              </a:r>
              <a:r>
                <a:rPr lang="en-US" sz="1400" dirty="0" err="1" smtClean="0">
                  <a:latin typeface="Verdana" pitchFamily="34" charset="0"/>
                </a:rPr>
                <a:t>bailleurs</a:t>
              </a:r>
              <a:endParaRPr lang="en-US" sz="1400" dirty="0">
                <a:latin typeface="Verdana" pitchFamily="34" charset="0"/>
              </a:endParaRPr>
            </a:p>
          </p:txBody>
        </p:sp>
        <p:sp>
          <p:nvSpPr>
            <p:cNvPr id="1050" name="Line 41"/>
            <p:cNvSpPr>
              <a:spLocks noChangeShapeType="1"/>
            </p:cNvSpPr>
            <p:nvPr/>
          </p:nvSpPr>
          <p:spPr bwMode="auto">
            <a:xfrm>
              <a:off x="2880" y="2400"/>
              <a:ext cx="480" cy="0"/>
            </a:xfrm>
            <a:prstGeom prst="line">
              <a:avLst/>
            </a:prstGeom>
            <a:noFill/>
            <a:ln w="9525">
              <a:solidFill>
                <a:schemeClr val="tx1"/>
              </a:solidFill>
              <a:round/>
              <a:headEnd type="triangle" w="med" len="med"/>
              <a:tailEnd type="triangle" w="med" len="med"/>
            </a:ln>
          </p:spPr>
          <p:txBody>
            <a:bodyPr/>
            <a:lstStyle/>
            <a:p>
              <a:endParaRPr lang="en-US"/>
            </a:p>
          </p:txBody>
        </p:sp>
        <p:sp>
          <p:nvSpPr>
            <p:cNvPr id="1051" name="Line 42"/>
            <p:cNvSpPr>
              <a:spLocks noChangeShapeType="1"/>
            </p:cNvSpPr>
            <p:nvPr/>
          </p:nvSpPr>
          <p:spPr bwMode="auto">
            <a:xfrm>
              <a:off x="2592" y="1488"/>
              <a:ext cx="816" cy="0"/>
            </a:xfrm>
            <a:prstGeom prst="line">
              <a:avLst/>
            </a:prstGeom>
            <a:noFill/>
            <a:ln w="9525">
              <a:solidFill>
                <a:schemeClr val="tx1"/>
              </a:solidFill>
              <a:round/>
              <a:headEnd type="triangle" w="med" len="med"/>
              <a:tailEnd type="triangle" w="med" len="med"/>
            </a:ln>
          </p:spPr>
          <p:txBody>
            <a:bodyPr/>
            <a:lstStyle/>
            <a:p>
              <a:endParaRPr lang="en-US"/>
            </a:p>
          </p:txBody>
        </p:sp>
        <p:sp>
          <p:nvSpPr>
            <p:cNvPr id="1052" name="Line 43"/>
            <p:cNvSpPr>
              <a:spLocks noChangeShapeType="1"/>
            </p:cNvSpPr>
            <p:nvPr/>
          </p:nvSpPr>
          <p:spPr bwMode="auto">
            <a:xfrm>
              <a:off x="5472" y="2592"/>
              <a:ext cx="29" cy="1440"/>
            </a:xfrm>
            <a:prstGeom prst="line">
              <a:avLst/>
            </a:prstGeom>
            <a:noFill/>
            <a:ln w="9525">
              <a:solidFill>
                <a:schemeClr val="tx1"/>
              </a:solidFill>
              <a:prstDash val="dash"/>
              <a:round/>
              <a:headEnd/>
              <a:tailEnd/>
            </a:ln>
          </p:spPr>
          <p:txBody>
            <a:bodyPr/>
            <a:lstStyle/>
            <a:p>
              <a:endParaRPr lang="en-US"/>
            </a:p>
          </p:txBody>
        </p:sp>
      </p:grpSp>
      <p:sp>
        <p:nvSpPr>
          <p:cNvPr id="1029" name="Slide Number Placeholder 27"/>
          <p:cNvSpPr>
            <a:spLocks noGrp="1"/>
          </p:cNvSpPr>
          <p:nvPr>
            <p:ph type="sldNum" sz="quarter" idx="12"/>
          </p:nvPr>
        </p:nvSpPr>
        <p:spPr>
          <a:noFill/>
        </p:spPr>
        <p:txBody>
          <a:bodyPr/>
          <a:lstStyle/>
          <a:p>
            <a:fld id="{A0880E7A-4E89-43CB-AE41-6762DBF18EE8}" type="slidenum">
              <a:rPr lang="en-US" smtClean="0"/>
              <a:pPr/>
              <a:t>8</a:t>
            </a:fld>
            <a:endParaRPr lang="en-US" smtClean="0"/>
          </a:p>
        </p:txBody>
      </p:sp>
      <p:cxnSp>
        <p:nvCxnSpPr>
          <p:cNvPr id="30" name="Straight Arrow Connector 29"/>
          <p:cNvCxnSpPr>
            <a:stCxn id="1052" idx="1"/>
            <a:endCxn id="1039" idx="3"/>
          </p:cNvCxnSpPr>
          <p:nvPr/>
        </p:nvCxnSpPr>
        <p:spPr>
          <a:xfrm rot="16200000" flipV="1">
            <a:off x="7995444" y="5663407"/>
            <a:ext cx="14287" cy="146050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62000" y="914400"/>
            <a:ext cx="6477000" cy="685800"/>
          </a:xfrm>
        </p:spPr>
        <p:txBody>
          <a:bodyPr/>
          <a:lstStyle/>
          <a:p>
            <a:r>
              <a:rPr lang="en-US" dirty="0" err="1" smtClean="0"/>
              <a:t>Diagramme</a:t>
            </a:r>
            <a:r>
              <a:rPr lang="en-US" dirty="0" smtClean="0"/>
              <a:t> </a:t>
            </a:r>
            <a:r>
              <a:rPr lang="en-US" dirty="0" err="1" smtClean="0"/>
              <a:t>organisationnel</a:t>
            </a:r>
            <a:endParaRPr lang="en-US" dirty="0" smtClean="0"/>
          </a:p>
        </p:txBody>
      </p:sp>
      <p:graphicFrame>
        <p:nvGraphicFramePr>
          <p:cNvPr id="5" name="Content Placeholder 4"/>
          <p:cNvGraphicFramePr>
            <a:graphicFrameLocks noGrp="1"/>
          </p:cNvGraphicFramePr>
          <p:nvPr>
            <p:ph idx="1"/>
          </p:nvPr>
        </p:nvGraphicFramePr>
        <p:xfrm>
          <a:off x="533400" y="1905000"/>
          <a:ext cx="8610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436" name="Slide Number Placeholder 3"/>
          <p:cNvSpPr>
            <a:spLocks noGrp="1"/>
          </p:cNvSpPr>
          <p:nvPr>
            <p:ph type="sldNum" sz="quarter" idx="12"/>
          </p:nvPr>
        </p:nvSpPr>
        <p:spPr>
          <a:noFill/>
        </p:spPr>
        <p:txBody>
          <a:bodyPr/>
          <a:lstStyle/>
          <a:p>
            <a:fld id="{A3A8CC5E-0633-441B-80F6-EE8981AC817E}" type="slidenum">
              <a:rPr lang="en-US" smtClean="0"/>
              <a:pPr/>
              <a:t>9</a:t>
            </a:fld>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1086</TotalTime>
  <Words>750</Words>
  <Application>Microsoft Office PowerPoint</Application>
  <PresentationFormat>On-screen Show (4:3)</PresentationFormat>
  <Paragraphs>135</Paragraphs>
  <Slides>18</Slides>
  <Notes>0</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18</vt:i4>
      </vt:variant>
    </vt:vector>
  </HeadingPairs>
  <TitlesOfParts>
    <vt:vector size="22" baseType="lpstr">
      <vt:lpstr>Capsules</vt:lpstr>
      <vt:lpstr>Custom Design</vt:lpstr>
      <vt:lpstr>Chart</vt:lpstr>
      <vt:lpstr>Worksheet</vt:lpstr>
      <vt:lpstr>Centre de Service pour l’Irrigation au Cambodge</vt:lpstr>
      <vt:lpstr>L’Asie </vt:lpstr>
      <vt:lpstr>Le Cambodge, le Mékong et le Tonle Sap</vt:lpstr>
      <vt:lpstr>Slide 4</vt:lpstr>
      <vt:lpstr>Le secteur de l’irrigation au Cambodge en quelques chiffres</vt:lpstr>
      <vt:lpstr>Hypothèses du projet</vt:lpstr>
      <vt:lpstr>Objectifs du projet ASIrri</vt:lpstr>
      <vt:lpstr>Les acteurs du projet ASIrri</vt:lpstr>
      <vt:lpstr>Diagramme organisationnel</vt:lpstr>
      <vt:lpstr>L’équipe du CSI</vt:lpstr>
      <vt:lpstr>Processus d’intervention du CSI </vt:lpstr>
      <vt:lpstr>Etude et évaluation du fonctionnement du système</vt:lpstr>
      <vt:lpstr>Typologie de base des FWUC</vt:lpstr>
      <vt:lpstr>Cartographie interactive</vt:lpstr>
      <vt:lpstr>ISC working area in 2010</vt:lpstr>
      <vt:lpstr>Slide 16</vt:lpstr>
      <vt:lpstr>Services proposés par le CSI</vt:lpstr>
      <vt:lpstr>Farmer &amp; Water Net</vt:lpstr>
    </vt:vector>
  </TitlesOfParts>
  <Company>GRET-SKY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Irrigation Service Centre Project</dc:title>
  <dc:creator>GRET-SKY</dc:creator>
  <cp:lastModifiedBy>GRET-SKY</cp:lastModifiedBy>
  <cp:revision>96</cp:revision>
  <dcterms:created xsi:type="dcterms:W3CDTF">2010-03-29T07:24:10Z</dcterms:created>
  <dcterms:modified xsi:type="dcterms:W3CDTF">2011-12-02T09:44:51Z</dcterms:modified>
</cp:coreProperties>
</file>