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0"/>
  </p:notesMasterIdLst>
  <p:handoutMasterIdLst>
    <p:handoutMasterId r:id="rId51"/>
  </p:handoutMasterIdLst>
  <p:sldIdLst>
    <p:sldId id="276" r:id="rId2"/>
    <p:sldId id="277" r:id="rId3"/>
    <p:sldId id="278" r:id="rId4"/>
    <p:sldId id="279" r:id="rId5"/>
    <p:sldId id="325" r:id="rId6"/>
    <p:sldId id="32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3" r:id="rId39"/>
    <p:sldId id="314" r:id="rId40"/>
    <p:sldId id="315" r:id="rId41"/>
    <p:sldId id="316" r:id="rId42"/>
    <p:sldId id="317" r:id="rId43"/>
    <p:sldId id="318" r:id="rId44"/>
    <p:sldId id="323" r:id="rId45"/>
    <p:sldId id="319" r:id="rId46"/>
    <p:sldId id="320" r:id="rId47"/>
    <p:sldId id="321" r:id="rId48"/>
    <p:sldId id="322" r:id="rId49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FF868"/>
    <a:srgbClr val="009900"/>
    <a:srgbClr val="FF99CC"/>
    <a:srgbClr val="CCECFF"/>
    <a:srgbClr val="FF3300"/>
    <a:srgbClr val="95FA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>
        <p:scale>
          <a:sx n="75" d="100"/>
          <a:sy n="75" d="100"/>
        </p:scale>
        <p:origin x="-10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1865E7-6734-41E5-8198-51EF5FCCD4E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C707B6-19BA-4A72-B714-5CACF6CAB6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100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>
            <a:lvl1pPr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634038" y="0"/>
            <a:ext cx="4310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>
            <a:lvl1pPr algn="r"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389CA1-0816-43CE-A6DE-E3F3C7A49DF2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b" anchorCtr="0" compatLnSpc="1">
            <a:prstTxWarp prst="textNoShape">
              <a:avLst/>
            </a:prstTxWarp>
          </a:bodyPr>
          <a:lstStyle>
            <a:lvl1pPr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b" anchorCtr="0" compatLnSpc="1">
            <a:prstTxWarp prst="textNoShape">
              <a:avLst/>
            </a:prstTxWarp>
          </a:bodyPr>
          <a:lstStyle>
            <a:lvl1pPr algn="r"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3C9F3E-7B73-4BE8-A6AB-BEEE5E3F67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F5CAA-3C7B-4FF6-9544-A4118ED3549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0B692-EB56-4858-8A60-86C41DCA511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A4CEB-EC17-49AC-B615-8792017318C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DDD1F-4B41-40B8-8B7E-D84B6DFA9EE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41EA5-E1C4-4184-BD10-C957601F356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FAFE6-DD52-48F5-A545-D9DC6F43186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68259-55BA-4D68-9958-EF4BCC0FDDF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DB29C-1417-41F2-BC74-BE904BF1CD2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6DFD3-4181-498D-A91A-EF46B2E859E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48D15-C457-4EC2-BB84-481515963E9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1E7FE-6A36-4AA1-B432-5E8EC9CFB23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8BE64-135B-475F-9551-9C30DCCBCC9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0DDA4-23EF-4D91-9845-471FBEAC552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296D9-3A6F-4845-991F-560D1A37713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D7FAE-9AF3-4A53-BD0B-4E3ECEAEA3F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49437-CD7D-4763-B347-EFD252E9532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4AB30-5F2A-4122-BAE3-CB689565E1D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88C-647C-4F30-89ED-222F4746B6E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0AFA-3D32-42EE-B76D-7A706CFBEEF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1FE62-9AAB-42CA-B787-298E4E5E888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DB804-6875-4761-BF23-2C6F3857CFB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7F53-DEEB-4212-8854-622437AAA537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554A3-8F68-416D-97C9-AE4C5F95AF0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FE88-D6C5-4C7B-B66F-CD51ACBC349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F362C-BFC7-4FAC-B3E8-AAC3BA6126F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97DB8-7D4B-4020-8A41-05215CD1D08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FB15B-AB16-4C25-8F09-9A016BDA5B6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2A8D2-6E77-400B-9BC7-DE925F6F0E1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9114D-2C90-4961-A70F-59C675F91D0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AB636-D2BB-4731-A621-D8F03CCC0FF9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C682B-BA86-48DF-B353-265C17252C6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D6464-6AA5-45DA-94B4-A5766C60037C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775DE-DD5D-4F94-B766-0536575A921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C3436-12D9-4932-9B84-714BE504C86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30BFE-8E31-48FF-AF24-61CA7D9D7986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568DE-4B09-45DA-8AE5-C3160316F63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344F-1AA8-46DF-B397-36EC52647E0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98FBA-214C-44DF-8F51-2B5098DEA01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DDF1D-AB7F-4F44-BC7A-9377D8A47933}" type="slidenum">
              <a:rPr lang="fr-FR" smtClean="0"/>
              <a:pPr/>
              <a:t>44</a:t>
            </a:fld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D01F0-1971-498B-8BFF-3D9AF4E39A1B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8CEB9-5048-4948-AF7D-1BC3F399299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8AA43-C096-459F-92B1-C7E46B8942A0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0A936-CDBF-45B2-9503-54EE6A2BA02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E3E11-036C-49C8-A3B2-5C38A98B06C1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21792-8094-403B-95A3-19098C70DB7C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9FE0-81B8-4983-AF0E-4864F971DB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4029F-21BB-429E-B4BF-2860C570672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CC1EA-1936-4E86-9504-DBA057814A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2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A61-9BE3-4732-B2F9-DCA3C995FC9C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3965-8AD5-4E26-8294-51B548872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114F-A48F-425B-9218-78EE72D372D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3DB3-FF35-4030-86EE-10566F442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BEF-D0E3-44A8-B314-815050EC3187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9502-AF4F-4EC2-82B2-500DF258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EA7C-C048-4448-985D-57DCDE8AF05F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E608-28C3-40CA-988C-C4C60645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380C-EE0A-4940-B348-BBB18F4BE737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E65C-50D5-4735-87F4-A90DC24D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91C3-32A9-495A-BE54-7479C3C9664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947C-7E85-4A54-A5E3-DA63BBE1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4D0C-A29F-423B-90E7-21671D4915D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1E9C-1901-4FD3-BC13-2AC22373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630D-9F7D-4F91-BAD0-281CCAE678F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E06C-2CBC-44A9-ADEC-C088E4E1D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19FE-93B9-49F2-B04E-7FC38C031070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1EDE-041B-402E-95DA-FD8D4B30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27A5-68B8-46CC-98C1-38C2852F465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9CE-1509-4A66-9969-D8540929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D28A-0D73-451A-BB4E-5F7B1F9AC10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F8CA-C553-4510-88A2-3B46A1F6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1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E24377-142F-44A0-8589-311F7239C20C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151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6B11CCC-2665-49C4-90AE-571077F5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796156-11E9-42A0-A430-4EA89269F682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7858125" cy="3046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541713" y="12430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3353465-B191-46F1-8971-EA62EE6BF598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828800"/>
            <a:ext cx="7929563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</a:t>
            </a:r>
          </a:p>
        </p:txBody>
      </p:sp>
      <p:sp>
        <p:nvSpPr>
          <p:cNvPr id="114694" name="ZoneTexte 7"/>
          <p:cNvSpPr txBox="1">
            <a:spLocks noChangeArrowheads="1"/>
          </p:cNvSpPr>
          <p:nvPr/>
        </p:nvSpPr>
        <p:spPr bwMode="auto">
          <a:xfrm>
            <a:off x="2555875" y="4994275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pøÚvlMeFVIcracr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469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0ECB25-2EEE-4EE6-B374-CC94F6D26578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15717" name="ZoneTexte 6"/>
          <p:cNvSpPr txBox="1">
            <a:spLocks noChangeArrowheads="1"/>
          </p:cNvSpPr>
          <p:nvPr/>
        </p:nvSpPr>
        <p:spPr bwMode="auto">
          <a:xfrm>
            <a:off x="247650" y="1936750"/>
            <a:ext cx="8610600" cy="41354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EfTaMpøÚvlMeFVIcracr </a:t>
            </a:r>
            <a:endParaRPr lang="fr-FR" sz="3600" b="1" u="sng">
              <a:solidFill>
                <a:srgbClr val="000000"/>
              </a:solidFill>
              <a:latin typeface="Limon S1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kargarenHBiesskarEfrkSadMeNIrkar)anl¥pøÚvlMRKYsRkhm. pøÚvlMenHGacxUcedayrfynþebIkbrrdUv ePøóg. eKTTYlsÁal;karxUcxatbgáeLIgedaykg;eQIrbs;reTHeKab¤RkbI.karecaHénkg;TaMgenHnaM[ Twkdk; nigeFVIeGaydITn;eRCAeTA²RsTab;RKYsRkhmEdlGacnaMmkkarbMpøaj.edIm,IeCosvagkarbMpøaj bgáedayrfynþebIkbr caM)ac;dak;enAkEnøgCabnÞan;nUvRbB½nkMritGnuBaØat eGaycUlrfynþtUc dUcCa ³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mU:tU nigkg;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m:UtUseNþag mankg;FM ¬kg;rfynþ¦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eKaynþmankg;ekAs‘U nigKµanelahFatu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m:UtUkg;bI ¬TukTuk¦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Rby½tñ¡ eKeXIjjwkjab; RbB½nkMritGnuBaØateFVIGMBI\dæKµanq¥wgEdkqab;)ak; nigKµanRbeyaCn_.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BB1901-71FC-482B-B88A-9FA1DB9B43F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16741" name="Image 6" descr="Scan00112b.tif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79438" y="1500188"/>
            <a:ext cx="3687762" cy="153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2" name="Image 7" descr="Scan00112a.tif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743450" y="4395788"/>
            <a:ext cx="3687763" cy="154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3" name="Image 8" descr="Scan00111b.tif"/>
          <p:cNvPicPr>
            <a:picLocks noChangeAspect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15938" y="4160838"/>
            <a:ext cx="3598862" cy="1995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4" name="Image 9" descr="Scan00111c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500188"/>
            <a:ext cx="3598862" cy="15478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6745" name="ZoneTexte 10"/>
          <p:cNvSpPr txBox="1">
            <a:spLocks noChangeArrowheads="1"/>
          </p:cNvSpPr>
          <p:nvPr/>
        </p:nvSpPr>
        <p:spPr bwMode="auto">
          <a:xfrm>
            <a:off x="2987675" y="3424238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karxUcxatbgáedayrfynþ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CB805C6-90CC-403D-B405-2B31172FB76B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17765" name="Image 6" descr="Scan00100.tif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79388" y="1981200"/>
            <a:ext cx="2971800" cy="3438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7766" name="ZoneTexte 7"/>
          <p:cNvSpPr txBox="1">
            <a:spLocks noChangeArrowheads="1"/>
          </p:cNvSpPr>
          <p:nvPr/>
        </p:nvSpPr>
        <p:spPr bwMode="auto">
          <a:xfrm>
            <a:off x="3419475" y="1219200"/>
            <a:ext cx="5495925" cy="47593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EfTaMpøÚvlMeFVIcracr</a:t>
            </a: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3600" b="1" u="sng">
              <a:solidFill>
                <a:srgbClr val="000000"/>
              </a:solidFill>
              <a:latin typeface="Limon S1" pitchFamily="2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edIm,IseRmckarEfTaMRbcaMéf¶ caM)ac;kareRKagTukCamunenAeBl KMeragEfTaMRbcaMqñaM nUvdIsþúknigRKYsRkhmGnuBaØatieGaycat;Ecg ;karCYsCulelIkarxUcxatEdlekItman)aneBjmYyqñaM. 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karEfTaMenHeFVIedaykMlaMgBlkmµedaymincaM)ac;eRbIeRKOgcRk. RkumenHRtUvcat;Ecgeday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FWUC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EdlRKb;RKgRbB½nenH.kareRbI R)as;Rbdab;RbdaRbéBNI dUcCa ³ cb EbleCIgdM rIRbdab;kineFVI BIebtug faMgeRsac bgÁI m:UtUseNþag.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cMeBaHkargarFMEdlminGaceFVI)aneday]bkrN_Rsal)an ehIy minbnÞan;Pøam² eKGaceFVIkñúgkargarRbcaMqñaMeBlcb;rdUvvsSa. 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karkat;rukçCatiduHkñúgTMnb; eKminrgcaMvaFMeTIb)ankat;.kMueRbIfñaMKImI sMlab;esµA b¤ePøIgEdleGayxUc RbeyaCn_dMNaMRsUv b£dITMnb;.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758825" y="1079500"/>
            <a:ext cx="2084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323850" y="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1765300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6645275" y="35877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6A192A2-7015-4476-95E4-87E0053DF26A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5813" y="1828800"/>
            <a:ext cx="7500937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</a:t>
            </a:r>
          </a:p>
        </p:txBody>
      </p:sp>
      <p:sp>
        <p:nvSpPr>
          <p:cNvPr id="118790" name="ZoneTexte 7"/>
          <p:cNvSpPr txBox="1">
            <a:spLocks noChangeArrowheads="1"/>
          </p:cNvSpPr>
          <p:nvPr/>
        </p:nvSpPr>
        <p:spPr bwMode="auto">
          <a:xfrm>
            <a:off x="2554288" y="4851400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eCIgeTrTMnb;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3541713" y="1079500"/>
            <a:ext cx="2038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3106738" y="0"/>
            <a:ext cx="297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8790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4A4C82-D6DE-4C3C-BEF3-639EF6CF354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19813" name="Image 6" descr="Scan00101.tif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7200" y="1143000"/>
            <a:ext cx="3919538" cy="2819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9814" name="Image 7" descr="Scan0010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038600"/>
            <a:ext cx="3008313" cy="2728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9815" name="Image 8" descr="Scan00103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143000"/>
            <a:ext cx="4038600" cy="28209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16" name="Rectangle 11"/>
          <p:cNvSpPr>
            <a:spLocks noChangeArrowheads="1"/>
          </p:cNvSpPr>
          <p:nvPr/>
        </p:nvSpPr>
        <p:spPr bwMode="auto">
          <a:xfrm>
            <a:off x="468313" y="1157288"/>
            <a:ext cx="1131887" cy="1524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9817" name="ZoneTexte 12"/>
          <p:cNvSpPr txBox="1">
            <a:spLocks noChangeArrowheads="1"/>
          </p:cNvSpPr>
          <p:nvPr/>
        </p:nvSpPr>
        <p:spPr bwMode="auto">
          <a:xfrm>
            <a:off x="955675" y="350043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kat;rukçCatiedayma:sIun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ROTO </a:t>
            </a:r>
            <a:endParaRPr lang="fr-FR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8" name="ZoneTexte 13"/>
          <p:cNvSpPr txBox="1">
            <a:spLocks noChangeArrowheads="1"/>
          </p:cNvSpPr>
          <p:nvPr/>
        </p:nvSpPr>
        <p:spPr bwMode="auto">
          <a:xfrm>
            <a:off x="5334000" y="350043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kat;rukçCatiedaykaMbitpáak;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9819" name="ZoneTexte 14"/>
          <p:cNvSpPr txBox="1">
            <a:spLocks noChangeArrowheads="1"/>
          </p:cNvSpPr>
          <p:nvPr/>
        </p:nvSpPr>
        <p:spPr bwMode="auto">
          <a:xfrm>
            <a:off x="3048000" y="63373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kat;rukçCatiedayma:sIuntugdI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4932363" y="558800"/>
            <a:ext cx="20875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7899" name="Rectangle 15"/>
          <p:cNvSpPr>
            <a:spLocks noChangeArrowheads="1"/>
          </p:cNvSpPr>
          <p:nvPr/>
        </p:nvSpPr>
        <p:spPr bwMode="auto">
          <a:xfrm>
            <a:off x="1306513" y="0"/>
            <a:ext cx="297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2747963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  <p:bldP spid="119817" grpId="0"/>
      <p:bldP spid="119818" grpId="0"/>
      <p:bldP spid="119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Image 4" descr="Scan00104a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086100" cy="2381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6" name="Image 5" descr="Scan00104b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43000"/>
            <a:ext cx="3767138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9" name="Image 8" descr="Scan00105a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3638550" cy="3086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40" name="Image 9" descr="Scan00109a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6350" y="3657600"/>
            <a:ext cx="3475038" cy="3022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0841" name="ZoneTexte 12"/>
          <p:cNvSpPr txBox="1">
            <a:spLocks noChangeArrowheads="1"/>
          </p:cNvSpPr>
          <p:nvPr/>
        </p:nvSpPr>
        <p:spPr bwMode="auto">
          <a:xfrm>
            <a:off x="533400" y="3141663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hameRbIfñaMsMlab;esµA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842" name="ZoneTexte 13"/>
          <p:cNvSpPr txBox="1">
            <a:spLocks noChangeArrowheads="1"/>
          </p:cNvSpPr>
          <p:nvPr/>
        </p:nvSpPr>
        <p:spPr bwMode="auto">
          <a:xfrm>
            <a:off x="5029200" y="1143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hamdutéRB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20843" name="ZoneTexte 14"/>
          <p:cNvSpPr txBox="1">
            <a:spLocks noChangeArrowheads="1"/>
          </p:cNvSpPr>
          <p:nvPr/>
        </p:nvSpPr>
        <p:spPr bwMode="auto">
          <a:xfrm>
            <a:off x="739775" y="5084763"/>
            <a:ext cx="2895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kEnøgdak;esµAeCIgeTrTb;el,Ón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TwkhUreRcaH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844" name="ZoneTexte 15"/>
          <p:cNvSpPr txBox="1">
            <a:spLocks noChangeArrowheads="1"/>
          </p:cNvSpPr>
          <p:nvPr/>
        </p:nvSpPr>
        <p:spPr bwMode="auto">
          <a:xfrm>
            <a:off x="5076825" y="373380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kEnøgdak;RbePT)ac;GusTb;el,ÓnTwkhUreRcaH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4932363" y="558800"/>
            <a:ext cx="22320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1306513" y="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2747963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/>
      <p:bldP spid="120842" grpId="0"/>
      <p:bldP spid="120843" grpId="0"/>
      <p:bldP spid="120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6B0DFF-2323-4AE2-ACF5-AB00EAC95872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21861" name="Image 6" descr="Scan00106b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66988"/>
            <a:ext cx="2405063" cy="2422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1862" name="Image 7" descr="Scan00106a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566988"/>
            <a:ext cx="2405063" cy="24272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63" name="ZoneTexte 8"/>
          <p:cNvSpPr txBox="1">
            <a:spLocks noChangeArrowheads="1"/>
          </p:cNvSpPr>
          <p:nvPr/>
        </p:nvSpPr>
        <p:spPr bwMode="auto">
          <a:xfrm>
            <a:off x="1100138" y="455295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BeRgaHdaMesµA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	 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4" name="ZoneTexte 9"/>
          <p:cNvSpPr txBox="1">
            <a:spLocks noChangeArrowheads="1"/>
          </p:cNvSpPr>
          <p:nvPr/>
        </p:nvSpPr>
        <p:spPr bwMode="auto">
          <a:xfrm>
            <a:off x="5853113" y="455295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BeRgaHdaMesµA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	 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3541713" y="1079500"/>
            <a:ext cx="21097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3106738" y="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FD25A7-3B1F-4196-B0FA-164D89BA3C7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75" y="1968500"/>
            <a:ext cx="7715250" cy="2568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/>
            <a:r>
              <a:rPr lang="en-US" sz="8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3541713" y="1079500"/>
            <a:ext cx="2182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3106738" y="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05138" y="4652963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sMNg;begðórsþaTic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7D77DC-0978-407E-8F6D-0A084B6A20D0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24931" name="Rectangle 1"/>
          <p:cNvSpPr>
            <a:spLocks noChangeArrowheads="1"/>
          </p:cNvSpPr>
          <p:nvPr/>
        </p:nvSpPr>
        <p:spPr bwMode="auto">
          <a:xfrm>
            <a:off x="152400" y="47625"/>
            <a:ext cx="8763000" cy="6864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 algn="ctr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slakb½RtsßanPaBsMNg;begðór</a:t>
            </a: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32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ebIGñksegáteXIjkarxUcxatedayeRbobeFobnigkaredIremIlelIkmun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	   eQµaHbuKÁlik&gt;&gt;&gt;&gt;&gt;&gt;&gt;&gt;&gt;&gt;&gt;&gt;&gt;&gt;&gt;&gt;&gt;&gt;&gt;&gt;&gt;&gt;&gt;&gt;&gt;&gt;&gt;&gt;&gt;&gt;&gt;&gt;&gt;&gt;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 ³&gt;&gt;&gt;&gt;&gt;&gt;&gt;&gt;&gt;&gt;&gt;&gt;&gt;&gt;&gt;&gt;&gt;&gt;&gt;&gt;&gt;&gt;&gt;&gt;&gt;&gt;&gt;&gt;&gt;&gt;&gt;&gt;&gt;&gt;&gt;&gt;&gt;&gt;&gt;&gt;&gt;&gt;&gt;   ¬sþaTic sV½yRbvtþ cRmuH l&gt;&gt;&gt; 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3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TItaMg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GPS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 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y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32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sMNg;begðórrbs;GagTwk</a:t>
            </a:r>
            <a:endParaRPr lang="fr-FR" sz="2800" b="1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sßanPaBTUeTAsMNg;begðórsþaTic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RKiHfµxageRkamTwk?&gt;&gt;&gt;&gt;&gt;&gt;&gt;&gt;&gt;	                ebtugsMNg;?&gt;&gt;&gt;&gt;&gt;&gt;&gt;&gt;&gt;&gt;&gt;&gt;&gt;&gt;&gt;&gt;&gt;&gt;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fµerob?&gt;&gt;&gt;&gt;&gt;&gt;&gt;&gt;&gt;&gt;&gt;&gt;&gt;&gt;&gt;&gt;&gt;&gt;&gt;&gt;&gt;&gt;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søabCBa¢aMg?&gt;&gt;&gt;&gt;&gt;&gt;&gt;&gt;&gt;&gt;&gt;&gt;&gt;&gt;&gt;&gt;&gt;&gt;&gt;&gt;&gt;&gt;&gt;&gt;&gt;&gt;&gt;&gt;&gt;&gt;&gt;&gt;&gt;&gt;&gt;&gt;&gt;&gt;&gt;&gt;&gt;&gt;&gt;&gt;&gt;&gt;&gt;&gt;&gt;&gt;       cak;dIbMeBj?&gt;&gt;&gt;&gt;&gt;&gt;&gt;&gt;&gt;&gt;&gt;&gt;&gt;&gt;&gt;&gt;&gt;&gt;&gt;&gt;&gt;&gt;&gt;&gt;&gt;&gt;&gt;&gt;&gt;&gt;&gt;&gt;&gt;&gt;&gt;&gt;&gt;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  <a:endParaRPr lang="fr-FR" sz="2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cMeraH?&gt;&gt;&gt;&gt;&gt;&gt;&gt;&gt;&gt;&gt;&gt;&gt;&gt;&gt;&gt;&gt;&gt;&gt;&gt;&gt;&gt;&gt;&gt;&gt;&gt;&gt;&gt;&gt;&gt;&gt;&gt;&gt;&gt;&gt;&gt;&gt;&gt;&gt; )aT¼eT	sMxan;?&gt;&gt;&gt;&gt;&gt;&gt;&gt;&gt;&gt;&gt;&gt;&gt;&gt;&gt;&gt;&gt;&gt;&gt;&gt;&gt;&gt;&gt;&gt;&gt;&gt;&gt;&gt;&gt;&gt;&gt;&gt;&gt;&gt;&gt;&gt;&gt;&gt;&gt;&gt;&gt;&gt;&gt;&gt;&gt;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sßanPaBTUeTAsMNg;begðórsV½yRbvtþ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RKiHfµxageRkamTwk?&gt;&gt;&gt;&gt;&gt;&gt;&gt;&gt;&gt;&gt;&gt;&gt;&gt;&gt;&gt;&gt;&gt;&gt;&gt;&gt;&gt;&gt;&gt;&gt;&gt;&gt;&gt;&gt;&gt;&gt;&gt;&gt;&gt;            ebtugsMNg;?&gt;&gt;&gt;&gt;&gt;&gt;&gt;&gt;&gt;&gt;&gt;&gt;&gt;&gt;&gt;&gt;&gt;&gt;&gt;&gt;&gt;&gt;&gt;&gt;&gt;&gt;&gt;&gt;&gt;&gt;&gt;&gt;&gt;&gt;&gt;&gt;&gt;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exOnTb;dI?&gt;&gt;&gt;&gt;&gt;&gt;&gt;&gt;&gt;&gt;&gt;&gt;&gt;&gt;&gt;&gt;&gt;&gt;&gt;&gt;&gt;&gt;&gt;&gt;&gt;&gt;&gt;&gt;&gt;&gt;&gt;&gt;&gt;&gt;&gt;&gt;&gt;&gt;&gt;&gt;&gt;&gt;&gt;&gt;&gt;&gt; 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søabCBa¢aMg?&gt;&gt;&gt;&gt;&gt;&gt;&gt;&gt;&gt;&gt;&gt;&gt;&gt;&gt;&gt;&gt;&gt;&gt;&gt;&gt;&gt;&gt;&gt;&gt;&gt;&gt;&gt;&gt;&gt;&gt;&gt;&gt;&gt;&gt;&gt;&gt;&gt;&gt;&gt;&gt;&gt;&gt;&gt;&gt;            cak;dIbMeBj?&gt;&gt;&gt;&gt;&gt;&gt;&gt;&gt;&gt;&gt;&gt;&gt;&gt;&gt;&gt;&gt;&gt;&gt;&gt;&gt;&gt;&gt;&gt;&gt;&gt;&gt;&gt;&gt;&gt;&gt;&gt;&gt;&gt;&gt;&gt;&gt;&gt;&gt;&gt;&gt;&gt;&gt;&gt;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4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cMeraH?&gt;&gt;&gt;&gt;&gt;&gt;&gt;&gt;&gt;&gt;&gt;&gt;&gt;&gt;&gt;&gt;&gt;&gt;&gt;&gt;&gt;&gt;&gt;&gt;&gt;&gt;&gt;&gt;&gt;&gt;&gt;&gt;&gt;&gt;&gt;&gt;&gt;&gt;&gt;&gt;&gt; )aT¼eT           sMxan;?&gt;&gt;&gt;&gt;&gt;&gt;&gt;&gt;&gt;&gt;&gt;&gt;&gt;&gt;&gt;&gt;&gt;&gt;&gt;&gt;&gt;&gt;&gt;&gt;&gt;&gt;&gt;&gt;&gt;&gt;&gt;&gt;&gt;&gt;&gt;&gt;&gt;&gt;&gt;&gt;&gt;&gt;&gt;&gt;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4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  			 	TVar?&gt;&gt;&gt;&gt;&gt;&gt;&gt;&gt;&gt;&gt;&gt;&gt;&gt;&gt;&gt;&gt;&gt;&gt;&gt;&gt;&gt;&gt;&gt;&gt;&gt;&gt;&gt;&gt;&gt;&gt;&gt;&gt;&gt;&gt;&gt;&gt;&gt;&gt;&gt;&gt;&gt;&gt;&gt;&gt;ExSkabTajfyeRkay?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sßanPaBTUeTAsMNg;begðórcMruH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RKiHfµxageRkamTwk?		                ebtugsMNg;?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exOnTb;dI?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søabCBa¢aMg?&gt;&gt;&gt;&gt;&gt;&gt;&gt;&gt;&gt;&gt;&gt;&gt;&gt;&gt;&gt;&gt;&gt;&gt;&gt;&gt;&gt;&gt;&gt;&gt;&gt;&gt;&gt;&gt;&gt;&gt;&gt;&gt;&gt;&gt;&gt;&gt;&gt;&gt;&gt;&gt;&gt;              cak;dIbMeBj?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TVar?&gt;&gt;&gt;&gt;&gt;&gt;&gt;&gt;&gt;&gt;&gt;&gt;&gt;&gt;&gt;&gt;&gt;&gt;&gt;&gt;&gt;&gt;         cMeraH?	                )aT¼eT	sMxan;?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sßanPaBcenøaHsMNg;-TMnb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;&gt;&gt;&gt;&gt;&gt;&gt;&gt;&gt;&gt;&gt;&gt;&gt;&gt;&gt;&gt;&gt;&gt;&gt;&gt;&gt;&gt;&gt;&gt;&gt;&gt;&gt;&gt;&gt;&gt;&gt;&gt;&gt;&gt;&gt;&gt;&gt;&gt;&gt;&gt;&gt;&gt;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GtßaFib,ayTUeTAcMeBaHsMNg;begðór ³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493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3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BD02EA-DF60-442B-BD97-AA39D8B0430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8600" y="192088"/>
            <a:ext cx="8686800" cy="64627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slakb½RtsßanPaBTMnb;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cUrbMeBjebIGñksegáteXIjkareRbobeFobnwgkaredIremIlelIkmun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 eQµaHbuKÁlik&gt;&gt;&gt;&gt;&gt;&gt;&gt;&gt;&gt;&gt;&gt;&gt;&gt;&gt;&gt;&gt;&gt;&gt;&gt;&gt;&gt;&gt;&gt;&gt;&gt;&gt;&gt;&gt;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	¬TMnb;¦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TMnb;rbs;GagTwk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sßanPaBTUeTAeCIgeTrEb:kxagGagTwk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daMesµA?&gt;&gt;&gt;&gt;&gt;&gt;&gt;&gt;&gt;&gt;&gt;&gt;&gt;&gt;&gt;&gt;&gt;&gt;&gt;&gt;&gt;&gt;&gt;&gt;&gt;&gt;&gt;&gt;&gt;&gt;&gt;&gt;&gt;&gt;&gt;&gt;&gt;&gt;&gt;&gt;&gt;&gt;&gt;&gt;&gt;&gt;&gt;&gt;&gt;&gt;&gt;&gt; kMralfµ  nigRkNat;Rkal&gt;&gt;&gt;&gt;&gt;&gt;&gt;&gt;&gt;&gt;&gt;&gt;&gt;&gt;&gt;&gt;&gt;&gt;&gt;&gt;&gt;&gt;&gt;&gt;&gt;&gt;&gt;&gt;&gt;&gt;&gt;&gt;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dI?&gt;&gt;&gt;&gt;&gt;&gt;&gt;&gt;&gt;&gt;&gt;&gt;&gt;&gt;&gt;&gt;&gt;&gt;&gt;&gt;&gt;&gt;&gt;&gt;&gt;&gt;&gt;&gt;&gt;&gt;&gt;&gt;&gt;&gt;&gt;&gt;&gt;&gt;&gt;&gt;&gt;&gt;&gt;&gt;&gt;&gt;&gt;&gt;&gt;&gt;&gt;&gt;&gt;&gt;&gt;&gt;&gt;&gt;&gt;&gt;&gt;&gt;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sßanPaBTUeTAeCIgeTrEb:kxagtMbn;eRsacRsB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daMesµA?&gt;&gt;&gt;&gt;&gt;&gt;&gt;&gt;&gt;&gt;&gt;&gt;&gt;&gt;&gt;&gt;&gt;&gt;&gt;&gt;&gt;&gt;&gt;&gt;&gt;&gt;&gt;&gt;&gt;&gt;&gt;&gt;&gt;&gt;&gt;&gt;&gt;&gt;&gt;&gt;&gt;&gt;&gt;&gt;&gt;&gt;&gt;&gt;&gt;&gt;&gt;&gt;&gt;kMralfµ nigRkNat;Rkal&gt;&gt;&gt;&gt;&gt;&gt;&gt;&gt;&gt;&gt;&gt;&gt;&gt;&gt;&gt;&gt;&gt;&gt;&gt;&gt;&gt;&gt;&gt;&gt;&gt;&gt;&gt;&gt;&gt;&gt;&gt;&gt;&gt;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dI?&gt;&gt;&gt;&gt;&gt;&gt;&gt;&gt;&gt;&gt;&gt;&gt;&gt;&gt;&gt;&gt;&gt;&gt;&gt;&gt;&gt;&gt;&gt;&gt;&gt;&gt;&gt;&gt;&gt;&gt;&gt;&gt;&gt;&gt;&gt;&gt;&gt;&gt;&gt;&gt;&gt;&gt;&gt;&gt;&gt;&gt;&gt;&gt;&gt;&gt;&gt;&gt;&gt;&gt;&gt;&gt;&gt;&gt;&gt;&gt;&gt;&gt;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sßanPaBTUeTApøÚvebIkbr b¤xñgTMnb;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RKYsRkhm?&gt;&gt;&gt;&gt;&gt;&gt;&gt;&gt;&gt;&gt;&gt;&gt;&gt;&gt;&gt;&gt;&gt;&gt;&gt;&gt;&gt;&gt;&gt;&gt;&gt;&gt;&gt;&gt;&gt;&gt;&gt;&gt;&gt;&gt;&gt;&gt;&gt;&gt;&gt;&gt;&gt;&gt;&gt;&gt;&gt;&gt;  dI?&gt;&gt;&gt;&gt;&gt;&gt;&gt;&gt;&gt;&gt;&gt;&gt;&gt;&gt;&gt;&gt;&gt;&gt;&gt;&gt;&gt;&gt;&gt;&gt;&gt;&gt;&gt;&gt;&gt;&gt;&gt;&gt;&gt;&gt;&gt;&gt;&gt;&gt;&gt;&gt;&gt;&gt;&gt;&gt;&gt;&gt;&gt;&gt;&gt;&gt;&gt;&gt;&gt;&gt;&gt;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daMesµA?&gt;&gt;&gt;&gt;&gt;&gt;&gt;&gt;&gt;&gt;&gt;&gt;&gt;&gt;&gt;&gt;&gt;&gt;&gt;&gt;&gt;&gt;&gt;&gt;&gt;&gt;&gt;&gt;&gt;&gt;&gt;&gt;&gt;&gt;&gt;&gt;&gt;&gt;&gt;&gt;&gt;&gt;&gt;&gt;&gt;&gt;&gt;&gt;&gt;&gt;&gt;&gt; kMralfµerob?&gt;&gt;&gt;&gt;&gt;&gt;&gt;&gt;&gt;&gt;&gt;&gt;&gt;&gt;&gt;&gt;&gt;&gt;&gt;&gt;&gt;&gt;&gt;&gt;&gt;&gt;&gt;&gt;&gt;&gt;&gt;&gt;&gt;&gt;&gt;&gt;&gt;&gt;&gt;&gt;&gt;&gt;&gt;&gt;&gt;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vtþmansMbukman; b¤Rsut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&gt;&gt;&gt;&gt;&gt;&gt;&gt;&gt;&gt;&gt;&gt;&gt;&gt;&gt;&gt;&gt;&gt;&gt;&gt;&gt;&gt;&gt;&gt;&gt;&gt;&gt;&gt;&gt;&gt;&gt;&gt;&gt;&gt;&gt;&gt;&gt;&gt;&gt;&gt;&gt;&gt;&gt;&gt;&gt;&gt;&gt;&gt; )aT¼eT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vtþmancg¥úúÚUrdk;TwkbNþalBIrfynþebIkbrKµankarGnuBaØati</a:t>
            </a:r>
            <a:endParaRPr lang="en-US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vtþmankareRcaH &gt;&gt;&gt;&gt;&gt;&gt;&gt;&gt;&gt;&gt;&gt;&gt;&gt;&gt;&gt;&gt;&gt;&gt;&gt; )aT¼eT	beNþay&gt;&gt;&gt;&gt;&gt;&gt;&gt;&gt;&gt;&gt;&gt;&gt;&gt;&gt;&gt;&gt;&gt;&gt;&gt;&gt;&gt;&gt;&gt;&gt;&gt;&gt;&gt;&gt;&gt;&gt;	sMxan;&gt;&gt;&gt;&gt;&gt;&gt;&gt;&gt;&gt;&gt;&gt;&gt;&gt;&gt;&gt;&gt;&gt;&gt;&gt;&gt;&gt;&gt;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TItaMg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begÁalkMrithamXat;rfynþebIkbr?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cUl b¤ecj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sßanPaBTUeTAcenøaH sMNg; TMnb; 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GtßaFib,ayTUeTAkñúgTMnb;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239963" y="256540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85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85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6AE387-3FC3-4247-AE81-10D62EB6DDA8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25957" name="ZoneTexte 6"/>
          <p:cNvSpPr txBox="1">
            <a:spLocks noChangeArrowheads="1"/>
          </p:cNvSpPr>
          <p:nvPr/>
        </p:nvSpPr>
        <p:spPr bwMode="auto">
          <a:xfrm>
            <a:off x="762000" y="1371600"/>
            <a:ext cx="7467600" cy="2282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karEfTaMRbcaMéf¶sMNg;begðór</a:t>
            </a:r>
            <a:r>
              <a:rPr lang="en-US" sz="32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3200" b="1" u="sng">
              <a:solidFill>
                <a:srgbClr val="000000"/>
              </a:solidFill>
              <a:latin typeface="Limon S1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CaBiessvasßitelIkarsMGatrukçCati dUcCake)aøk b¤epSgeTotEdlsþúkEpñkxagelI nigkñúgsMNg;.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RtYtBinitüerogral;éf¶ sPaBkarN_TUeTAsMNg;begðór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biTfµerobeLIgvijeBlmanrebIk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fr-FR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5958" name="Picture 1" descr="E:\Cheam Taheun\DSCF4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3352800" cy="2514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5959" name="Picture 2" descr="E:\Cheam Taheun\DSCF4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0"/>
            <a:ext cx="3352800" cy="2514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60" name="ZoneTexte 9"/>
          <p:cNvSpPr txBox="1">
            <a:spLocks noChangeArrowheads="1"/>
          </p:cNvSpPr>
          <p:nvPr/>
        </p:nvSpPr>
        <p:spPr bwMode="auto">
          <a:xfrm>
            <a:off x="2571750" y="6308725"/>
            <a:ext cx="371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KMnrkMe)aøkenA Cam tahwg ¬kMBg;cam¦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3541713" y="908050"/>
            <a:ext cx="2038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3106738" y="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build="allAtOnce"/>
      <p:bldP spid="1259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38E69F-D429-4057-AFAC-1ABA08A87C6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26979" name="ZoneTexte 4"/>
          <p:cNvSpPr txBox="1">
            <a:spLocks noChangeArrowheads="1"/>
          </p:cNvSpPr>
          <p:nvPr/>
        </p:nvSpPr>
        <p:spPr bwMode="auto">
          <a:xfrm>
            <a:off x="2484438" y="4208463"/>
            <a:ext cx="37433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sMNg;begðórsV½yRbvtþ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1500" y="2216150"/>
            <a:ext cx="7929563" cy="1570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karEfTaMRbcaMéf¶sMNg;begðór</a:t>
            </a: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3541713" y="1079500"/>
            <a:ext cx="2038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3106738" y="0"/>
            <a:ext cx="297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allAtOnce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6C0AA65-BC1A-4015-A6EA-89DCBB0E201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28005" name="Picture 2" descr="E:\Boeung Nimul Dam\Boeung Nimul déversoir n° 1#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7725"/>
            <a:ext cx="3860800" cy="2895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8006" name="Picture 3" descr="E:\Chitoc et Po Nil\Chitok Irrigation n° 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847725"/>
            <a:ext cx="3962400" cy="2895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8007" name="Picture 4" descr="E:\Chitoc et Po Nil\Chitok Irrigation n° 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7938"/>
            <a:ext cx="3886200" cy="2971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8008" name="ZoneTexte 11"/>
          <p:cNvSpPr txBox="1">
            <a:spLocks noChangeArrowheads="1"/>
          </p:cNvSpPr>
          <p:nvPr/>
        </p:nvSpPr>
        <p:spPr bwMode="auto">
          <a:xfrm>
            <a:off x="685800" y="328453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sMNg;begðórsV½yRbvtþenAbwgniml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28009" name="ZoneTexte 12"/>
          <p:cNvSpPr txBox="1">
            <a:spLocks noChangeArrowheads="1"/>
          </p:cNvSpPr>
          <p:nvPr/>
        </p:nvSpPr>
        <p:spPr bwMode="auto">
          <a:xfrm>
            <a:off x="4953000" y="328453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sMNg;begðórsV½yRbvtþieRbImin)anenACItuk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28010" name="ZoneTexte 13"/>
          <p:cNvSpPr txBox="1">
            <a:spLocks noChangeArrowheads="1"/>
          </p:cNvSpPr>
          <p:nvPr/>
        </p:nvSpPr>
        <p:spPr bwMode="auto">
          <a:xfrm>
            <a:off x="323850" y="6307138"/>
            <a:ext cx="365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sMNg;begðórsV½yRbvtþeRbImin)anenACItuk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	 </a:t>
            </a: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8011" name="Picture 5" descr="Chitok Irrigation n° 11#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216400"/>
            <a:ext cx="2949575" cy="2212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8012" name="ZoneTexte 15"/>
          <p:cNvSpPr txBox="1">
            <a:spLocks noChangeArrowheads="1"/>
          </p:cNvSpPr>
          <p:nvPr/>
        </p:nvSpPr>
        <p:spPr bwMode="auto">
          <a:xfrm>
            <a:off x="5072063" y="407193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sMNg;begðórs½VyRbvtþeRbImin)anenACItuk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4932363" y="387350"/>
            <a:ext cx="20875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1306513" y="-17145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274796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  <p:bldP spid="128009" grpId="0"/>
      <p:bldP spid="128010" grpId="0"/>
      <p:bldP spid="1280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554DE0-356A-4913-B708-C5706CF8A81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29027" name="Rectangle 1"/>
          <p:cNvSpPr>
            <a:spLocks noChangeArrowheads="1"/>
          </p:cNvSpPr>
          <p:nvPr/>
        </p:nvSpPr>
        <p:spPr bwMode="auto">
          <a:xfrm>
            <a:off x="184150" y="-14288"/>
            <a:ext cx="8763000" cy="694372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 eaLnBrk="1" hangingPunct="1">
              <a:lnSpc>
                <a:spcPct val="60000"/>
              </a:lnSpc>
            </a:pPr>
            <a:r>
              <a:rPr lang="en-US" sz="3200" b="1">
                <a:latin typeface="Limon S1" pitchFamily="2" charset="0"/>
                <a:cs typeface="Arial" charset="0"/>
              </a:rPr>
              <a:t>                         </a:t>
            </a: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slakb½RtsPaBkarN_sMNg;begðórsV½yRbvtþ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indent="914400" eaLnBrk="1" hangingPunct="1">
              <a:lnSpc>
                <a:spcPct val="6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ebIGñksegáteXIjkarxUcxatedayeRbobeFobnigkaredIremIlelIkmun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	   eQµaHbuKÁlik&gt;&gt;&gt;&gt;&gt;&gt;&gt;&gt;&gt;&gt;&gt;&gt;&gt;&gt;&gt;&gt;&gt;&gt;&gt;&gt;&gt;&gt;&gt;&gt;&gt;&gt;&gt;&gt;&gt;&gt;&gt;&gt;&gt;&gt;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50000"/>
              </a:lnSpc>
            </a:pP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	RbePTsMNg; ³&gt;&gt;&gt;&gt;&gt;&gt;&gt;&gt;&gt;&gt;&gt;&gt;&gt;&gt;&gt;&gt;&gt;&gt;&gt;&gt;&gt;&gt;&gt;&gt;&gt;&gt;&gt;&gt;&gt;&gt;&gt;&gt;&gt;&gt;&gt;&gt;&gt;&gt;&gt;&gt;&gt;&gt;&gt;   ¬sßir sV½yRbvtþ sMruH l&gt;&gt;&gt; ¦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indent="914400" algn="ctr" eaLnBrk="1" hangingPunct="1">
              <a:lnSpc>
                <a:spcPct val="5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TItaMg 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GPS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sMNg;begðórGagTwk</a:t>
            </a:r>
            <a:endParaRPr lang="fr-FR" sz="2800" b="1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sßanPaBTUeTAsMNg;begðórsþarTic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RKiHfµxageRkamTwk?&gt;&gt;&gt;&gt;&gt;&gt;&gt;&gt;&gt;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ebtugsMNg;?&gt;&gt;&gt;&gt;&gt;&gt;&gt;&gt;&gt;&gt;&gt;&gt;&gt;&gt;&gt;&gt;&gt;&gt;                                              exOnTb;dI?&gt;&gt;&gt;&gt;&gt;&gt;&gt;&gt;&gt;&gt;&gt;&gt;&gt;&gt;&gt;&gt;&gt;&gt;&gt;&gt;&gt;&gt;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søabCBa¢aMg?&gt;&gt;&gt;&gt;&gt;&gt;&gt;&gt;&gt;&gt;&gt;&gt;&gt;&gt;&gt;&gt;&gt;&gt;&gt;&gt;&gt;&gt;&gt;&gt;&gt;&gt;&gt;&gt;&gt;&gt;&gt;&gt;&gt;&gt;&gt;&gt;&gt;&gt;&gt;&gt;&gt;&gt;&gt;&gt;&gt;&gt;&gt;&gt;&gt;&gt;                   cak;dIbMeBj?&gt;&gt;&gt;&gt;&gt;&gt;&gt;&gt;&gt;&gt;&gt;&gt;&gt;&gt;&gt;&gt;&gt;&gt;&gt;&gt;&gt;&gt;&gt;&gt;&gt;&gt;&gt;&gt;&gt;&gt;&gt;&gt;&gt;&gt;&gt;&gt;&gt;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cMeraH?&gt;&gt;&gt;&gt;&gt;&gt;&gt;&gt;&gt;&gt;&gt;&gt;&gt;&gt;&gt;&gt;&gt;&gt;&gt;&gt;&gt;&gt;&gt;&gt;&gt;&gt;&gt;&gt;&gt;&gt;&gt;&gt;&gt;&gt;&gt;&gt;&gt;&gt; )aT¼eT	           sMxan;?&gt;&gt;&gt;&gt;&gt;&gt;&gt;&gt;&gt;&gt;&gt;&gt;&gt;&gt;&gt;&gt;&gt;&gt;&gt;&gt;&gt;&gt;&gt;&gt;&gt;&gt;&gt;&gt;&gt;&gt;&gt;&gt;&gt;&gt;&gt;&gt;&gt;&gt;&gt;&gt;&gt;&gt;&gt;&gt;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sßanPaBTUeTAsMNg;begðórsV½yRbvtþ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4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RKiHfµxageRkamTwk?&gt;&gt;&gt;&gt;&gt;&gt;&gt;&gt;&gt;&gt;&gt;&gt;&gt;&gt;&gt;&gt;&gt;&gt;&gt;&gt;&gt;&gt;&gt;&gt;&gt;&gt;&gt;&gt;&gt;&gt;&gt;&gt;&gt;                      ebtugsMNg;?&gt;&gt;&gt;&gt;&gt;&gt;&gt;&gt;&gt;&gt;&gt;&gt;&gt;&gt;&gt;&gt;&gt;&gt;&gt;&gt;&gt;&gt;&gt;&gt;&gt;&gt;&gt;&gt;&gt;&gt;&gt;&gt;&gt;&gt;&gt;&gt;&gt;&gt;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4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exOnTb;dI?&gt;&gt;&gt;&gt;&gt;&gt;&gt;&gt;&gt;&gt;&gt;&gt;&gt;&gt;&gt;&gt;&gt;&gt;&gt;&gt;&gt;&gt;&gt;&gt;&gt;&gt;&gt;&gt;&gt;&gt;&gt;&gt;&gt;&gt;&gt;&gt;&gt;&gt;&gt;&gt;&gt;&gt;&gt;&gt;&gt;&gt;                      søabCBa¢aMg?&gt;&gt;&gt;&gt;&gt;&gt;&gt;&gt;&gt;&gt;&gt;&gt;&gt;&gt;&gt;&gt;&gt;&gt;&gt;&gt;&gt;&gt;&gt;&gt;&gt;&gt;&gt;&gt;&gt;&gt;&gt;&gt;&gt;&gt;&gt;&gt;&gt;&gt;&gt;&gt;&gt;&gt;&gt;&gt; 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 </a:t>
            </a:r>
          </a:p>
          <a:p>
            <a:pPr indent="914400" eaLnBrk="1" hangingPunct="1">
              <a:lnSpc>
                <a:spcPct val="40000"/>
              </a:lnSpc>
            </a:pP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cak;dIbMeBj?&gt;&gt;&gt;&gt;&gt;&gt;&gt;&gt;&gt;&gt;&gt;&gt;&gt;&gt;&gt;&gt;&gt;&gt;&gt;&gt;&gt;&gt;&gt;&gt;&gt;&gt;&gt;&gt;&gt;&gt;&gt;&gt;&gt;&gt;&gt;&gt;&gt;&gt;&gt;&gt;&gt;&gt;&gt;                      cMeraH?&gt;&gt;&gt;&gt;&gt;&gt;&gt;&gt;&gt;&gt;&gt;&gt;&gt;&gt;&gt;&gt;&gt;&gt;&gt;&gt;&gt;&gt;&gt;&gt;&gt;&gt;&gt;&gt;&gt;&gt;&gt;&gt;&gt;&gt;&gt;&gt;&gt;&gt; )aT¼eT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4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sMxan;?&gt;&gt;&gt;&gt;&gt;&gt;&gt;&gt;&gt;&gt;&gt;&gt;&gt;&gt;&gt;&gt;&gt;&gt;&gt;&gt;&gt;&gt;&gt;&gt;&gt;&gt;&gt;&gt;&gt;&gt;&gt;&gt;&gt;&gt;&gt;&gt;&gt;&gt;&gt;&gt;&gt;&gt;&gt;&gt;                         TVar?&gt;&gt;&gt;&gt;&gt;&gt;&gt;&gt;&gt;&gt;&gt;&gt;&gt;&gt;&gt;&gt;&gt;&gt;&gt;&gt;&gt;&gt;&gt;&gt;&gt;&gt;&gt;&gt;&gt;&gt;&gt;&gt;&gt;&gt;&gt;&gt;&gt;&gt;&gt;&gt;&gt;&gt;&gt;&gt;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40000"/>
              </a:lnSpc>
              <a:spcAft>
                <a:spcPts val="4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xSkabTajfyeRkay?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400"/>
              </a:spcAft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sßanPaBTUeTAsMNg;begðórcMruH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RKiHfµxageRkamTwk?                                                   ebtugsMNg;?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exOnTb;dI?</a:t>
            </a:r>
          </a:p>
          <a:p>
            <a:pPr indent="914400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søabCBa¢aMg?&gt;&gt;&gt;&gt;&gt;&gt;&gt;&gt;&gt;&gt;&gt;&gt;&gt;&gt;&gt;&gt;&gt;&gt;&gt;&gt;&gt;&gt;&gt;&gt;&gt;&gt;&gt;&gt;&gt;&gt;&gt;&gt;&gt;&gt;&gt;&gt;&gt;&gt;&gt;&gt;&gt;	         cak;dIbMeBj?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indent="914400" eaLnBrk="1" hangingPunct="1">
              <a:lnSpc>
                <a:spcPct val="5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TVar?&gt;&gt;&gt;&gt;&gt;&gt;&gt;&gt;&gt;&gt;&gt;&gt;&gt;&gt;&gt;&gt;&gt;&gt;&gt;&gt;&gt;&gt;			         cMeraH?	)aT¼eT	sMxan;?</a:t>
            </a:r>
          </a:p>
          <a:p>
            <a:pPr indent="914400" eaLnBrk="1" hangingPunct="1">
              <a:lnSpc>
                <a:spcPct val="5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cenøaHsMNg; TMnb;&gt;&gt;&gt;&gt;&gt;&gt;&gt;&gt;&gt;&gt;&gt;&gt;&gt;&gt;&gt;&gt;&gt;&gt;&gt;&gt;&gt;&gt;&gt;&gt;&gt;&gt;&gt;&gt;&gt;&gt;&gt;&gt;&gt;&gt;&gt;&gt;&gt;&gt;&gt;&gt;&gt;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5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GtßaFib,ayTUeTAcMeBaHsMNg;begðór ³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9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9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9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9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9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90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90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90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90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90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90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2EF98F-54EA-4333-AAFA-4108FCA97A6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30053" name="ZoneTexte 6"/>
          <p:cNvSpPr txBox="1">
            <a:spLocks noChangeArrowheads="1"/>
          </p:cNvSpPr>
          <p:nvPr/>
        </p:nvSpPr>
        <p:spPr bwMode="auto">
          <a:xfrm>
            <a:off x="142875" y="785813"/>
            <a:ext cx="8839200" cy="3375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karEfTaMRbcaMéf¶sMNg;begðórsV½yRbvtþi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CaBiessdMeNIrkarsMNg;sV½yRbvtþ GaRs½yedaykarCMrujTwkenAelITVarebIkbiT EdlmanKnøwH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TajfyeRkay. CaRbB½neKniymeRbI b:uEnþvaeTomTarbec©keTsCaeRcIncMeBaHkarEfTaM.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cMNucCaeRcInRtUvtamdany:agditdl;RbcaMéf¶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k- </a:t>
            </a: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ExSkabKnøwHTajfyeRkay ¬ruHsés nigdac;¦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x- dak;xøaj;eKaeTogTat;ExSkab nigr:k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K- sMGatRbGb;TVar ¬eQIGENþt b¤fµ¦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r:gekAs‘UTVar</a:t>
            </a:r>
          </a:p>
          <a:p>
            <a:pPr eaLnBrk="1" hangingPunct="1">
              <a:lnSpc>
                <a:spcPct val="70000"/>
              </a:lnSpc>
            </a:pP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g- sßanPaBExSr:k</a:t>
            </a:r>
          </a:p>
          <a:p>
            <a:pPr eaLnBrk="1" hangingPunct="1">
              <a:lnSpc>
                <a:spcPct val="70000"/>
              </a:lnSpc>
            </a:pP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c- RtYtBinitürcnasm&lt;½nebtugGarem:</a:t>
            </a:r>
          </a:p>
          <a:p>
            <a:pPr eaLnBrk="1" hangingPunct="1">
              <a:lnSpc>
                <a:spcPct val="70000"/>
              </a:lnSpc>
            </a:pPr>
            <a:r>
              <a:rPr lang="pt-PT" sz="2800">
                <a:latin typeface="Limon S1" pitchFamily="2" charset="0"/>
                <a:cs typeface="Arial" charset="0"/>
              </a:rPr>
              <a:t>	</a:t>
            </a: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l&gt;&gt;&gt;.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pic>
        <p:nvPicPr>
          <p:cNvPr id="130054" name="Picture 2" descr="E:\Chitoc et Po Nil\Chitok Irrigation n°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46550"/>
            <a:ext cx="3556000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0055" name="Picture 3" descr="E:\Chitoc et Po Nil\Chitok Irrigation n° 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43375"/>
            <a:ext cx="3556000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30056" name="Connecteur droit avec flèche 10"/>
          <p:cNvCxnSpPr>
            <a:cxnSpLocks noChangeShapeType="1"/>
          </p:cNvCxnSpPr>
          <p:nvPr/>
        </p:nvCxnSpPr>
        <p:spPr bwMode="auto">
          <a:xfrm rot="16200000" flipH="1">
            <a:off x="7156450" y="4589463"/>
            <a:ext cx="38100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0057" name="ZoneTexte 11"/>
          <p:cNvSpPr txBox="1">
            <a:spLocks noChangeArrowheads="1"/>
          </p:cNvSpPr>
          <p:nvPr/>
        </p:nvSpPr>
        <p:spPr bwMode="auto">
          <a:xfrm>
            <a:off x="6477000" y="411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PT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r:k ExSkab</a:t>
            </a: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fr-FR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058" name="ZoneTexte 14"/>
          <p:cNvSpPr txBox="1">
            <a:spLocks noChangeArrowheads="1"/>
          </p:cNvSpPr>
          <p:nvPr/>
        </p:nvSpPr>
        <p:spPr bwMode="auto">
          <a:xfrm>
            <a:off x="5357813" y="44783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</a:pPr>
            <a:r>
              <a:rPr lang="pt-PT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ExSkabTajfyeRkay</a:t>
            </a:r>
            <a:endParaRPr lang="fr-FR" sz="28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cxnSp>
        <p:nvCxnSpPr>
          <p:cNvPr id="130059" name="Connecteur droit avec flèche 15"/>
          <p:cNvCxnSpPr>
            <a:cxnSpLocks noChangeShapeType="1"/>
          </p:cNvCxnSpPr>
          <p:nvPr/>
        </p:nvCxnSpPr>
        <p:spPr bwMode="auto">
          <a:xfrm>
            <a:off x="6858000" y="4714875"/>
            <a:ext cx="838200" cy="466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0060" name="ZoneTexte 17"/>
          <p:cNvSpPr txBox="1">
            <a:spLocks noChangeArrowheads="1"/>
          </p:cNvSpPr>
          <p:nvPr/>
        </p:nvSpPr>
        <p:spPr bwMode="auto">
          <a:xfrm>
            <a:off x="5410200" y="5334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PT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KnøiHfyeRkay</a:t>
            </a:r>
            <a:endParaRPr lang="fr-FR" sz="28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cxnSp>
        <p:nvCxnSpPr>
          <p:cNvPr id="130061" name="Connecteur droit avec flèche 18"/>
          <p:cNvCxnSpPr>
            <a:cxnSpLocks noChangeShapeType="1"/>
          </p:cNvCxnSpPr>
          <p:nvPr/>
        </p:nvCxnSpPr>
        <p:spPr bwMode="auto">
          <a:xfrm>
            <a:off x="6643688" y="5715000"/>
            <a:ext cx="747712" cy="304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0062" name="ZoneTexte 20"/>
          <p:cNvSpPr txBox="1">
            <a:spLocks noChangeArrowheads="1"/>
          </p:cNvSpPr>
          <p:nvPr/>
        </p:nvSpPr>
        <p:spPr bwMode="auto">
          <a:xfrm>
            <a:off x="2362200" y="4343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PT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RbGb;TVar</a:t>
            </a:r>
            <a:r>
              <a:rPr lang="en-US" sz="28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cxnSp>
        <p:nvCxnSpPr>
          <p:cNvPr id="130063" name="Connecteur droit avec flèche 21"/>
          <p:cNvCxnSpPr>
            <a:cxnSpLocks noChangeShapeType="1"/>
            <a:stCxn id="130062" idx="2"/>
          </p:cNvCxnSpPr>
          <p:nvPr/>
        </p:nvCxnSpPr>
        <p:spPr bwMode="auto">
          <a:xfrm flipH="1">
            <a:off x="2667000" y="4862513"/>
            <a:ext cx="381000" cy="10048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0064" name="Connecteur droit avec flèche 23"/>
          <p:cNvCxnSpPr>
            <a:cxnSpLocks noChangeShapeType="1"/>
            <a:stCxn id="130062" idx="2"/>
          </p:cNvCxnSpPr>
          <p:nvPr/>
        </p:nvCxnSpPr>
        <p:spPr bwMode="auto">
          <a:xfrm>
            <a:off x="3048000" y="4862513"/>
            <a:ext cx="0" cy="10810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4932363" y="3159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1306513" y="-242888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7121" name="Text Box 21"/>
          <p:cNvSpPr txBox="1">
            <a:spLocks noChangeArrowheads="1"/>
          </p:cNvSpPr>
          <p:nvPr/>
        </p:nvSpPr>
        <p:spPr bwMode="auto">
          <a:xfrm>
            <a:off x="2747963" y="15081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47122" name="Text Box 22"/>
          <p:cNvSpPr txBox="1">
            <a:spLocks noChangeArrowheads="1"/>
          </p:cNvSpPr>
          <p:nvPr/>
        </p:nvSpPr>
        <p:spPr bwMode="auto">
          <a:xfrm>
            <a:off x="1517650" y="13128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2297113" y="34004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053" grpId="0" build="allAtOnce"/>
      <p:bldP spid="130057" grpId="0"/>
      <p:bldP spid="130058" grpId="0"/>
      <p:bldP spid="130060" grpId="0"/>
      <p:bldP spid="1300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9E0FF5-54E8-4DDC-893B-29E1058C62E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75" y="2311400"/>
            <a:ext cx="771525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9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PT" sz="9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>
              <a:defRPr/>
            </a:pPr>
            <a:r>
              <a:rPr lang="pt-PT" sz="9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  <a:cs typeface="Arial" charset="0"/>
              </a:rPr>
              <a:t>bNþaj</a:t>
            </a:r>
            <a:endParaRPr lang="en-US" sz="9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on S1" pitchFamily="2" charset="0"/>
              <a:cs typeface="Arial" charset="0"/>
            </a:endParaRPr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3541713" y="1079500"/>
            <a:ext cx="2038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3106738" y="0"/>
            <a:ext cx="2833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1E09D3-F527-45E4-9C53-73A28457AAEB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32101" name="Picture 63" descr="F:\Scan0028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547813"/>
            <a:ext cx="8956675" cy="5121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3541713" y="1063625"/>
            <a:ext cx="21097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3106738" y="-15875"/>
            <a:ext cx="2833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4548188" y="377825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9E1D18-D342-4823-B93A-A7143582AE6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33125" name="ZoneTexte 6"/>
          <p:cNvSpPr txBox="1">
            <a:spLocks noChangeArrowheads="1"/>
          </p:cNvSpPr>
          <p:nvPr/>
        </p:nvSpPr>
        <p:spPr bwMode="auto">
          <a:xfrm>
            <a:off x="152400" y="981075"/>
            <a:ext cx="8839200" cy="54927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pt-PT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karEfTaMbNþajral;éf¶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bNþajTaMgenHpSMeLIgeday vtßúFatueRcInya:g</a:t>
            </a:r>
          </a:p>
          <a:p>
            <a:pPr eaLnBrk="1" hangingPunct="1">
              <a:lnSpc>
                <a:spcPct val="70000"/>
              </a:lnSpc>
            </a:pPr>
            <a:r>
              <a:rPr lang="pt-PT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RbLayrgTI1 rgTI2 nigrgTI 3</a:t>
            </a: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RbLayedaHTwkrgTI1 rgTI2 nigrgTI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sMNg;EckTwk edImRbLayrgTI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nigRbLayrgedaHTwkTI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sMNg;EckTwk edImRbLayTIrg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nigRbLayrgedaHTwkTI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g- sMNg;begðórsuvtþiPaB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c- pøÚvGmRbLayrgTI1 nigTI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q- epSg²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kargarral;éf¶EdlsMxan; KWkarEfTaM[)anl¥ dUcCaTMnb;nUvpøÚvGmRbLaysMrab;ebIkbrlubbM)at;dIRsut sMbukman;TwkeRcaH enAeBlbNþúHbNþal. eFVIkarlb;bM)at;karxUcxat)anelOn enaHesah‘uycMNayelIkarEfTaMnigGs;tic.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karbM)at;rukçCati EdlsÞHcracrelITMnb;.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karRcUtesµA TwkEdlsÞHTwkhUreTARbLay.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karerobcMkMralfµEdlmanfµrebIk.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dak;xøaj;eKaviselIkTVar dak;xøaj;eKaRtg;RKIbelIk RtYtBinitüviscab;TVarTwk.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dUrr:gxUc.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b:HsøabCBa¢aMgsMNg;EdlTwkhUreRcaH.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RtYtBinitüebtug.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sMGateQIGENþt b¤fµkñúgsMNg;.                        l&gt;&gt;&gt;.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4932363" y="3159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1306513" y="-242888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2747963" y="15081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E38364-D07F-410C-9C6F-D4B0B525A005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938" y="1828800"/>
            <a:ext cx="7786687" cy="2568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  <a:p>
            <a:pPr algn="ctr" eaLnBrk="1" hangingPunct="1"/>
            <a:r>
              <a:rPr lang="en-US" sz="8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bNþaj</a:t>
            </a:r>
          </a:p>
        </p:txBody>
      </p:sp>
      <p:sp>
        <p:nvSpPr>
          <p:cNvPr id="134150" name="ZoneTexte 7"/>
          <p:cNvSpPr txBox="1">
            <a:spLocks noChangeArrowheads="1"/>
          </p:cNvSpPr>
          <p:nvPr/>
        </p:nvSpPr>
        <p:spPr bwMode="auto">
          <a:xfrm>
            <a:off x="2862263" y="4565650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RbLay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34150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557D77-F62A-408B-9FE0-EDB9BC3CE8B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27025" y="219075"/>
            <a:ext cx="8534400" cy="63547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 algn="ctr" eaLnBrk="1" hangingPunct="1">
              <a:lnSpc>
                <a:spcPct val="70000"/>
              </a:lnSpc>
              <a:defRPr/>
            </a:pPr>
            <a:r>
              <a:rPr lang="en-US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charset="0"/>
              </a:rPr>
              <a:t>slakb½RtsPaBkarN_RbLay </a:t>
            </a:r>
            <a:endParaRPr lang="fr-FR" sz="32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ebIGñksegáteXIjkarxUcxatedayeRbobeFobnigkaredIremIlelIkmun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éf¶edIremIl ³&gt;&gt;&gt;&gt;&gt;&gt;&gt;&gt;&gt;&gt;&gt;&gt;&gt;&gt;&gt;&gt;&gt;&gt;&gt;&gt;&gt;&gt;&gt;&gt;&gt;&gt;&gt;&gt;&gt;&gt;&gt;&gt;&gt;&gt;&gt;&gt;&gt;&gt;&gt;&gt;&gt;&gt;&gt;&gt;&gt;&gt;&gt;&gt;eQµaHbuKÁlik: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…………………………………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RbePTRbLay³&gt;&gt;&gt;&gt;&gt;&gt;&gt;&gt;&gt;&gt;&gt;&gt;&gt;&gt;&gt;&gt;&gt;&gt;&gt;&gt;&gt;&gt;&gt;&gt;&gt;&gt;&gt;&gt;&gt;&gt;&gt;&gt;&gt;&gt;&gt;&gt;&gt;&gt;&gt;&gt;&gt;&gt;&gt; ¬RbLayeRsacRsb b¤RbLayedaHTwk 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TItaMg 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GPS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k,alsMNg ;</a:t>
            </a:r>
            <a:r>
              <a:rPr lang="fr-FR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X</a:t>
            </a:r>
            <a:r>
              <a:rPr lang="fr-FR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: …………………………….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 </a:t>
            </a:r>
            <a:r>
              <a:rPr lang="fr-FR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…Y………………………………..</a:t>
            </a: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R</a:t>
            </a: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bePTRbLay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sPaBkarN_TUeTArbs;RbLay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pøÚvebIkbrGmRbLay ebIsinman?&gt;&gt;&gt;&gt;&gt;&gt;&gt;&gt;&gt;&gt;&gt;&gt;&gt;&gt;&gt;&gt;&gt;&gt;&gt;&gt;&gt;&gt;&gt;&gt;&gt;&gt;&gt;&gt;&gt;&gt;&gt;&gt;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pøÚvGmRbLayRkalRKYsRkhm?&gt;&gt;&gt;&gt;&gt;&gt;&gt;&gt;&gt;&gt;&gt;&gt;&gt;&gt;&gt;&gt;&gt;&gt;&gt;&gt;&gt;&gt;)aT¼eT	   				beNþay?&gt;&gt;&gt;&gt;&gt;&gt;&gt;&gt;&gt;&gt;&gt;&gt;&gt;&gt;&gt;&gt;&gt;&gt;&gt;&gt;&gt;&gt;&gt;&gt;&gt;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vtþmansMbukman; b¤dIRsut?&gt;&gt;&gt;&gt;&gt;&gt;&gt;&gt;&gt;&gt;&gt;&gt;&gt;&gt;&gt;&gt;&gt;&gt;&gt;&gt;&gt;&gt;&gt;&gt;&gt;&gt;&gt;&gt;&gt;&gt;&gt;)aT¼eT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vtþmanTItaMgTmøab;hamXat;rfynþebIkbr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vtþmancMeraH	)aT¼eT	beNþay&gt;&gt;&gt;&gt;&gt;&gt;&gt;&gt;&gt;&gt;&gt;&gt;&gt;&gt;&gt;&gt;&gt;&gt;&gt;&gt;&gt;&gt;&gt;sMxan;&gt;&gt;&gt;&gt;&gt;&gt;&gt;&gt;&gt;&gt;&gt;&gt;&gt;&gt;&gt;&gt;&gt;&gt;&gt;&gt;&gt;&gt;&gt;&gt;&gt;&gt;&gt;&gt;&gt;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TItaMg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PaBkarN_begÁalkMrithamrfynþeFVIcracr?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cUl b¤ecj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pøÚvGmRbLaysMrab;efµIreCIg?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etIpøÚvGmRbLayman)ak;?&gt;&gt;&gt;&gt;&gt;&gt;&gt;&gt;&gt;&gt;&gt;&gt;&gt;&gt;&gt;&gt;&gt;&gt;&gt;&gt;&gt;&gt;&gt;)aT¼eT            beNþay?&gt;&gt;&gt;&gt;&gt;&gt;&gt;&gt;&gt;&gt;&gt;&gt;&gt;&gt;&gt;&gt;&gt;&gt;&gt;&gt;&gt;&gt;&gt;&gt;&gt;&gt;</a:t>
            </a:r>
          </a:p>
          <a:p>
            <a:pPr indent="914400" eaLnBrk="1" hangingPunct="1">
              <a:lnSpc>
                <a:spcPct val="60000"/>
              </a:lnSpc>
              <a:defRPr/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etIman]bsKÁraraMgTwkhUr?&gt;&gt;&gt;&gt;&gt;&gt;&gt;&gt;&gt;&gt;&gt;&gt;&gt;&gt;&gt;&gt;&gt;&gt;&gt;&gt;&gt;&gt; )aT¼eT	         RbePTGVI?&gt;&gt;&gt;&gt;&gt;&gt;&gt;&gt;&gt;&gt;&gt;&gt;&gt;&gt;&gt;&gt;&gt;&gt;&gt;&gt;&gt;&gt;&gt;&gt;&gt;&gt;&gt;&gt;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indent="914400" eaLnBrk="1" hangingPunct="1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GtßaFitb,ayTUeTAcMeBaHRbLay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indent="914400" eaLnBrk="1" hangingPunct="1">
              <a:spcAft>
                <a:spcPts val="600"/>
              </a:spcAft>
              <a:defRPr/>
            </a:pP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5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5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5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5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7A6F94-437F-4765-8597-A3C72E61CCC5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938" y="1828800"/>
            <a:ext cx="8032750" cy="301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</a:t>
            </a:r>
          </a:p>
        </p:txBody>
      </p:sp>
      <p:sp>
        <p:nvSpPr>
          <p:cNvPr id="109574" name="ZoneTexte 7"/>
          <p:cNvSpPr txBox="1">
            <a:spLocks noChangeArrowheads="1"/>
          </p:cNvSpPr>
          <p:nvPr/>
        </p:nvSpPr>
        <p:spPr bwMode="auto">
          <a:xfrm>
            <a:off x="2571750" y="4857750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sMbukman; b¤kUnføúkTwk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3541713" y="12430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9574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750869-0924-4C3B-AB2F-CBFADEC6774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938" y="1828800"/>
            <a:ext cx="7858125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9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>
              <a:defRPr/>
            </a:pPr>
            <a:r>
              <a:rPr lang="en-US" sz="9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  <a:cs typeface="Arial" charset="0"/>
              </a:rPr>
              <a:t>bNþaj</a:t>
            </a:r>
          </a:p>
        </p:txBody>
      </p:sp>
      <p:sp>
        <p:nvSpPr>
          <p:cNvPr id="136198" name="ZoneTexte 7"/>
          <p:cNvSpPr txBox="1">
            <a:spLocks noChangeArrowheads="1"/>
          </p:cNvSpPr>
          <p:nvPr/>
        </p:nvSpPr>
        <p:spPr bwMode="auto">
          <a:xfrm>
            <a:off x="2933700" y="4994275"/>
            <a:ext cx="33528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36198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BDE605-1283-404B-9B9D-4B0416FE87CE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75" y="1828800"/>
            <a:ext cx="7572375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</a:p>
        </p:txBody>
      </p:sp>
      <p:sp>
        <p:nvSpPr>
          <p:cNvPr id="98310" name="ZoneTexte 7"/>
          <p:cNvSpPr txBox="1">
            <a:spLocks noChangeArrowheads="1"/>
          </p:cNvSpPr>
          <p:nvPr/>
        </p:nvSpPr>
        <p:spPr bwMode="auto">
          <a:xfrm>
            <a:off x="2643188" y="5208588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 vis RKIbsMrab;elIk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8310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55F866-2FD7-4293-8A6A-DA8A7399767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228600" y="325438"/>
            <a:ext cx="8729663" cy="62912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slakb½RtsPaBkarN_sMNg;</a:t>
            </a:r>
            <a:endParaRPr lang="fr-FR" sz="32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ebIGñksegáteXIjkarxUcxatedayeRbobeFobnwgkaredIremIlelIkmun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		eQµaHbuKÁlik&gt;&gt;&gt;&gt;&gt;&gt;&gt;&gt;&gt;&gt;&gt;&gt;&gt;&gt;&gt;&gt;&gt;&gt;&gt;&gt;&gt;&gt;&gt;&gt;&gt;&gt;&gt;&gt;&gt;&gt;&gt;&gt;&gt;&gt;&gt;&gt;&gt;&gt;&gt;&gt;&gt;&gt;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¬sMNg;snÞHTb;Twk lU begðór¦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 b¤TItaMg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GPS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sMNg;Tb;Twk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¬cMnYnTVar¦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sßanPaBTUeTArcnasm&lt;½nrbs;ebtug			sßanPaBTUeTAfµerobEpñkxagelITwk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sßanPaBTUeTAfµerobEpñkxagelITwk			sßanPaBTUeTAfµerobEpñkxageRkamTwk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vtþmanGtßúGENþtCab;KaMgkñúgsMNg;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	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............................................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	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............................................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	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............................................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2…………………………………..</a:t>
            </a:r>
            <a:endParaRPr lang="fr-F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............................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4…………………………………..</a:t>
            </a:r>
            <a:endParaRPr lang="fr-F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sßanPaBvIsP¢ab;TVar b¤TMBk;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6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sßanPaBRKIbelIk¬dak;xøaj;xagkñúg P¢ab;ebtug b‘ULúgP¢ab;RTnab;xagelInigxageRkam¦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6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sßanPaB)atsMNg;Epñkxagmux		EpñkxageRkay		EpñkkñúgsMNg;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sßanPaBkMralebtugxagelI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dIcak;bMeBjsøabCBa¢aMgxageqVg				dIcak;bMeBjxagsþaM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karkt;sMKal;bEnßm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 flipV="1">
            <a:off x="0" y="44450"/>
            <a:ext cx="914400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476375" y="17732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7596EB-F4E9-47F7-810B-C0A75CB9E6D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3429" name="ZoneTexte 7"/>
          <p:cNvSpPr txBox="1">
            <a:spLocks noChangeArrowheads="1"/>
          </p:cNvSpPr>
          <p:nvPr/>
        </p:nvSpPr>
        <p:spPr bwMode="auto">
          <a:xfrm>
            <a:off x="498475" y="1893888"/>
            <a:ext cx="8250238" cy="40941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EfTaMral;éf¶sMrab;TVarTwk vis nigRKIb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tamslakb½RtepSg²rbs;GñkTMnb;b¤ nigbuKÁlikTTYlbnÞúkRtYtBinitüTMnb; vacaM)ac;RtUvbMeBjkargar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gay² nigmineTomTarsmÖar³eRcIn dUcCa ³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dak;xøaj;eKa vIselIkTVar nigG½kSsnÞHTwk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dUrsmÖar³)ak; b¤)at;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labxøaj;eKaBIj:úgbnßyel,ÓnRKIbelIk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dUrr:gxUc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g- labfñaMBN_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c- cab;vIselIkTVar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q- kEnøgdak;KnøwHbiTTVar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B4DE85-F789-4FFD-9571-43BE2699804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04453" name="Picture 3" descr="Scan020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84438" y="981075"/>
            <a:ext cx="3406775" cy="587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851275" y="1023938"/>
            <a:ext cx="122555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571875" y="1047750"/>
            <a:ext cx="20193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KnøwHTb;viskñúgsßanPaBbiTTVarTb;TwkbiT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924300" y="1412875"/>
            <a:ext cx="288925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4643438" y="4149725"/>
            <a:ext cx="9366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356100" y="4000500"/>
            <a:ext cx="1222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EdkmUlTMhM  90 mm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4211638" y="4508500"/>
            <a:ext cx="9366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924300" y="4360863"/>
            <a:ext cx="14430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visedAcMNuc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8 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30 mm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627313" y="4868863"/>
            <a:ext cx="1516062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5759450" y="2354263"/>
            <a:ext cx="34925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kEnøgdak;RbB½nTb;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en-US" sz="2800" b="1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eBlbiTTVarr:gepþk xageRkamsgát;ENnlµmeKdak;RbB½nKnøwH</a:t>
            </a:r>
          </a:p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Tb;manr:gGNþat mineGayTwkRCab)an. </a:t>
            </a:r>
          </a:p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dMumUlehIyeKmYlCaGtibrima visedAcMnYn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.</a:t>
            </a:r>
          </a:p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hammineGayb:³Bal;rhUtdl;mankmµviFIGnþraKmn_elIkeRkay  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2771775" y="6021388"/>
            <a:ext cx="792163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2555875" y="5229225"/>
            <a:ext cx="1719263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dMuTb;vIslabfñaMBN_exovépÞemX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7359" name="Rectangle 23"/>
          <p:cNvSpPr>
            <a:spLocks noChangeArrowheads="1"/>
          </p:cNvSpPr>
          <p:nvPr/>
        </p:nvSpPr>
        <p:spPr bwMode="auto">
          <a:xfrm>
            <a:off x="4984750" y="549275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7360" name="Rectangle 24"/>
          <p:cNvSpPr>
            <a:spLocks noChangeArrowheads="1"/>
          </p:cNvSpPr>
          <p:nvPr/>
        </p:nvSpPr>
        <p:spPr bwMode="auto">
          <a:xfrm>
            <a:off x="1960563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7361" name="Text Box 25"/>
          <p:cNvSpPr txBox="1">
            <a:spLocks noChangeArrowheads="1"/>
          </p:cNvSpPr>
          <p:nvPr/>
        </p:nvSpPr>
        <p:spPr bwMode="auto">
          <a:xfrm>
            <a:off x="5465763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3851275" y="5516563"/>
            <a:ext cx="64928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7340600" y="234791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8051800" y="321310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4281" grpId="0" animBg="1"/>
      <p:bldP spid="54282" grpId="0" animBg="1"/>
      <p:bldP spid="54283" grpId="0" animBg="1"/>
      <p:bldP spid="54284" grpId="0" animBg="1"/>
      <p:bldP spid="54285" grpId="0" animBg="1"/>
      <p:bldP spid="54287" grpId="0" animBg="1"/>
      <p:bldP spid="54288" grpId="0" animBg="1"/>
      <p:bldP spid="54289" grpId="0" animBg="1"/>
      <p:bldP spid="54292" grpId="0"/>
      <p:bldP spid="54293" grpId="0" animBg="1"/>
      <p:bldP spid="54294" grpId="0" animBg="1"/>
      <p:bldP spid="54298" grpId="0" animBg="1"/>
      <p:bldP spid="54299" grpId="0"/>
      <p:bldP spid="543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45200C-6A84-4D24-8C96-F484465B798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75" y="1828800"/>
            <a:ext cx="7572375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</a:p>
        </p:txBody>
      </p:sp>
      <p:sp>
        <p:nvSpPr>
          <p:cNvPr id="105478" name="ZoneTexte 7"/>
          <p:cNvSpPr txBox="1">
            <a:spLocks noChangeArrowheads="1"/>
          </p:cNvSpPr>
          <p:nvPr/>
        </p:nvSpPr>
        <p:spPr bwMode="auto">
          <a:xfrm>
            <a:off x="2555875" y="48514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fµerob nigebtug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5478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BCDC0C-A9A3-44CF-9EF8-B58F562EE371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6502" name="ZoneTexte 7"/>
          <p:cNvSpPr txBox="1">
            <a:spLocks noChangeArrowheads="1"/>
          </p:cNvSpPr>
          <p:nvPr/>
        </p:nvSpPr>
        <p:spPr bwMode="auto">
          <a:xfrm>
            <a:off x="755650" y="1722438"/>
            <a:ext cx="7696200" cy="4376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EfTaMfµerob nigebtug</a:t>
            </a:r>
            <a:endParaRPr lang="fr-FR" sz="3600" b="1" u="sng">
              <a:solidFill>
                <a:srgbClr val="000000"/>
              </a:solidFill>
              <a:latin typeface="Limon S1" pitchFamily="2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Limon S1" pitchFamily="2" charset="0"/>
              </a:rPr>
              <a:t>tamslakb½RtepSg²rbs;GñkTMnb;b¤ nigbuKÁlikTTYlbnÞúkRtYtBinitüTMnb; vacaM)ac;RtUvbMeBjkargargay² nigmineTomTarsmÖar³eRcIn dUcCa ³</a:t>
            </a:r>
          </a:p>
          <a:p>
            <a:pPr eaLnBrk="1" hangingPunct="1">
              <a:lnSpc>
                <a:spcPct val="80000"/>
              </a:lnSpc>
            </a:pPr>
            <a:endParaRPr lang="en-US" sz="36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karebokmuxtMN\dæ ¬r:gxUc¦</a:t>
            </a:r>
          </a:p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sMGatEmk rWeQIEdlb:³Bal;dl;karbiTTVar</a:t>
            </a:r>
          </a:p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CRmHesµA b¤kat;rukçCatiduHtamsMNg;</a:t>
            </a:r>
          </a:p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X-RtYtBinitüsßanPaBebtug ¬sñameRbH b¤cMeraH¦</a:t>
            </a:r>
            <a:r>
              <a:rPr lang="fr-FR" sz="3600">
                <a:solidFill>
                  <a:srgbClr val="000000"/>
                </a:solidFill>
                <a:latin typeface="Limon S1" pitchFamily="2" charset="0"/>
              </a:rPr>
              <a:t>	</a:t>
            </a:r>
          </a:p>
        </p:txBody>
      </p:sp>
      <p:sp>
        <p:nvSpPr>
          <p:cNvPr id="59396" name="Rectangle 33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9397" name="Rectangle 34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9398" name="Text Box 35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6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F93E93-05F8-44A4-A802-831DBB51681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0419" name="Rectangle 8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0420" name="Rectangle 9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755650" y="1785938"/>
            <a:ext cx="7632700" cy="2867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EfTaMral;éf¶</a:t>
            </a:r>
          </a:p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b:usß×bUmTwk</a:t>
            </a: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2714625" y="5143500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ma:sIunbUmTwk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450" y="65976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D1A864-F566-427C-B6B9-48A032D5A9AE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39267" name="Picture 2" descr="E:\Cambodai Perimeter aout\Prey Veng\Prek Phdao\Img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9861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3" descr="E:\Cambodai Perimeter aout\Svay Reang\Sopha Pumping Station\Sopha pump station de pompage n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1598613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4" descr="E:\Cambodai Perimeter aout\Svay Reang\Sopha Pumping Station\Sopha Pump sortie pompes n°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598613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5" descr="E:\Cambodai Perimeter aout\Svay Reang\Sopha Pumping Station\Sopha pump aspiration n°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09416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6" descr="E:\Cambodai Perimeter aout\Svay Reang\Sopha Pumping Station\Img000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625" y="4113213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7" descr="E:\Cambodai Perimeter aout\Svay Reang\Sopha Pumping Station\Sopha pumps les machines n°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6475" y="4113213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5" name="ZoneTexte 12"/>
          <p:cNvSpPr txBox="1">
            <a:spLocks noChangeArrowheads="1"/>
          </p:cNvSpPr>
          <p:nvPr/>
        </p:nvSpPr>
        <p:spPr bwMode="auto">
          <a:xfrm>
            <a:off x="152400" y="337661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ma:sIunbUmelIs&lt;anbENþt </a:t>
            </a:r>
            <a:endParaRPr lang="fr-FR" sz="2800">
              <a:latin typeface="Limon S1" pitchFamily="2" charset="0"/>
              <a:cs typeface="Arial" charset="0"/>
            </a:endParaRPr>
          </a:p>
        </p:txBody>
      </p:sp>
      <p:sp>
        <p:nvSpPr>
          <p:cNvPr id="139276" name="ZoneTexte 13"/>
          <p:cNvSpPr txBox="1">
            <a:spLocks noChangeArrowheads="1"/>
          </p:cNvSpPr>
          <p:nvPr/>
        </p:nvSpPr>
        <p:spPr bwMode="auto">
          <a:xfrm>
            <a:off x="3200400" y="337661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GaKarbUmenAsupa </a:t>
            </a:r>
            <a:endParaRPr lang="fr-FR" sz="2800">
              <a:latin typeface="Limon S1" pitchFamily="2" charset="0"/>
              <a:cs typeface="Arial" charset="0"/>
            </a:endParaRPr>
          </a:p>
        </p:txBody>
      </p:sp>
      <p:sp>
        <p:nvSpPr>
          <p:cNvPr id="139277" name="ZoneTexte 14"/>
          <p:cNvSpPr txBox="1">
            <a:spLocks noChangeArrowheads="1"/>
          </p:cNvSpPr>
          <p:nvPr/>
        </p:nvSpPr>
        <p:spPr bwMode="auto">
          <a:xfrm>
            <a:off x="6172200" y="337661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 bUmRcanenAsupa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9278" name="ZoneTexte 15"/>
          <p:cNvSpPr txBox="1">
            <a:spLocks noChangeArrowheads="1"/>
          </p:cNvSpPr>
          <p:nvPr/>
        </p:nvSpPr>
        <p:spPr bwMode="auto">
          <a:xfrm>
            <a:off x="179388" y="5895975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bUmbWt enAsupa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9279" name="ZoneTexte 16"/>
          <p:cNvSpPr txBox="1">
            <a:spLocks noChangeArrowheads="1"/>
          </p:cNvSpPr>
          <p:nvPr/>
        </p:nvSpPr>
        <p:spPr bwMode="auto">
          <a:xfrm>
            <a:off x="3200400" y="58816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bUmelx1enAsupa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9280" name="ZoneTexte 17"/>
          <p:cNvSpPr txBox="1">
            <a:spLocks noChangeArrowheads="1"/>
          </p:cNvSpPr>
          <p:nvPr/>
        </p:nvSpPr>
        <p:spPr bwMode="auto">
          <a:xfrm>
            <a:off x="6172200" y="582453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Limon S1" pitchFamily="2" charset="0"/>
                <a:cs typeface="Arial" charset="0"/>
              </a:rPr>
              <a:t>bUmelx1enAsupa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61455" name="Rectangle 19"/>
          <p:cNvSpPr>
            <a:spLocks noChangeArrowheads="1"/>
          </p:cNvSpPr>
          <p:nvPr/>
        </p:nvSpPr>
        <p:spPr bwMode="auto">
          <a:xfrm>
            <a:off x="3541713" y="10525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1456" name="Rectangle 2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1457" name="Text Box 2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/>
      <p:bldP spid="139276" grpId="0"/>
      <p:bldP spid="139277" grpId="0"/>
      <p:bldP spid="139278" grpId="0"/>
      <p:bldP spid="139279" grpId="0"/>
      <p:bldP spid="1392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2C3FD0-4FDB-4880-80EC-E2C3819C54C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2467" name="Rectangle 8"/>
          <p:cNvSpPr>
            <a:spLocks noChangeArrowheads="1"/>
          </p:cNvSpPr>
          <p:nvPr/>
        </p:nvSpPr>
        <p:spPr bwMode="auto">
          <a:xfrm>
            <a:off x="5222875" y="3619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2339975" y="-1714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3781425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60363" y="908050"/>
            <a:ext cx="8388350" cy="5807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b:usß×bUmTwkTaMgenHpSMeLIgedayvtßúFatueRcInya:g ³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k- RbB½n§bWt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x- RbB½n§beBa©jTwkedaymanGagsþúk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K- ma:sIunbUm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X- ma:sIunkMedA b¤dutykcMhayedayGKÁIsnI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g- epSg²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kargarsMxan;ral;éf¶KW dak;xøaj;eKa vtßúFatubgViledayma:sIunbUm karEfTaMdak;eRbgrGil tamRkitkñúgma:sIunkMedA nigdUreRbgrMGilkñúgma:sIun dUrkRmgeRbgrMGil nigeRbgma:s‘Ut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RtYtBinitükarritvis nigex©Ab‘ULúg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sMGatrn§bWt ¬páaQUk¦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labfñaMkñúgRsuk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sMGatGagsþúkrbs;ma:sIunRcan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EfTaMdak;ma:s‘utkñúgerEsv½r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EfTaMdak;Twkkñúgra:DIya:T½r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RtYtBinitü nigdUrExSBan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epSg²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4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9822B-FDD0-40F2-A583-80FFAA2E4D9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0598" name="Picture 5" descr="Scan0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916113"/>
            <a:ext cx="4648200" cy="31257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0599" name="Picture 6" descr="Scan01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133600"/>
            <a:ext cx="3559175" cy="2530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541713" y="1243013"/>
            <a:ext cx="1892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7E145D-1F0C-4E05-8AA7-0AF7049578B0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44450"/>
            <a:ext cx="9144000" cy="6924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slakb½RtsPaBkarN_b:usß×bUmTwk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cUrbMeBj ebIGñksegáteXIjkarxUcxatedayeRbobeFobnwgkaredIremIlelIkmun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éf¶edIremIl&gt;&gt;&gt;&gt;&gt;&gt;&gt;&gt;&gt;&gt;&gt;&gt;&gt;&gt;&gt;&gt;&gt;&gt;&gt;&gt;&gt;&gt;&gt;&gt;&gt;&gt;&gt;&gt;&gt;&gt;&gt;&gt;&gt;&gt;&gt;&gt;&gt;&gt;&gt;&gt;&gt;&gt;&gt;&gt;&gt;&gt;&gt;&gt;&gt;&gt;			eQµaHbuKÁlik&gt;&gt;&gt;&gt;&gt;&gt;&gt;&gt;&gt;&gt;&gt;&gt;&gt;&gt;&gt;&gt;&gt;&gt;&gt;&gt;&gt;&gt;&gt;&gt;&gt;&gt;&gt;&gt;&gt;&gt;&gt;&gt;&gt;&gt;&gt;&gt;&gt;&gt;&gt;&gt;&gt;&gt;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QµaHsßanIy_bUm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	¬sMNg;TMnb;Twk lU begðór¦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b¤TItaMg </a:t>
            </a:r>
            <a:r>
              <a:rPr lang="en-US" sz="1600">
                <a:solidFill>
                  <a:srgbClr val="000000"/>
                </a:solidFill>
              </a:rPr>
              <a:t>GPS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cMnYnbUm&gt;&gt;&gt;&gt;&gt;&gt;&gt;&gt;&gt;&gt;&gt;&gt;&gt;&gt;&gt;&gt;&gt;&gt;&gt;&gt;&gt;&gt;&gt;&gt;&gt;&gt;&gt;&gt;&gt; ray karbeB©ajkñúgmYyeRKOg&gt;&gt;&gt;&gt;&gt;&gt;&gt;&gt;&gt;&gt;&gt;&gt;&gt;&gt;&gt;&gt;&gt;&gt;&gt;&gt; </a:t>
            </a:r>
            <a:r>
              <a:rPr lang="en-US">
                <a:solidFill>
                  <a:srgbClr val="000000"/>
                </a:solidFill>
              </a:rPr>
              <a:t>m</a:t>
            </a:r>
            <a:r>
              <a:rPr lang="en-US" baseline="3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/h       </a:t>
            </a: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bWt&gt;&gt;&gt;&gt;&gt;&gt;&gt;&gt;&gt;&gt;&gt;&gt;&gt;&gt;&gt;&gt;&gt;&gt;&gt;</a:t>
            </a:r>
            <a:r>
              <a:rPr lang="en-US">
                <a:solidFill>
                  <a:srgbClr val="000000"/>
                </a:solidFill>
              </a:rPr>
              <a:t>m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Rcan&gt;&gt;&gt;&gt;&gt;&gt;&gt;&gt;&gt;&gt;&gt;&gt;&gt;&gt;&gt;&gt;&gt;&gt;&gt;&gt;&gt;&gt;&gt;&gt;&gt;&gt;&gt;&gt;&gt;&gt;&gt;&gt;&gt;</a:t>
            </a:r>
            <a:r>
              <a:rPr lang="en-US">
                <a:solidFill>
                  <a:srgbClr val="000000"/>
                </a:solidFill>
              </a:rPr>
              <a:t>m</a:t>
            </a:r>
            <a:endParaRPr lang="en-US" sz="2600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etImanrun§¬páaQUk¦&gt;&gt;&gt;&gt;&gt;&gt;&gt;&gt;&gt;&gt;&gt;&gt;&gt;&gt;&gt;&gt;&gt;&gt;&gt;&gt;&gt;&gt;&gt;&gt;&gt;&gt;&gt;&gt;&gt;&gt;&gt;&gt;&gt;&gt;&gt; )aT¼eT</a:t>
            </a:r>
          </a:p>
          <a:p>
            <a:pPr>
              <a:lnSpc>
                <a:spcPct val="6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kmøaMgma:sIunma:s‘Ut elx1 &gt;&gt;&gt;&gt;&gt;&gt;&gt;&gt;&gt;&gt;&gt;&gt;&gt;&gt;&gt;&gt;&gt;&gt;&gt;</a:t>
            </a:r>
            <a:r>
              <a:rPr lang="en-US">
                <a:solidFill>
                  <a:srgbClr val="000000"/>
                </a:solidFill>
              </a:rPr>
              <a:t>kw </a:t>
            </a: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ma:sIunelx2&gt;&gt;&gt;&gt;&gt;&gt;&gt;&gt;&gt;&gt;&gt;&gt;&gt;&gt;&gt;</a:t>
            </a:r>
            <a:r>
              <a:rPr lang="en-US">
                <a:solidFill>
                  <a:srgbClr val="000000"/>
                </a:solidFill>
              </a:rPr>
              <a:t>kw  </a:t>
            </a: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ma:sIunelx3&gt;&gt;&gt;&gt;&gt;&gt;&gt;&gt;&gt;&gt;&gt;&gt;&gt;&gt;&gt;&gt;&gt;&gt;&gt;</a:t>
            </a:r>
            <a:r>
              <a:rPr lang="en-US">
                <a:solidFill>
                  <a:srgbClr val="000000"/>
                </a:solidFill>
              </a:rPr>
              <a:t>kw</a:t>
            </a:r>
          </a:p>
          <a:p>
            <a:pPr>
              <a:lnSpc>
                <a:spcPct val="8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kareRbIR)as;eRbg\n§³ bUmnimYy²kñúgel,ÓnFmµta&gt;&gt;&gt;&gt;&gt;&gt;&gt;&gt;&gt;&gt;&gt;&gt;&gt;&gt;&gt;&gt;&gt;&gt;&gt;&gt;&gt;&gt;&gt;&gt;&gt;&gt;&gt;&gt;&gt;&gt;&gt;&gt;</a:t>
            </a:r>
            <a:r>
              <a:rPr lang="pt-PT">
                <a:solidFill>
                  <a:srgbClr val="000000"/>
                </a:solidFill>
              </a:rPr>
              <a:t>L/h</a:t>
            </a:r>
          </a:p>
          <a:p>
            <a:pPr>
              <a:lnSpc>
                <a:spcPct val="8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el,Ónvilma:sIuneBlel,ÓnFmµta&gt;&gt;&gt;&gt;&gt;&gt;&gt;&gt;&gt;&gt;&gt;&gt;&gt;&gt;&gt;&gt;&gt;&gt;&gt;&gt;&gt;&gt;&gt;&gt;&gt;&gt;&gt;&gt;&gt;&gt;&gt;&gt;&gt;&gt;&gt;&gt;&gt;&gt;&gt;&gt;&gt;&gt;&gt;&gt;&gt;&gt;&gt;&gt;&gt;&gt;&gt;&gt;&gt;&gt;&gt;&gt;&gt;&gt;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pt-PT">
                <a:solidFill>
                  <a:srgbClr val="000000"/>
                </a:solidFill>
              </a:rPr>
              <a:t> t/mn</a:t>
            </a:r>
            <a:endParaRPr lang="pt-PT" sz="2600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el,ÓnvilbUmeBlel,ÓnFmµta&gt;&gt;&gt;&gt;&gt;&gt;&gt;&gt;&gt;&gt;&gt;&gt;&gt;&gt;&gt;&gt;&gt;&gt;&gt;&gt;&gt;&gt;&gt;&gt;&gt;&gt;&gt;&gt;&gt;&gt;&gt;&gt;&gt;&gt;&gt;&gt;&gt;&gt;&gt;&gt;&gt;&gt;&gt;&gt;&gt;&gt;&gt;&gt;&gt;&gt;&gt;&gt;&gt;&gt;&gt;&gt;&gt;&gt;&gt;&gt;&gt;&gt;&gt;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pt-PT">
                <a:solidFill>
                  <a:srgbClr val="000000"/>
                </a:solidFill>
              </a:rPr>
              <a:t> t/mn</a:t>
            </a: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 karkMNt;dUreRbgma:sIun&gt;&gt;&gt;&gt;&gt;&gt;&gt;&gt;&gt;&gt;&gt;&gt;&gt;&gt;&gt;&gt;&gt;&gt;&gt;&gt;&gt;&gt;&gt;&gt;&gt;&gt;ema:g dak;xøaj;eKabUm&gt;&gt;&gt;&gt;&gt;&gt;&gt;&gt;&gt;&gt;&gt;&gt;&gt;&gt;&gt;&gt;&gt;&gt;&gt;&gt;&gt;&gt;&gt;&gt;&gt;&gt;&gt;&gt;&gt;ema:g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600" u="sng">
                <a:solidFill>
                  <a:srgbClr val="000000"/>
                </a:solidFill>
                <a:latin typeface="Limon S1" pitchFamily="2" charset="0"/>
              </a:rPr>
              <a:t>cMNucRtYtBinitü</a:t>
            </a:r>
          </a:p>
          <a:p>
            <a:pPr>
              <a:lnSpc>
                <a:spcPct val="7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RtYtBinitüExSBan nigdUr ³ cMnYn&gt;&gt;&gt;&gt;&gt;&gt;&gt;&gt;&gt;&gt;&gt;&gt;&gt;&gt;&gt;&gt;&gt;&gt;&gt;&gt;ray RbePT&gt;&gt;&gt;&gt;&gt;&gt;&gt;&gt;&gt;&gt;&gt;&gt;&gt;&gt;&gt;&gt;&gt;&gt;&gt;&gt;&gt;&gt; TMhM&gt;&gt;&gt;&gt;&gt;&gt;&gt;&gt;&gt;&gt;&gt;&gt;&gt;&gt;&gt;&gt;&gt;&gt;&gt;&gt;&gt;&gt;&gt;&gt;&gt;</a:t>
            </a:r>
            <a:r>
              <a:rPr lang="pt-PT">
                <a:solidFill>
                  <a:srgbClr val="000000"/>
                </a:solidFill>
              </a:rPr>
              <a:t>cm</a:t>
            </a:r>
          </a:p>
          <a:p>
            <a:pPr>
              <a:lnSpc>
                <a:spcPct val="8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dUrkRmgeRbgrMGwl 	³ cMnYn&gt;&gt;&gt;&gt;&gt;&gt;&gt;&gt;&gt;&gt;&gt;&gt;&gt;&gt;&gt;&gt;&gt;&gt;&gt;&gt;&gt;&gt;&gt;&gt;&gt;&gt;&gt;&gt;ray</a:t>
            </a:r>
          </a:p>
          <a:p>
            <a:pPr>
              <a:lnSpc>
                <a:spcPct val="8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dUrkRmgeRbgma:s‘Ut ³ cMnYn&gt;&gt;&gt;&gt;&gt;&gt;&gt;&gt;&gt;&gt;&gt;&gt;&gt;&gt;&gt;&gt;&gt;&gt;&gt;&gt;&gt;&gt;&gt;&gt;&gt;&gt;ray</a:t>
            </a:r>
          </a:p>
          <a:p>
            <a:pPr>
              <a:lnSpc>
                <a:spcPct val="8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sMGatkRmgxül; 	³ cMnYn&gt;&gt;&gt;&gt;&gt;&gt;&gt;&gt;&gt;&gt;&gt;&gt;&gt;&gt;&gt;&gt;&gt;&gt;&gt;&gt;&gt;&gt;&gt;&gt;&gt;&gt;&gt;&gt;&gt;&gt;ray</a:t>
            </a:r>
          </a:p>
          <a:p>
            <a:pPr>
              <a:lnSpc>
                <a:spcPct val="7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dak;xøaj;eKa </a:t>
            </a:r>
            <a:r>
              <a:rPr lang="en-US" sz="1600">
                <a:solidFill>
                  <a:srgbClr val="000000"/>
                </a:solidFill>
              </a:rPr>
              <a:t>Palier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³ cMnYn&gt;&gt;&gt;&gt;&gt;&gt;&gt;&gt;&gt;&gt;&gt;&gt;&gt;&gt;&gt;&gt;&gt;&gt;&gt;&gt;&gt;&gt;&gt;&gt;&gt;ray</a:t>
            </a:r>
          </a:p>
          <a:p>
            <a:pPr>
              <a:lnSpc>
                <a:spcPct val="70000"/>
              </a:lnSpc>
            </a:pPr>
            <a:r>
              <a:rPr lang="fr-FR" sz="2600">
                <a:solidFill>
                  <a:srgbClr val="000000"/>
                </a:solidFill>
                <a:latin typeface="Limon S1" pitchFamily="2" charset="0"/>
              </a:rPr>
              <a:t>Rcal nigdUreRbgma:sIun ³ brimaN&gt;&gt;&gt;&gt;&gt;&gt;&gt;&gt;&gt;&gt;&gt;&gt;&gt;&gt;&gt;&gt;&gt;&gt;&gt;&gt;&gt;&gt;&gt;&gt;&gt;&gt;lIRt RbePT&gt;&gt;&gt;&gt;&gt;&gt;&gt;&gt;&gt;&gt;&gt;&gt;&gt;&gt;&gt;&gt;&gt;&gt;&gt;&gt;&gt;&gt;&gt;&gt;&gt;&gt;&gt;&gt;&gt;&gt;&gt;&gt;&gt;&gt;&gt;&gt;&gt;&gt;&gt;&gt;&gt;&gt;&gt;&gt;&gt;&gt;&gt;&gt;&gt;&gt;&gt;&gt;&gt;&gt;&gt;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fr-FR" sz="2600">
                <a:solidFill>
                  <a:srgbClr val="000000"/>
                </a:solidFill>
                <a:latin typeface="Limon S1" pitchFamily="2" charset="0"/>
              </a:rPr>
              <a:t>RtYtBinitür:gP¢ab;bUmeTAbWt ³</a:t>
            </a:r>
          </a:p>
          <a:p>
            <a:pPr>
              <a:lnSpc>
                <a:spcPct val="70000"/>
              </a:lnSpc>
            </a:pPr>
            <a:r>
              <a:rPr lang="fr-FR" sz="2600">
                <a:solidFill>
                  <a:srgbClr val="000000"/>
                </a:solidFill>
                <a:latin typeface="Limon S1" pitchFamily="2" charset="0"/>
              </a:rPr>
              <a:t>RtYtBinitür:gP¢ab;eTARcan ³</a:t>
            </a:r>
          </a:p>
          <a:p>
            <a:pPr>
              <a:lnSpc>
                <a:spcPct val="7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ebIGaceFVI)anBinitürn§bWt¬páaQUk¦ ³</a:t>
            </a:r>
          </a:p>
          <a:p>
            <a:pPr>
              <a:lnSpc>
                <a:spcPct val="70000"/>
              </a:lnSpc>
            </a:pPr>
            <a:r>
              <a:rPr lang="en-US" sz="2600">
                <a:solidFill>
                  <a:srgbClr val="000000"/>
                </a:solidFill>
                <a:latin typeface="Limon S1" pitchFamily="2" charset="0"/>
              </a:rPr>
              <a:t>labfñaMkarBarbUm ³ fñaMBN_&gt;&gt;&gt;&gt;&gt;&gt;&gt;&gt;&gt;&gt;&gt;&gt;&gt;&gt;&gt;&gt;&gt;&gt;&gt;&gt;&gt;&gt;&gt;&gt;&gt;&gt;&gt;&gt;lIRt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pt-PT" sz="2600">
                <a:solidFill>
                  <a:srgbClr val="000000"/>
                </a:solidFill>
                <a:latin typeface="Limon S1" pitchFamily="2" charset="0"/>
              </a:rPr>
              <a:t>RtYtBinitüCaTUeTAma:sIunma:s‘Ut ³</a:t>
            </a:r>
            <a:endParaRPr lang="en-US" sz="2600">
              <a:solidFill>
                <a:srgbClr val="000000"/>
              </a:solidFill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4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EC3ECD-111E-4642-AD4D-CA0E99D9059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4375" y="1828800"/>
            <a:ext cx="7572375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PT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EfTaMral;éf¶</a:t>
            </a:r>
            <a:endParaRPr lang="en-US" sz="96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algn="ctr" eaLnBrk="1" hangingPunct="1"/>
            <a:endParaRPr lang="en-US" sz="96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42342" name="ZoneTexte 8"/>
          <p:cNvSpPr txBox="1">
            <a:spLocks noChangeArrowheads="1"/>
          </p:cNvSpPr>
          <p:nvPr/>
        </p:nvSpPr>
        <p:spPr bwMode="auto">
          <a:xfrm>
            <a:off x="2627313" y="4508500"/>
            <a:ext cx="38862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sMNg;Eckcay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64517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563938" y="2787650"/>
            <a:ext cx="20145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b:usß×bUm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2342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DE528B-2223-418D-931A-AD139F252FD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-76200" y="4638675"/>
            <a:ext cx="30591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3276600" y="4638675"/>
            <a:ext cx="3059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5541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5542" name="Rectangle 10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fr-FR">
                <a:latin typeface="Calibri" pitchFamily="34" charset="0"/>
              </a:rPr>
              <a:t/>
            </a: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63497" name="Rectangle 119"/>
          <p:cNvSpPr>
            <a:spLocks noChangeArrowheads="1"/>
          </p:cNvSpPr>
          <p:nvPr/>
        </p:nvSpPr>
        <p:spPr bwMode="auto">
          <a:xfrm>
            <a:off x="0" y="523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3498" name="Text Box 122"/>
          <p:cNvSpPr txBox="1">
            <a:spLocks noChangeArrowheads="1"/>
          </p:cNvSpPr>
          <p:nvPr/>
        </p:nvSpPr>
        <p:spPr bwMode="auto">
          <a:xfrm>
            <a:off x="-76200" y="4638675"/>
            <a:ext cx="30591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3499" name="Text Box 123"/>
          <p:cNvSpPr txBox="1">
            <a:spLocks noChangeArrowheads="1"/>
          </p:cNvSpPr>
          <p:nvPr/>
        </p:nvSpPr>
        <p:spPr bwMode="auto">
          <a:xfrm>
            <a:off x="3276600" y="4638675"/>
            <a:ext cx="3059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5546" name="Rectangle 2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5547" name="Rectangle 2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fr-FR">
                <a:latin typeface="Calibri" pitchFamily="34" charset="0"/>
              </a:rPr>
              <a:t/>
            </a: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63502" name="Rectangle 238"/>
          <p:cNvSpPr>
            <a:spLocks noChangeArrowheads="1"/>
          </p:cNvSpPr>
          <p:nvPr/>
        </p:nvSpPr>
        <p:spPr bwMode="auto">
          <a:xfrm>
            <a:off x="0" y="523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43376" name="Picture 18" descr="F:\Scan0013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36625"/>
            <a:ext cx="7845425" cy="4549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377" name="Picture 1" descr="Sopha Pump passerelle#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2876550" cy="216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78" name="Picture 2" descr="Sopha pump Ouvrage répartiteur#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495800"/>
            <a:ext cx="2978150" cy="2238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4067175" y="1125538"/>
            <a:ext cx="9366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348038" y="1125538"/>
            <a:ext cx="1404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sMNg;EbgEck</a:t>
            </a:r>
          </a:p>
        </p:txBody>
      </p:sp>
      <p:sp>
        <p:nvSpPr>
          <p:cNvPr id="65554" name="Rectangle 24"/>
          <p:cNvSpPr>
            <a:spLocks noChangeArrowheads="1"/>
          </p:cNvSpPr>
          <p:nvPr/>
        </p:nvSpPr>
        <p:spPr bwMode="auto">
          <a:xfrm>
            <a:off x="5222875" y="3619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5555" name="Rectangle 25"/>
          <p:cNvSpPr>
            <a:spLocks noChangeArrowheads="1"/>
          </p:cNvSpPr>
          <p:nvPr/>
        </p:nvSpPr>
        <p:spPr bwMode="auto">
          <a:xfrm>
            <a:off x="2339975" y="-1714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5556" name="Text Box 26"/>
          <p:cNvSpPr txBox="1">
            <a:spLocks noChangeArrowheads="1"/>
          </p:cNvSpPr>
          <p:nvPr/>
        </p:nvSpPr>
        <p:spPr bwMode="auto">
          <a:xfrm>
            <a:off x="3781425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493" grpId="0"/>
      <p:bldP spid="63494" grpId="0"/>
      <p:bldP spid="63497" grpId="0"/>
      <p:bldP spid="63498" grpId="0"/>
      <p:bldP spid="63499" grpId="0"/>
      <p:bldP spid="63502" grpId="0"/>
      <p:bldP spid="63510" grpId="0" animBg="1"/>
      <p:bldP spid="635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8AEEAB-38C2-4E63-9398-31202BC35BF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6563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6564" name="Rectangle 10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fr-FR">
                <a:latin typeface="Calibri" pitchFamily="34" charset="0"/>
              </a:rPr>
              <a:t/>
            </a: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66565" name="Rectangle 2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6566" name="Rectangle 2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fr-FR">
                <a:latin typeface="Calibri" pitchFamily="34" charset="0"/>
              </a:rPr>
              <a:t/>
            </a: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66567" name="Rectangle 3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6570" name="Text Box 14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431800" y="2205038"/>
            <a:ext cx="8243888" cy="35036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000000"/>
                </a:solidFill>
                <a:latin typeface="Limon S1" pitchFamily="2" charset="0"/>
              </a:rPr>
              <a:t>karEfTaMRbcaMéf¶sMNg;EbgEck</a:t>
            </a:r>
          </a:p>
          <a:p>
            <a:r>
              <a:rPr lang="en-US" sz="3200" b="1" u="sng">
                <a:solidFill>
                  <a:srgbClr val="000000"/>
                </a:solidFill>
                <a:latin typeface="Limon S1" pitchFamily="2" charset="0"/>
              </a:rPr>
              <a:t>sMNg;EbgEckpSMeday</a:t>
            </a:r>
            <a:r>
              <a:rPr lang="en-US" sz="3200" b="1">
                <a:solidFill>
                  <a:srgbClr val="000000"/>
                </a:solidFill>
                <a:latin typeface="Limon S1" pitchFamily="2" charset="0"/>
              </a:rPr>
              <a:t> ³</a:t>
            </a:r>
          </a:p>
          <a:p>
            <a:r>
              <a:rPr lang="en-US" sz="3200">
                <a:solidFill>
                  <a:srgbClr val="000000"/>
                </a:solidFill>
                <a:latin typeface="Limon S1" pitchFamily="2" charset="0"/>
              </a:rPr>
              <a:t>k- RbB½n§TTYlTwkpþl;eTAbUmRcan</a:t>
            </a:r>
          </a:p>
          <a:p>
            <a:r>
              <a:rPr lang="en-US" sz="3200">
                <a:solidFill>
                  <a:srgbClr val="000000"/>
                </a:solidFill>
                <a:latin typeface="Limon S1" pitchFamily="2" charset="0"/>
              </a:rPr>
              <a:t>x- rcnasm&lt;½n§ebtugGarem:</a:t>
            </a:r>
          </a:p>
          <a:p>
            <a:r>
              <a:rPr lang="pt-PT" sz="3200">
                <a:solidFill>
                  <a:srgbClr val="000000"/>
                </a:solidFill>
                <a:latin typeface="Limon S1" pitchFamily="2" charset="0"/>
              </a:rPr>
              <a:t>K- TVar vIs r:gekAs‘U nigRKIbelIk</a:t>
            </a:r>
          </a:p>
          <a:p>
            <a:r>
              <a:rPr lang="pt-PT" sz="3200">
                <a:solidFill>
                  <a:srgbClr val="000000"/>
                </a:solidFill>
                <a:latin typeface="Limon S1" pitchFamily="2" charset="0"/>
              </a:rPr>
              <a:t>X- RbLayrg</a:t>
            </a:r>
          </a:p>
          <a:p>
            <a:r>
              <a:rPr lang="pt-PT" sz="3200">
                <a:solidFill>
                  <a:srgbClr val="000000"/>
                </a:solidFill>
                <a:latin typeface="Limon S1" pitchFamily="2" charset="0"/>
              </a:rPr>
              <a:t>g- epSg²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3" name="Rectangle 1"/>
          <p:cNvSpPr>
            <a:spLocks noChangeArrowheads="1"/>
          </p:cNvSpPr>
          <p:nvPr/>
        </p:nvSpPr>
        <p:spPr bwMode="auto">
          <a:xfrm>
            <a:off x="468313" y="-23813"/>
            <a:ext cx="8229600" cy="693737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70000"/>
              </a:lnSpc>
              <a:spcAft>
                <a:spcPts val="200"/>
              </a:spcAft>
            </a:pPr>
            <a:r>
              <a:rPr lang="pt-PT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slakb½RtsPaBkarN_sMNg;</a:t>
            </a:r>
            <a:endParaRPr lang="fr-FR" sz="32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PT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ebIGñksegáteXIjkarxUcxatedayeRbobeFobnwgkaredIremIlelIkmun</a:t>
            </a:r>
          </a:p>
          <a:p>
            <a:pPr eaLnBrk="1" hangingPunct="1">
              <a:lnSpc>
                <a:spcPct val="70000"/>
              </a:lnSpc>
            </a:pPr>
            <a:r>
              <a:rPr lang="pt-PT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eQµaHbuKÁlik&gt;&gt;&gt;&gt;&gt;&gt;&gt;&gt;&gt;&gt;&gt;&gt;&gt;&gt;&gt;&gt;&gt;&gt;&gt;&gt;&gt;&gt;&gt;&gt;&gt;&gt;&gt;&gt;&gt;&gt;&gt;&gt;&gt;&gt;&gt;&gt;&gt;&gt;&gt;&gt;&gt;&gt;</a:t>
            </a:r>
            <a:endParaRPr lang="en-US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RbePTsMNg;&gt;&gt;&gt;&gt;&gt;&gt;&gt;&gt;&gt;&gt;&gt;&gt;&gt;&gt;&gt;&gt;&gt;&gt;&gt;&gt;&gt;&gt;&gt;&gt;&gt;&gt;&gt;&gt;&gt;&gt;&gt;&gt;&gt;&gt;&gt;&gt;&gt;&gt;&gt;&gt;&gt;&gt;&gt;&gt;&gt;&gt;&gt;&gt;&gt;&gt;&gt;&gt;&gt;&gt;&gt;&gt;&gt;&gt;&gt;&gt;&gt;&gt;&gt;¬sMNg;TVarTwk lU sMNg;begðór¦</a:t>
            </a:r>
            <a:endParaRPr lang="fr-FR" sz="32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 b¤TItaMg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GPS ……………………………………………………………………………………………</a:t>
            </a:r>
            <a:endParaRPr lang="fr-FR" sz="14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sMNg;Tb;Twk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¬cMnYnTVar¦          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32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sßanPaBTUeTArcnasm&lt;½nrbs;ebtug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sßanPaBTUeTAfµerobEpñkxagelITwk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sßanPaBTUeTAfµerobEpñkxageRkamTwk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……………………………………………………………………………..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vtþmanvtßúGENþtCab;KaMgkñúgsMNg;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………………………………………………………………………………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1……………………………..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……………………………</a:t>
            </a:r>
          </a:p>
          <a:p>
            <a:pPr eaLnBrk="1" hangingPunct="1">
              <a:lnSpc>
                <a:spcPct val="7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3……………………………..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sßanPaBr:g 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4……………………………………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 …………………….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 ……………………...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 …………………….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4……………………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sßanPaBvIsP¢ab;TVar b¤TMBk;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sßanPaBRKIbelIk¬dak;xøaj;xagkñúg P¢ab;ebtug b‘ULúgP¢ab;RTnab;xagelInigxageRkam¦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sßanPaBkMral)atsMNg;EpñkelI		EpñkeRkam			Epñkkñúg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sßanPaBkMralxagelI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dIcak;bMeBjsøabCBa¢aMgxageqVg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……………………….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dIcak;bMeBjxagsþaM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 ……………………………….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karkt;sMKal;bEnßm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……………………………………………………………………………………………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4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4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43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4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43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4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43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4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43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4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43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E6DB8E-6CA2-4252-A615-49BDD1902E5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228600" y="92075"/>
            <a:ext cx="8729663" cy="66500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slakb½RtsßanPaBsMNg;Eckcay</a:t>
            </a:r>
            <a:endParaRPr lang="fr-FR" sz="32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ebIGñksegáteXIjkarxUcxatedayeRbobeFobnwgkaredIremIlelIkmun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	eQµaHbuKÁlik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……………………………………..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…………………………………………………………………………………………………………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elxb¤TItaMg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GPS…………………………………………………………………………………………………….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sMNg;Tb;Twk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¬cMnYnTVar¦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sßanPaBTUeTArcnasm&lt;½nebtug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 ……………………………………………………………………………………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sßanPaBTUeTAfµerobxagelITwk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 ……………………………………………………………………………………….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sßanPaBTUeTAfµerobxageRkamTwk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……………………………………………………………………………………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vtþmanvtßúGENþtCab;KaMgkñúgsMNg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………………………………………………………………………………..</a:t>
            </a:r>
            <a:endParaRPr lang="fr-FR" sz="14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1…………………………………….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 …………………………………..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sßanPaBr:gTVarelx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3…………………………………….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sßanPaBr:gTVarelx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……………………………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1……………………………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……………………</a:t>
            </a:r>
            <a:endParaRPr lang="fr-FR" sz="14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3……………………………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4………………………….</a:t>
            </a:r>
            <a:endParaRPr lang="fr-FR" sz="1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sßanPaBvisP¢ab;TVar b¤TMBk;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                      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 TVarelx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		TVarelx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</a:t>
            </a:r>
            <a:endParaRPr lang="fr-FR" sz="1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sßanPaBRKIbelIk¬dak;xøaj;xagkñúg P¢ab;ebtug b‘ULúgP¢ab;RTnab;xagelInigxageRkam¦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2	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                   TVarelx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sßanPaBkMral)atsMNg;Epñkmux		EpñkeRkay			Epñkkñúg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sßanPaBkMralsMNg;xagelI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dIcak;bMeBjsøabCBa¢aMgxageqVg				dIcak;bMeBjxagsþaM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karkt;sMKal;bEnßm	 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				</a:t>
            </a:r>
            <a:endParaRPr lang="fr-F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462088" y="214788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5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5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5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5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142F22-78E0-41A3-BDE7-A3FE263985A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46438" name="ZoneTexte 8"/>
          <p:cNvSpPr txBox="1">
            <a:spLocks noChangeArrowheads="1"/>
          </p:cNvSpPr>
          <p:nvPr/>
        </p:nvSpPr>
        <p:spPr bwMode="auto">
          <a:xfrm>
            <a:off x="2700338" y="4922838"/>
            <a:ext cx="38862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GKar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755650" y="1857375"/>
            <a:ext cx="7632700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EfTaMral;éf¶</a:t>
            </a:r>
          </a:p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b:usß×bUmTwk</a:t>
            </a:r>
          </a:p>
        </p:txBody>
      </p: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9638" name="Rectangle 11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9639" name="Text Box 12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07AA2AF-5EEA-4ECF-822A-2643CD818E9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220663" y="844550"/>
            <a:ext cx="8729662" cy="59483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slakb½RtsßanPaBsMNg;Eckcay</a:t>
            </a:r>
            <a:endParaRPr lang="fr-FR" sz="3600" b="1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ebIGñksegáteXIjkarxUcxatedayeRbobeFobnwgkaredIremIlelIkmun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eQµaHbuKÁlik&gt;&gt;&gt;&gt;&gt;&gt;&gt;&gt;&gt;&gt;&gt;&gt;&gt;&gt;&gt;&gt;&gt;&gt;&gt;&gt;&gt;&gt;&gt;&gt;&gt;&gt;&gt;&gt;&gt;&gt;&gt;&gt;&gt;&gt;&gt;&gt;&gt;&gt;&gt;&gt;&gt;&gt;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elxb¤TItaMg </a:t>
            </a:r>
            <a:r>
              <a:rPr lang="en-US" sz="1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GPS</a:t>
            </a:r>
            <a:r>
              <a:rPr lang="en-US" sz="1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32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cMNucRtYtBinitü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dMbUl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fñaMlabxagmux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fñaMlabxagkñúg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dIrbs;GaKar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sßanPaBxageRkAGaKar¬rukçCati dI l&gt;&gt;&gt;¦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pøÚvcUlGaKar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t;sMKal;bEnßm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2800">
                <a:latin typeface="Limon S1" pitchFamily="2" charset="0"/>
                <a:cs typeface="Arial" charset="0"/>
              </a:rPr>
              <a:t> </a:t>
            </a:r>
            <a:endParaRPr lang="fr-FR">
              <a:latin typeface="Limon S1" pitchFamily="2" charset="0"/>
              <a:cs typeface="Times New Roman" pitchFamily="18" charset="0"/>
            </a:endParaRPr>
          </a:p>
        </p:txBody>
      </p:sp>
      <p:sp>
        <p:nvSpPr>
          <p:cNvPr id="70660" name="Rectangle 9"/>
          <p:cNvSpPr>
            <a:spLocks noChangeArrowheads="1"/>
          </p:cNvSpPr>
          <p:nvPr/>
        </p:nvSpPr>
        <p:spPr bwMode="auto">
          <a:xfrm>
            <a:off x="5222875" y="3619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2339975" y="-1714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70662" name="Text Box 11"/>
          <p:cNvSpPr txBox="1">
            <a:spLocks noChangeArrowheads="1"/>
          </p:cNvSpPr>
          <p:nvPr/>
        </p:nvSpPr>
        <p:spPr bwMode="auto">
          <a:xfrm>
            <a:off x="3781425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E3340E1-42E4-4FB0-8FDE-047EA227101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66800" y="2349500"/>
            <a:ext cx="6781800" cy="4154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7200" b="1">
              <a:latin typeface="Limon S1" pitchFamily="2" charset="0"/>
              <a:cs typeface="Arial" charset="0"/>
            </a:endParaRP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karEfTaMRbcaMéf¶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GrKuN¡</a:t>
            </a:r>
            <a:endParaRPr lang="fr-FR" sz="96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71684" name="WordArt 8"/>
          <p:cNvSpPr>
            <a:spLocks noChangeArrowheads="1" noChangeShapeType="1" noTextEdit="1"/>
          </p:cNvSpPr>
          <p:nvPr/>
        </p:nvSpPr>
        <p:spPr bwMode="auto">
          <a:xfrm>
            <a:off x="3708400" y="2565400"/>
            <a:ext cx="13684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cb;</a:t>
            </a:r>
          </a:p>
        </p:txBody>
      </p:sp>
      <p:sp>
        <p:nvSpPr>
          <p:cNvPr id="71685" name="Rectangle 9"/>
          <p:cNvSpPr>
            <a:spLocks noChangeArrowheads="1"/>
          </p:cNvSpPr>
          <p:nvPr/>
        </p:nvSpPr>
        <p:spPr bwMode="auto">
          <a:xfrm>
            <a:off x="3541713" y="107950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3106738" y="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4548188" y="3937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3541713" y="8572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pic>
        <p:nvPicPr>
          <p:cNvPr id="27653" name="Picture 2" descr="F:\Sauvegarde\C\Cambodai Perimeter aout\Kampong Chnang\Takoy\N6.4(SW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142875" y="3500438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Limon S1" pitchFamily="2" charset="0"/>
                <a:cs typeface="Arial" charset="0"/>
              </a:rPr>
              <a:t>TMnb;taKuy kMBg;qñaMg</a:t>
            </a:r>
          </a:p>
        </p:txBody>
      </p:sp>
      <p:pic>
        <p:nvPicPr>
          <p:cNvPr id="27655" name="Picture 3" descr="F:\Sauvegarde\C\Cambodai Perimeter aout\Kampong Chnang\Tang Krasang\Img0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214438"/>
            <a:ext cx="35242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6" name="ZoneTexte 7"/>
          <p:cNvSpPr txBox="1">
            <a:spLocks noChangeArrowheads="1"/>
          </p:cNvSpPr>
          <p:nvPr/>
        </p:nvSpPr>
        <p:spPr bwMode="auto">
          <a:xfrm>
            <a:off x="5572125" y="3500438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TMnb;taMgRksaMg kMBg;qñaMg</a:t>
            </a:r>
          </a:p>
        </p:txBody>
      </p:sp>
      <p:pic>
        <p:nvPicPr>
          <p:cNvPr id="27657" name="Picture 4" descr="F:\Sauvegarde\C\Cambodai Perimeter aout\Kampong Speu\Chan Tnal Reservoir\Img00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00050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8" name="ZoneTexte 9"/>
          <p:cNvSpPr txBox="1">
            <a:spLocks noChangeArrowheads="1"/>
          </p:cNvSpPr>
          <p:nvPr/>
        </p:nvSpPr>
        <p:spPr bwMode="auto">
          <a:xfrm>
            <a:off x="142875" y="62865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Limon S1" pitchFamily="2" charset="0"/>
                <a:cs typeface="Arial" charset="0"/>
              </a:rPr>
              <a:t>TMnb;can;fñal kMBg;s&lt;W</a:t>
            </a:r>
          </a:p>
        </p:txBody>
      </p:sp>
      <p:pic>
        <p:nvPicPr>
          <p:cNvPr id="27659" name="Picture 5" descr="F:\Sauvegarde\C\Cambodai Perimeter aout\Kampong Speu\Sdok Reservoir\N 2.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000500"/>
            <a:ext cx="35718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ZoneTexte 11"/>
          <p:cNvSpPr txBox="1">
            <a:spLocks noChangeArrowheads="1"/>
          </p:cNvSpPr>
          <p:nvPr/>
        </p:nvSpPr>
        <p:spPr bwMode="auto">
          <a:xfrm>
            <a:off x="5572125" y="62865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TMnb;sþúk kBg;s</a:t>
            </a:r>
            <a:r>
              <a:rPr lang="en-US" sz="1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W&lt;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3541713" y="8572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pic>
        <p:nvPicPr>
          <p:cNvPr id="28677" name="Picture 2" descr="DSCF2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00250"/>
            <a:ext cx="4008438" cy="300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8" name="Picture 3" descr="DSCF2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688" y="2000250"/>
            <a:ext cx="4008437" cy="300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9" name="ZoneTexte 6"/>
          <p:cNvSpPr txBox="1">
            <a:spLocks noChangeArrowheads="1"/>
          </p:cNvSpPr>
          <p:nvPr/>
        </p:nvSpPr>
        <p:spPr bwMode="auto">
          <a:xfrm>
            <a:off x="2928938" y="5214938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TMnb;manRkhUgrUgnaK kMBg;cam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8A441D-8584-4C19-9DC6-8980BBC8376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11621" name="Image 6" descr="Scan00111a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71675"/>
            <a:ext cx="2971800" cy="1744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2" name="Image 7" descr="Scan00119a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63738"/>
            <a:ext cx="2835275" cy="175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3" name="Image 9" descr="Scan00119c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8" y="4271963"/>
            <a:ext cx="3328987" cy="1595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4" name="Image 10" descr="Scan00119b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963738"/>
            <a:ext cx="2830513" cy="175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5" name="Image 12" descr="Scan00120b.t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114800"/>
            <a:ext cx="2266950" cy="1924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6" name="Image 13" descr="Scan00120a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9050" y="4537075"/>
            <a:ext cx="2266950" cy="1101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1627" name="ZoneTexte 18"/>
          <p:cNvSpPr txBox="1">
            <a:spLocks noChangeArrowheads="1"/>
          </p:cNvSpPr>
          <p:nvPr/>
        </p:nvSpPr>
        <p:spPr bwMode="auto">
          <a:xfrm>
            <a:off x="304800" y="3573463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sMbukman;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29706" name="ZoneTexte 19"/>
          <p:cNvSpPr txBox="1">
            <a:spLocks noChangeArrowheads="1"/>
          </p:cNvSpPr>
          <p:nvPr/>
        </p:nvSpPr>
        <p:spPr bwMode="auto">
          <a:xfrm>
            <a:off x="2916238" y="1341438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CYsCulRkhUgsMbukman;</a:t>
            </a: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36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1629" name="ZoneTexte 20"/>
          <p:cNvSpPr txBox="1">
            <a:spLocks noChangeArrowheads="1"/>
          </p:cNvSpPr>
          <p:nvPr/>
        </p:nvSpPr>
        <p:spPr bwMode="auto">
          <a:xfrm>
            <a:off x="2987675" y="3654425"/>
            <a:ext cx="3240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rfynþdwkdI   eKaynþ    m:UtUseNþag	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1630" name="ZoneTexte 21"/>
          <p:cNvSpPr txBox="1">
            <a:spLocks noChangeArrowheads="1"/>
          </p:cNvSpPr>
          <p:nvPr/>
        </p:nvSpPr>
        <p:spPr bwMode="auto">
          <a:xfrm>
            <a:off x="6172200" y="3573463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karerITMnij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1631" name="ZoneTexte 22"/>
          <p:cNvSpPr txBox="1">
            <a:spLocks noChangeArrowheads="1"/>
          </p:cNvSpPr>
          <p:nvPr/>
        </p:nvSpPr>
        <p:spPr bwMode="auto">
          <a:xfrm>
            <a:off x="685800" y="586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sMGatsMbukman;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1632" name="ZoneTexte 23"/>
          <p:cNvSpPr txBox="1">
            <a:spLocks noChangeArrowheads="1"/>
          </p:cNvSpPr>
          <p:nvPr/>
        </p:nvSpPr>
        <p:spPr bwMode="auto">
          <a:xfrm>
            <a:off x="3635375" y="566102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tRmwmrn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1633" name="ZoneTexte 24"/>
          <p:cNvSpPr txBox="1">
            <a:spLocks noChangeArrowheads="1"/>
          </p:cNvSpPr>
          <p:nvPr/>
        </p:nvSpPr>
        <p:spPr bwMode="auto">
          <a:xfrm>
            <a:off x="5867400" y="6019800"/>
            <a:ext cx="294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epSImrn</a:t>
            </a:r>
            <a:r>
              <a:rPr lang="en-US" sz="2800">
                <a:latin typeface="Limon S2" pitchFamily="2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nigTukeGayRCabkñúgdI</a:t>
            </a:r>
            <a:r>
              <a:rPr lang="en-US" sz="2800">
                <a:latin typeface="Limon S2" pitchFamily="2" charset="0"/>
                <a:cs typeface="Arial" charset="0"/>
              </a:rPr>
              <a:t> </a:t>
            </a:r>
            <a:endParaRPr lang="fr-FR" sz="2800">
              <a:latin typeface="Limon S2" pitchFamily="2" charset="0"/>
              <a:cs typeface="Arial" charset="0"/>
            </a:endParaRPr>
          </a:p>
        </p:txBody>
      </p:sp>
      <p:sp>
        <p:nvSpPr>
          <p:cNvPr id="29712" name="Rectangle 20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9713" name="Rectangle 21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29715" name="Text Box 23"/>
          <p:cNvSpPr txBox="1">
            <a:spLocks noChangeArrowheads="1"/>
          </p:cNvSpPr>
          <p:nvPr/>
        </p:nvSpPr>
        <p:spPr bwMode="auto">
          <a:xfrm>
            <a:off x="4700588" y="56610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6240463" y="60499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111629" grpId="0"/>
      <p:bldP spid="111630" grpId="0"/>
      <p:bldP spid="111631" grpId="0"/>
      <p:bldP spid="111632" grpId="0"/>
      <p:bldP spid="1116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anchor="ctr"/>
          <a:lstStyle/>
          <a:p>
            <a:fld id="{DE808AC5-F839-41A9-8830-EDE60CD2C304}" type="slidenum">
              <a:rPr lang="en-US" sz="1200" smtClean="0">
                <a:solidFill>
                  <a:srgbClr val="898989"/>
                </a:solidFill>
                <a:effectLst/>
                <a:latin typeface="Arial Unicode MS" pitchFamily="34" charset="-128"/>
              </a:rPr>
              <a:pPr/>
              <a:t>8</a:t>
            </a:fld>
            <a:endParaRPr lang="en-US" sz="1200" smtClean="0">
              <a:solidFill>
                <a:srgbClr val="898989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12645" name="Image 6" descr="Scan00122a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325" y="4419600"/>
            <a:ext cx="2987675" cy="167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46" name="Image 7" descr="Scan00121b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038" y="1524000"/>
            <a:ext cx="2697162" cy="1838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47" name="Image 8" descr="Scan00121a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05000"/>
            <a:ext cx="2471738" cy="996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48" name="Image 9" descr="Scan00121d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828800"/>
            <a:ext cx="2697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49" name="Image 10" descr="Scan00122b.t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419600"/>
            <a:ext cx="2811463" cy="1687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50" name="Image 11" descr="Scan00122c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419600"/>
            <a:ext cx="2590800" cy="167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52" name="ZoneTexte 13"/>
          <p:cNvSpPr txBox="1">
            <a:spLocks noChangeArrowheads="1"/>
          </p:cNvSpPr>
          <p:nvPr/>
        </p:nvSpPr>
        <p:spPr bwMode="auto">
          <a:xfrm>
            <a:off x="152400" y="2895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kEnøgdak;RKYsRkhm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2653" name="ZoneTexte 14"/>
          <p:cNvSpPr txBox="1">
            <a:spLocks noChangeArrowheads="1"/>
          </p:cNvSpPr>
          <p:nvPr/>
        </p:nvSpPr>
        <p:spPr bwMode="auto">
          <a:xfrm>
            <a:off x="3124200" y="3352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epSImRKYsRkhm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2654" name="ZoneTexte 15"/>
          <p:cNvSpPr txBox="1">
            <a:spLocks noChangeArrowheads="1"/>
          </p:cNvSpPr>
          <p:nvPr/>
        </p:nvSpPr>
        <p:spPr bwMode="auto">
          <a:xfrm>
            <a:off x="6248400" y="2971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TukeGayRCabcUl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2655" name="ZoneTexte 16"/>
          <p:cNvSpPr txBox="1">
            <a:spLocks noChangeArrowheads="1"/>
          </p:cNvSpPr>
          <p:nvPr/>
        </p:nvSpPr>
        <p:spPr bwMode="auto">
          <a:xfrm>
            <a:off x="228600" y="6096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bMENnedayeCIgdMrI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2656" name="ZoneTexte 17"/>
          <p:cNvSpPr txBox="1">
            <a:spLocks noChangeArrowheads="1"/>
          </p:cNvSpPr>
          <p:nvPr/>
        </p:nvSpPr>
        <p:spPr bwMode="auto">
          <a:xfrm>
            <a:off x="3352800" y="6096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bMeBjrnedayRKYsRkhm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12657" name="ZoneTexte 18"/>
          <p:cNvSpPr txBox="1">
            <a:spLocks noChangeArrowheads="1"/>
          </p:cNvSpPr>
          <p:nvPr/>
        </p:nvSpPr>
        <p:spPr bwMode="auto">
          <a:xfrm>
            <a:off x="6248400" y="6096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eCIgdMrI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3822700" y="612140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/>
      <p:bldP spid="112653" grpId="0"/>
      <p:bldP spid="112654" grpId="0"/>
      <p:bldP spid="112655" grpId="0"/>
      <p:bldP spid="112656" grpId="0"/>
      <p:bldP spid="1126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79A6CA-3986-4D8C-AD4D-21F00BA945D2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13669" name="ZoneTexte 6"/>
          <p:cNvSpPr txBox="1">
            <a:spLocks noChangeArrowheads="1"/>
          </p:cNvSpPr>
          <p:nvPr/>
        </p:nvSpPr>
        <p:spPr bwMode="auto">
          <a:xfrm>
            <a:off x="755650" y="1773238"/>
            <a:ext cx="7696200" cy="4687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EfTaMbM)at;sMbukman; nigRsutdI</a:t>
            </a: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4000" b="1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edIm,IecosvagkarrIkdaleRkayBIkarbMpøajRsTab;ebIkbrelIxñgTMnb; eyIgRtUvbM )at;RkhUgsMbukman;Cadac;xateBleXIjelceLIg.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RbtibtþikarenHeRkayeBlsMGatnigtRmwmsMbukman;dak;RKYsRkhmmansMeNImnigbgðab;edayeCIgdMrIb¤eRKOgcRkrU:LÚFunRsal.</a:t>
            </a:r>
          </a:p>
          <a:p>
            <a:pPr eaLnBrk="1" hangingPunct="1">
              <a:lnSpc>
                <a:spcPct val="80000"/>
              </a:lnSpc>
            </a:pPr>
            <a:endParaRPr lang="en-US" sz="36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RbtibtþikareFVIdUcKñacMeBaHkUnføúkTwk</a:t>
            </a:r>
          </a:p>
          <a:p>
            <a:pPr eaLnBrk="1" hangingPunct="1">
              <a:lnSpc>
                <a:spcPct val="80000"/>
              </a:lnSpc>
            </a:pPr>
            <a:endParaRPr lang="en-US" sz="36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sMrab;cg¥ÚrhUreRcaHdac; caM)ac;eFVIeCIgeTeLIgvijeTAtamlMnaMTisénTwkhUrelIépÞdI enAmuneBlEdlvanaM[mankarxUcxat.</a:t>
            </a:r>
            <a:endParaRPr lang="en-US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614738" y="908050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3179763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462121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allAtOnce" animBg="1"/>
    </p:bldLst>
  </p:timing>
</p:sld>
</file>

<file path=ppt/theme/theme1.xml><?xml version="1.0" encoding="utf-8"?>
<a:theme xmlns:a="http://schemas.openxmlformats.org/drawingml/2006/main" name="Maple">
  <a:themeElements>
    <a:clrScheme name="Maple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1606</TotalTime>
  <Words>772</Words>
  <Application>Microsoft Office PowerPoint</Application>
  <PresentationFormat>On-screen Show (4:3)</PresentationFormat>
  <Paragraphs>644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Maple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190</cp:revision>
  <dcterms:created xsi:type="dcterms:W3CDTF">2010-02-02T23:13:12Z</dcterms:created>
  <dcterms:modified xsi:type="dcterms:W3CDTF">2011-12-08T02:45:22Z</dcterms:modified>
</cp:coreProperties>
</file>