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4"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FA9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11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02C80B-9EA0-4566-8CD9-D663BD5BA449}" type="datetimeFigureOut">
              <a:rPr lang="fr-FR" smtClean="0"/>
              <a:pPr/>
              <a:t>08/12/2011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6B0E17-55B9-4A9C-952C-24A5063824EC}"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Espace réservé de l'image des diapositives 1"/>
          <p:cNvSpPr>
            <a:spLocks noGrp="1" noRot="1" noChangeAspect="1" noTextEdit="1"/>
          </p:cNvSpPr>
          <p:nvPr>
            <p:ph type="sldImg"/>
          </p:nvPr>
        </p:nvSpPr>
        <p:spPr>
          <a:ln/>
        </p:spPr>
      </p:sp>
      <p:sp>
        <p:nvSpPr>
          <p:cNvPr id="400387" name="Espace réservé des commentaires 2"/>
          <p:cNvSpPr>
            <a:spLocks noGrp="1"/>
          </p:cNvSpPr>
          <p:nvPr>
            <p:ph type="body" idx="1"/>
          </p:nvPr>
        </p:nvSpPr>
        <p:spPr>
          <a:noFill/>
          <a:ln/>
        </p:spPr>
        <p:txBody>
          <a:bodyPr/>
          <a:lstStyle/>
          <a:p>
            <a:endParaRPr lang="fr-FR" smtClean="0"/>
          </a:p>
        </p:txBody>
      </p:sp>
      <p:sp>
        <p:nvSpPr>
          <p:cNvPr id="400388" name="Espace réservé du numéro de diapositive 3"/>
          <p:cNvSpPr>
            <a:spLocks noGrp="1"/>
          </p:cNvSpPr>
          <p:nvPr>
            <p:ph type="sldNum" sz="quarter" idx="5"/>
          </p:nvPr>
        </p:nvSpPr>
        <p:spPr>
          <a:noFill/>
        </p:spPr>
        <p:txBody>
          <a:bodyPr/>
          <a:lstStyle/>
          <a:p>
            <a:fld id="{9C1052A8-EC3B-492D-B970-B155490E7BAC}"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Espace réservé de l'image des diapositives 1"/>
          <p:cNvSpPr>
            <a:spLocks noGrp="1" noRot="1" noChangeAspect="1" noTextEdit="1"/>
          </p:cNvSpPr>
          <p:nvPr>
            <p:ph type="sldImg"/>
          </p:nvPr>
        </p:nvSpPr>
        <p:spPr>
          <a:ln/>
        </p:spPr>
      </p:sp>
      <p:sp>
        <p:nvSpPr>
          <p:cNvPr id="409603" name="Espace réservé des commentaires 2"/>
          <p:cNvSpPr>
            <a:spLocks noGrp="1"/>
          </p:cNvSpPr>
          <p:nvPr>
            <p:ph type="body" idx="1"/>
          </p:nvPr>
        </p:nvSpPr>
        <p:spPr>
          <a:noFill/>
          <a:ln/>
        </p:spPr>
        <p:txBody>
          <a:bodyPr/>
          <a:lstStyle/>
          <a:p>
            <a:endParaRPr lang="fr-FR" smtClean="0"/>
          </a:p>
        </p:txBody>
      </p:sp>
      <p:sp>
        <p:nvSpPr>
          <p:cNvPr id="409604" name="Espace réservé du numéro de diapositive 3"/>
          <p:cNvSpPr>
            <a:spLocks noGrp="1"/>
          </p:cNvSpPr>
          <p:nvPr>
            <p:ph type="sldNum" sz="quarter" idx="5"/>
          </p:nvPr>
        </p:nvSpPr>
        <p:spPr>
          <a:noFill/>
        </p:spPr>
        <p:txBody>
          <a:bodyPr/>
          <a:lstStyle/>
          <a:p>
            <a:fld id="{A6BD2F80-3E17-47E2-98B3-C4F0C5E53EA5}"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Espace réservé de l'image des diapositives 1"/>
          <p:cNvSpPr>
            <a:spLocks noGrp="1" noRot="1" noChangeAspect="1" noTextEdit="1"/>
          </p:cNvSpPr>
          <p:nvPr>
            <p:ph type="sldImg"/>
          </p:nvPr>
        </p:nvSpPr>
        <p:spPr>
          <a:ln/>
        </p:spPr>
      </p:sp>
      <p:sp>
        <p:nvSpPr>
          <p:cNvPr id="410627" name="Espace réservé des commentaires 2"/>
          <p:cNvSpPr>
            <a:spLocks noGrp="1"/>
          </p:cNvSpPr>
          <p:nvPr>
            <p:ph type="body" idx="1"/>
          </p:nvPr>
        </p:nvSpPr>
        <p:spPr>
          <a:noFill/>
          <a:ln/>
        </p:spPr>
        <p:txBody>
          <a:bodyPr/>
          <a:lstStyle/>
          <a:p>
            <a:endParaRPr lang="fr-FR" smtClean="0"/>
          </a:p>
        </p:txBody>
      </p:sp>
      <p:sp>
        <p:nvSpPr>
          <p:cNvPr id="410628" name="Espace réservé du numéro de diapositive 3"/>
          <p:cNvSpPr>
            <a:spLocks noGrp="1"/>
          </p:cNvSpPr>
          <p:nvPr>
            <p:ph type="sldNum" sz="quarter" idx="5"/>
          </p:nvPr>
        </p:nvSpPr>
        <p:spPr>
          <a:noFill/>
        </p:spPr>
        <p:txBody>
          <a:bodyPr/>
          <a:lstStyle/>
          <a:p>
            <a:fld id="{87EFC3A0-7071-41B0-9925-E3CCFE66577E}"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Espace réservé de l'image des diapositives 1"/>
          <p:cNvSpPr>
            <a:spLocks noGrp="1" noRot="1" noChangeAspect="1" noTextEdit="1"/>
          </p:cNvSpPr>
          <p:nvPr>
            <p:ph type="sldImg"/>
          </p:nvPr>
        </p:nvSpPr>
        <p:spPr>
          <a:ln/>
        </p:spPr>
      </p:sp>
      <p:sp>
        <p:nvSpPr>
          <p:cNvPr id="411651" name="Espace réservé des commentaires 2"/>
          <p:cNvSpPr>
            <a:spLocks noGrp="1"/>
          </p:cNvSpPr>
          <p:nvPr>
            <p:ph type="body" idx="1"/>
          </p:nvPr>
        </p:nvSpPr>
        <p:spPr>
          <a:noFill/>
          <a:ln/>
        </p:spPr>
        <p:txBody>
          <a:bodyPr/>
          <a:lstStyle/>
          <a:p>
            <a:endParaRPr lang="fr-FR" smtClean="0"/>
          </a:p>
        </p:txBody>
      </p:sp>
      <p:sp>
        <p:nvSpPr>
          <p:cNvPr id="411652" name="Espace réservé du numéro de diapositive 3"/>
          <p:cNvSpPr>
            <a:spLocks noGrp="1"/>
          </p:cNvSpPr>
          <p:nvPr>
            <p:ph type="sldNum" sz="quarter" idx="5"/>
          </p:nvPr>
        </p:nvSpPr>
        <p:spPr>
          <a:noFill/>
        </p:spPr>
        <p:txBody>
          <a:bodyPr/>
          <a:lstStyle/>
          <a:p>
            <a:fld id="{B52957A9-61BE-4EF5-BC8B-027A6F68D647}"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Espace réservé de l'image des diapositives 1"/>
          <p:cNvSpPr>
            <a:spLocks noGrp="1" noRot="1" noChangeAspect="1" noTextEdit="1"/>
          </p:cNvSpPr>
          <p:nvPr>
            <p:ph type="sldImg"/>
          </p:nvPr>
        </p:nvSpPr>
        <p:spPr>
          <a:ln/>
        </p:spPr>
      </p:sp>
      <p:sp>
        <p:nvSpPr>
          <p:cNvPr id="412675" name="Espace réservé des commentaires 2"/>
          <p:cNvSpPr>
            <a:spLocks noGrp="1"/>
          </p:cNvSpPr>
          <p:nvPr>
            <p:ph type="body" idx="1"/>
          </p:nvPr>
        </p:nvSpPr>
        <p:spPr>
          <a:noFill/>
          <a:ln/>
        </p:spPr>
        <p:txBody>
          <a:bodyPr/>
          <a:lstStyle/>
          <a:p>
            <a:endParaRPr lang="fr-FR" smtClean="0"/>
          </a:p>
        </p:txBody>
      </p:sp>
      <p:sp>
        <p:nvSpPr>
          <p:cNvPr id="412676" name="Espace réservé du numéro de diapositive 3"/>
          <p:cNvSpPr>
            <a:spLocks noGrp="1"/>
          </p:cNvSpPr>
          <p:nvPr>
            <p:ph type="sldNum" sz="quarter" idx="5"/>
          </p:nvPr>
        </p:nvSpPr>
        <p:spPr>
          <a:noFill/>
        </p:spPr>
        <p:txBody>
          <a:bodyPr/>
          <a:lstStyle/>
          <a:p>
            <a:fld id="{7054ACDF-69FF-48D9-AF30-3ABB19D2E6A4}"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Espace réservé de l'image des diapositives 1"/>
          <p:cNvSpPr>
            <a:spLocks noGrp="1" noRot="1" noChangeAspect="1" noTextEdit="1"/>
          </p:cNvSpPr>
          <p:nvPr>
            <p:ph type="sldImg"/>
          </p:nvPr>
        </p:nvSpPr>
        <p:spPr>
          <a:ln/>
        </p:spPr>
      </p:sp>
      <p:sp>
        <p:nvSpPr>
          <p:cNvPr id="413699" name="Espace réservé des commentaires 2"/>
          <p:cNvSpPr>
            <a:spLocks noGrp="1"/>
          </p:cNvSpPr>
          <p:nvPr>
            <p:ph type="body" idx="1"/>
          </p:nvPr>
        </p:nvSpPr>
        <p:spPr>
          <a:noFill/>
          <a:ln/>
        </p:spPr>
        <p:txBody>
          <a:bodyPr/>
          <a:lstStyle/>
          <a:p>
            <a:endParaRPr lang="fr-FR" smtClean="0"/>
          </a:p>
        </p:txBody>
      </p:sp>
      <p:sp>
        <p:nvSpPr>
          <p:cNvPr id="413700" name="Espace réservé du numéro de diapositive 3"/>
          <p:cNvSpPr>
            <a:spLocks noGrp="1"/>
          </p:cNvSpPr>
          <p:nvPr>
            <p:ph type="sldNum" sz="quarter" idx="5"/>
          </p:nvPr>
        </p:nvSpPr>
        <p:spPr>
          <a:noFill/>
        </p:spPr>
        <p:txBody>
          <a:bodyPr/>
          <a:lstStyle/>
          <a:p>
            <a:fld id="{E22F26D6-E247-4393-9B2B-3861B2FFDE87}"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Espace réservé de l'image des diapositives 1"/>
          <p:cNvSpPr>
            <a:spLocks noGrp="1" noRot="1" noChangeAspect="1" noTextEdit="1"/>
          </p:cNvSpPr>
          <p:nvPr>
            <p:ph type="sldImg"/>
          </p:nvPr>
        </p:nvSpPr>
        <p:spPr>
          <a:ln/>
        </p:spPr>
      </p:sp>
      <p:sp>
        <p:nvSpPr>
          <p:cNvPr id="414723" name="Espace réservé des commentaires 2"/>
          <p:cNvSpPr>
            <a:spLocks noGrp="1"/>
          </p:cNvSpPr>
          <p:nvPr>
            <p:ph type="body" idx="1"/>
          </p:nvPr>
        </p:nvSpPr>
        <p:spPr>
          <a:noFill/>
          <a:ln/>
        </p:spPr>
        <p:txBody>
          <a:bodyPr/>
          <a:lstStyle/>
          <a:p>
            <a:endParaRPr lang="fr-FR" smtClean="0"/>
          </a:p>
        </p:txBody>
      </p:sp>
      <p:sp>
        <p:nvSpPr>
          <p:cNvPr id="414724" name="Espace réservé du numéro de diapositive 3"/>
          <p:cNvSpPr>
            <a:spLocks noGrp="1"/>
          </p:cNvSpPr>
          <p:nvPr>
            <p:ph type="sldNum" sz="quarter" idx="5"/>
          </p:nvPr>
        </p:nvSpPr>
        <p:spPr>
          <a:noFill/>
        </p:spPr>
        <p:txBody>
          <a:bodyPr/>
          <a:lstStyle/>
          <a:p>
            <a:fld id="{959C92CF-722B-4F7C-9D72-CBDBC51C739A}"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Espace réservé de l'image des diapositives 1"/>
          <p:cNvSpPr>
            <a:spLocks noGrp="1" noRot="1" noChangeAspect="1" noTextEdit="1"/>
          </p:cNvSpPr>
          <p:nvPr>
            <p:ph type="sldImg"/>
          </p:nvPr>
        </p:nvSpPr>
        <p:spPr>
          <a:ln/>
        </p:spPr>
      </p:sp>
      <p:sp>
        <p:nvSpPr>
          <p:cNvPr id="415747" name="Espace réservé des commentaires 2"/>
          <p:cNvSpPr>
            <a:spLocks noGrp="1"/>
          </p:cNvSpPr>
          <p:nvPr>
            <p:ph type="body" idx="1"/>
          </p:nvPr>
        </p:nvSpPr>
        <p:spPr>
          <a:noFill/>
          <a:ln/>
        </p:spPr>
        <p:txBody>
          <a:bodyPr/>
          <a:lstStyle/>
          <a:p>
            <a:endParaRPr lang="fr-FR" smtClean="0"/>
          </a:p>
        </p:txBody>
      </p:sp>
      <p:sp>
        <p:nvSpPr>
          <p:cNvPr id="415748" name="Espace réservé du numéro de diapositive 3"/>
          <p:cNvSpPr>
            <a:spLocks noGrp="1"/>
          </p:cNvSpPr>
          <p:nvPr>
            <p:ph type="sldNum" sz="quarter" idx="5"/>
          </p:nvPr>
        </p:nvSpPr>
        <p:spPr>
          <a:noFill/>
        </p:spPr>
        <p:txBody>
          <a:bodyPr/>
          <a:lstStyle/>
          <a:p>
            <a:fld id="{A68BEC52-1D0D-4137-AD7B-151C646C3545}"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Espace réservé de l'image des diapositives 1"/>
          <p:cNvSpPr>
            <a:spLocks noGrp="1" noRot="1" noChangeAspect="1" noTextEdit="1"/>
          </p:cNvSpPr>
          <p:nvPr>
            <p:ph type="sldImg"/>
          </p:nvPr>
        </p:nvSpPr>
        <p:spPr>
          <a:ln/>
        </p:spPr>
      </p:sp>
      <p:sp>
        <p:nvSpPr>
          <p:cNvPr id="416771" name="Espace réservé des commentaires 2"/>
          <p:cNvSpPr>
            <a:spLocks noGrp="1"/>
          </p:cNvSpPr>
          <p:nvPr>
            <p:ph type="body" idx="1"/>
          </p:nvPr>
        </p:nvSpPr>
        <p:spPr>
          <a:noFill/>
          <a:ln/>
        </p:spPr>
        <p:txBody>
          <a:bodyPr/>
          <a:lstStyle/>
          <a:p>
            <a:endParaRPr lang="fr-FR" smtClean="0"/>
          </a:p>
        </p:txBody>
      </p:sp>
      <p:sp>
        <p:nvSpPr>
          <p:cNvPr id="416772" name="Espace réservé du numéro de diapositive 3"/>
          <p:cNvSpPr>
            <a:spLocks noGrp="1"/>
          </p:cNvSpPr>
          <p:nvPr>
            <p:ph type="sldNum" sz="quarter" idx="5"/>
          </p:nvPr>
        </p:nvSpPr>
        <p:spPr>
          <a:noFill/>
        </p:spPr>
        <p:txBody>
          <a:bodyPr/>
          <a:lstStyle/>
          <a:p>
            <a:fld id="{56C7BA25-54D4-4109-9E62-EC17D499B774}" type="slidenum">
              <a:rPr lang="en-US" smtClean="0"/>
              <a:pPr/>
              <a:t>17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Espace réservé de l'image des diapositives 1"/>
          <p:cNvSpPr>
            <a:spLocks noGrp="1" noRot="1" noChangeAspect="1" noTextEdit="1"/>
          </p:cNvSpPr>
          <p:nvPr>
            <p:ph type="sldImg"/>
          </p:nvPr>
        </p:nvSpPr>
        <p:spPr>
          <a:ln/>
        </p:spPr>
      </p:sp>
      <p:sp>
        <p:nvSpPr>
          <p:cNvPr id="401411" name="Espace réservé des commentaires 2"/>
          <p:cNvSpPr>
            <a:spLocks noGrp="1"/>
          </p:cNvSpPr>
          <p:nvPr>
            <p:ph type="body" idx="1"/>
          </p:nvPr>
        </p:nvSpPr>
        <p:spPr>
          <a:noFill/>
          <a:ln/>
        </p:spPr>
        <p:txBody>
          <a:bodyPr/>
          <a:lstStyle/>
          <a:p>
            <a:endParaRPr lang="fr-FR" smtClean="0"/>
          </a:p>
        </p:txBody>
      </p:sp>
      <p:sp>
        <p:nvSpPr>
          <p:cNvPr id="401412" name="Espace réservé du numéro de diapositive 3"/>
          <p:cNvSpPr>
            <a:spLocks noGrp="1"/>
          </p:cNvSpPr>
          <p:nvPr>
            <p:ph type="sldNum" sz="quarter" idx="5"/>
          </p:nvPr>
        </p:nvSpPr>
        <p:spPr>
          <a:noFill/>
        </p:spPr>
        <p:txBody>
          <a:bodyPr/>
          <a:lstStyle/>
          <a:p>
            <a:fld id="{80547602-6EE5-461C-B7FD-BA3D20F73920}"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Espace réservé de l'image des diapositives 1"/>
          <p:cNvSpPr>
            <a:spLocks noGrp="1" noRot="1" noChangeAspect="1" noTextEdit="1"/>
          </p:cNvSpPr>
          <p:nvPr>
            <p:ph type="sldImg"/>
          </p:nvPr>
        </p:nvSpPr>
        <p:spPr>
          <a:ln/>
        </p:spPr>
      </p:sp>
      <p:sp>
        <p:nvSpPr>
          <p:cNvPr id="402435" name="Espace réservé des commentaires 2"/>
          <p:cNvSpPr>
            <a:spLocks noGrp="1"/>
          </p:cNvSpPr>
          <p:nvPr>
            <p:ph type="body" idx="1"/>
          </p:nvPr>
        </p:nvSpPr>
        <p:spPr>
          <a:noFill/>
          <a:ln/>
        </p:spPr>
        <p:txBody>
          <a:bodyPr/>
          <a:lstStyle/>
          <a:p>
            <a:endParaRPr lang="fr-FR" smtClean="0"/>
          </a:p>
        </p:txBody>
      </p:sp>
      <p:sp>
        <p:nvSpPr>
          <p:cNvPr id="402436" name="Espace réservé du numéro de diapositive 3"/>
          <p:cNvSpPr>
            <a:spLocks noGrp="1"/>
          </p:cNvSpPr>
          <p:nvPr>
            <p:ph type="sldNum" sz="quarter" idx="5"/>
          </p:nvPr>
        </p:nvSpPr>
        <p:spPr>
          <a:noFill/>
        </p:spPr>
        <p:txBody>
          <a:bodyPr/>
          <a:lstStyle/>
          <a:p>
            <a:fld id="{A47C8962-129F-4CAF-B2AA-155BC807556A}"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Espace réservé de l'image des diapositives 1"/>
          <p:cNvSpPr>
            <a:spLocks noGrp="1" noRot="1" noChangeAspect="1" noTextEdit="1"/>
          </p:cNvSpPr>
          <p:nvPr>
            <p:ph type="sldImg"/>
          </p:nvPr>
        </p:nvSpPr>
        <p:spPr>
          <a:ln/>
        </p:spPr>
      </p:sp>
      <p:sp>
        <p:nvSpPr>
          <p:cNvPr id="403459" name="Espace réservé des commentaires 2"/>
          <p:cNvSpPr>
            <a:spLocks noGrp="1"/>
          </p:cNvSpPr>
          <p:nvPr>
            <p:ph type="body" idx="1"/>
          </p:nvPr>
        </p:nvSpPr>
        <p:spPr>
          <a:noFill/>
          <a:ln/>
        </p:spPr>
        <p:txBody>
          <a:bodyPr/>
          <a:lstStyle/>
          <a:p>
            <a:endParaRPr lang="fr-FR" smtClean="0"/>
          </a:p>
        </p:txBody>
      </p:sp>
      <p:sp>
        <p:nvSpPr>
          <p:cNvPr id="403460" name="Espace réservé du numéro de diapositive 3"/>
          <p:cNvSpPr>
            <a:spLocks noGrp="1"/>
          </p:cNvSpPr>
          <p:nvPr>
            <p:ph type="sldNum" sz="quarter" idx="5"/>
          </p:nvPr>
        </p:nvSpPr>
        <p:spPr>
          <a:noFill/>
        </p:spPr>
        <p:txBody>
          <a:bodyPr/>
          <a:lstStyle/>
          <a:p>
            <a:fld id="{DC8D1C59-9D05-4A07-BC84-14472643EF9A}"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Espace réservé de l'image des diapositives 1"/>
          <p:cNvSpPr>
            <a:spLocks noGrp="1" noRot="1" noChangeAspect="1" noTextEdit="1"/>
          </p:cNvSpPr>
          <p:nvPr>
            <p:ph type="sldImg"/>
          </p:nvPr>
        </p:nvSpPr>
        <p:spPr>
          <a:ln/>
        </p:spPr>
      </p:sp>
      <p:sp>
        <p:nvSpPr>
          <p:cNvPr id="404483" name="Espace réservé des commentaires 2"/>
          <p:cNvSpPr>
            <a:spLocks noGrp="1"/>
          </p:cNvSpPr>
          <p:nvPr>
            <p:ph type="body" idx="1"/>
          </p:nvPr>
        </p:nvSpPr>
        <p:spPr>
          <a:noFill/>
          <a:ln/>
        </p:spPr>
        <p:txBody>
          <a:bodyPr/>
          <a:lstStyle/>
          <a:p>
            <a:endParaRPr lang="fr-FR" smtClean="0"/>
          </a:p>
        </p:txBody>
      </p:sp>
      <p:sp>
        <p:nvSpPr>
          <p:cNvPr id="404484" name="Espace réservé du numéro de diapositive 3"/>
          <p:cNvSpPr>
            <a:spLocks noGrp="1"/>
          </p:cNvSpPr>
          <p:nvPr>
            <p:ph type="sldNum" sz="quarter" idx="5"/>
          </p:nvPr>
        </p:nvSpPr>
        <p:spPr>
          <a:noFill/>
        </p:spPr>
        <p:txBody>
          <a:bodyPr/>
          <a:lstStyle/>
          <a:p>
            <a:fld id="{94C771F1-368C-493C-9C62-8814058FE1ED}"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Espace réservé de l'image des diapositives 1"/>
          <p:cNvSpPr>
            <a:spLocks noGrp="1" noRot="1" noChangeAspect="1" noTextEdit="1"/>
          </p:cNvSpPr>
          <p:nvPr>
            <p:ph type="sldImg"/>
          </p:nvPr>
        </p:nvSpPr>
        <p:spPr>
          <a:ln/>
        </p:spPr>
      </p:sp>
      <p:sp>
        <p:nvSpPr>
          <p:cNvPr id="405507" name="Espace réservé des commentaires 2"/>
          <p:cNvSpPr>
            <a:spLocks noGrp="1"/>
          </p:cNvSpPr>
          <p:nvPr>
            <p:ph type="body" idx="1"/>
          </p:nvPr>
        </p:nvSpPr>
        <p:spPr>
          <a:noFill/>
          <a:ln/>
        </p:spPr>
        <p:txBody>
          <a:bodyPr/>
          <a:lstStyle/>
          <a:p>
            <a:endParaRPr lang="fr-FR" smtClean="0"/>
          </a:p>
        </p:txBody>
      </p:sp>
      <p:sp>
        <p:nvSpPr>
          <p:cNvPr id="405508" name="Espace réservé du numéro de diapositive 3"/>
          <p:cNvSpPr>
            <a:spLocks noGrp="1"/>
          </p:cNvSpPr>
          <p:nvPr>
            <p:ph type="sldNum" sz="quarter" idx="5"/>
          </p:nvPr>
        </p:nvSpPr>
        <p:spPr>
          <a:noFill/>
        </p:spPr>
        <p:txBody>
          <a:bodyPr/>
          <a:lstStyle/>
          <a:p>
            <a:fld id="{01049FAE-8334-4065-9762-08FD380DA738}"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Espace réservé de l'image des diapositives 1"/>
          <p:cNvSpPr>
            <a:spLocks noGrp="1" noRot="1" noChangeAspect="1" noTextEdit="1"/>
          </p:cNvSpPr>
          <p:nvPr>
            <p:ph type="sldImg"/>
          </p:nvPr>
        </p:nvSpPr>
        <p:spPr>
          <a:ln/>
        </p:spPr>
      </p:sp>
      <p:sp>
        <p:nvSpPr>
          <p:cNvPr id="406531" name="Espace réservé des commentaires 2"/>
          <p:cNvSpPr>
            <a:spLocks noGrp="1"/>
          </p:cNvSpPr>
          <p:nvPr>
            <p:ph type="body" idx="1"/>
          </p:nvPr>
        </p:nvSpPr>
        <p:spPr>
          <a:noFill/>
          <a:ln/>
        </p:spPr>
        <p:txBody>
          <a:bodyPr/>
          <a:lstStyle/>
          <a:p>
            <a:endParaRPr lang="fr-FR" smtClean="0"/>
          </a:p>
        </p:txBody>
      </p:sp>
      <p:sp>
        <p:nvSpPr>
          <p:cNvPr id="406532" name="Espace réservé du numéro de diapositive 3"/>
          <p:cNvSpPr>
            <a:spLocks noGrp="1"/>
          </p:cNvSpPr>
          <p:nvPr>
            <p:ph type="sldNum" sz="quarter" idx="5"/>
          </p:nvPr>
        </p:nvSpPr>
        <p:spPr>
          <a:noFill/>
        </p:spPr>
        <p:txBody>
          <a:bodyPr/>
          <a:lstStyle/>
          <a:p>
            <a:fld id="{E1D85C1C-C562-42DC-87E8-E9348212531A}"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Espace réservé de l'image des diapositives 1"/>
          <p:cNvSpPr>
            <a:spLocks noGrp="1" noRot="1" noChangeAspect="1" noTextEdit="1"/>
          </p:cNvSpPr>
          <p:nvPr>
            <p:ph type="sldImg"/>
          </p:nvPr>
        </p:nvSpPr>
        <p:spPr>
          <a:ln/>
        </p:spPr>
      </p:sp>
      <p:sp>
        <p:nvSpPr>
          <p:cNvPr id="407555" name="Espace réservé des commentaires 2"/>
          <p:cNvSpPr>
            <a:spLocks noGrp="1"/>
          </p:cNvSpPr>
          <p:nvPr>
            <p:ph type="body" idx="1"/>
          </p:nvPr>
        </p:nvSpPr>
        <p:spPr>
          <a:noFill/>
          <a:ln/>
        </p:spPr>
        <p:txBody>
          <a:bodyPr/>
          <a:lstStyle/>
          <a:p>
            <a:endParaRPr lang="fr-FR" smtClean="0"/>
          </a:p>
        </p:txBody>
      </p:sp>
      <p:sp>
        <p:nvSpPr>
          <p:cNvPr id="407556" name="Espace réservé du numéro de diapositive 3"/>
          <p:cNvSpPr>
            <a:spLocks noGrp="1"/>
          </p:cNvSpPr>
          <p:nvPr>
            <p:ph type="sldNum" sz="quarter" idx="5"/>
          </p:nvPr>
        </p:nvSpPr>
        <p:spPr>
          <a:noFill/>
        </p:spPr>
        <p:txBody>
          <a:bodyPr/>
          <a:lstStyle/>
          <a:p>
            <a:fld id="{3B4364F0-478B-4133-A086-8B088CB91F02}"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Espace réservé de l'image des diapositives 1"/>
          <p:cNvSpPr>
            <a:spLocks noGrp="1" noRot="1" noChangeAspect="1" noTextEdit="1"/>
          </p:cNvSpPr>
          <p:nvPr>
            <p:ph type="sldImg"/>
          </p:nvPr>
        </p:nvSpPr>
        <p:spPr>
          <a:ln/>
        </p:spPr>
      </p:sp>
      <p:sp>
        <p:nvSpPr>
          <p:cNvPr id="408579" name="Espace réservé des commentaires 2"/>
          <p:cNvSpPr>
            <a:spLocks noGrp="1"/>
          </p:cNvSpPr>
          <p:nvPr>
            <p:ph type="body" idx="1"/>
          </p:nvPr>
        </p:nvSpPr>
        <p:spPr>
          <a:noFill/>
          <a:ln/>
        </p:spPr>
        <p:txBody>
          <a:bodyPr/>
          <a:lstStyle/>
          <a:p>
            <a:endParaRPr lang="fr-FR" smtClean="0"/>
          </a:p>
        </p:txBody>
      </p:sp>
      <p:sp>
        <p:nvSpPr>
          <p:cNvPr id="408580" name="Espace réservé du numéro de diapositive 3"/>
          <p:cNvSpPr>
            <a:spLocks noGrp="1"/>
          </p:cNvSpPr>
          <p:nvPr>
            <p:ph type="sldNum" sz="quarter" idx="5"/>
          </p:nvPr>
        </p:nvSpPr>
        <p:spPr>
          <a:noFill/>
        </p:spPr>
        <p:txBody>
          <a:bodyPr/>
          <a:lstStyle/>
          <a:p>
            <a:fld id="{15B43573-23EF-4504-9544-4C7B673041DD}"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43528718-5BDF-487C-85D4-D9C1B12C5EBE}" type="datetimeFigureOut">
              <a:rPr lang="fr-FR" smtClean="0"/>
              <a:pPr/>
              <a:t>08/12/2011</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172CEAAC-EB49-4EC6-B250-2A3B01CB6D1D}" type="slidenum">
              <a:rPr lang="fr-FR" smtClean="0"/>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3528718-5BDF-487C-85D4-D9C1B12C5EBE}" type="datetimeFigureOut">
              <a:rPr lang="fr-FR" smtClean="0"/>
              <a:pPr/>
              <a:t>08/12/2011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2CEAAC-EB49-4EC6-B250-2A3B01CB6D1D}"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3528718-5BDF-487C-85D4-D9C1B12C5EBE}" type="datetimeFigureOut">
              <a:rPr lang="fr-FR" smtClean="0"/>
              <a:pPr/>
              <a:t>08/12/2011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2CEAAC-EB49-4EC6-B250-2A3B01CB6D1D}"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3528718-5BDF-487C-85D4-D9C1B12C5EBE}" type="datetimeFigureOut">
              <a:rPr lang="fr-FR" smtClean="0"/>
              <a:pPr/>
              <a:t>08/12/2011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2CEAAC-EB49-4EC6-B250-2A3B01CB6D1D}"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43528718-5BDF-487C-85D4-D9C1B12C5EBE}" type="datetimeFigureOut">
              <a:rPr lang="fr-FR" smtClean="0"/>
              <a:pPr/>
              <a:t>08/12/2011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2CEAAC-EB49-4EC6-B250-2A3B01CB6D1D}" type="slidenum">
              <a:rPr lang="fr-FR" smtClean="0"/>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43528718-5BDF-487C-85D4-D9C1B12C5EBE}" type="datetimeFigureOut">
              <a:rPr lang="fr-FR" smtClean="0"/>
              <a:pPr/>
              <a:t>08/12/2011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72CEAAC-EB49-4EC6-B250-2A3B01CB6D1D}"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43528718-5BDF-487C-85D4-D9C1B12C5EBE}" type="datetimeFigureOut">
              <a:rPr lang="fr-FR" smtClean="0"/>
              <a:pPr/>
              <a:t>08/12/2011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72CEAAC-EB49-4EC6-B250-2A3B01CB6D1D}"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43528718-5BDF-487C-85D4-D9C1B12C5EBE}" type="datetimeFigureOut">
              <a:rPr lang="fr-FR" smtClean="0"/>
              <a:pPr/>
              <a:t>08/12/2011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72CEAAC-EB49-4EC6-B250-2A3B01CB6D1D}"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3528718-5BDF-487C-85D4-D9C1B12C5EBE}" type="datetimeFigureOut">
              <a:rPr lang="fr-FR" smtClean="0"/>
              <a:pPr/>
              <a:t>08/12/2011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72CEAAC-EB49-4EC6-B250-2A3B01CB6D1D}"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43528718-5BDF-487C-85D4-D9C1B12C5EBE}" type="datetimeFigureOut">
              <a:rPr lang="fr-FR" smtClean="0"/>
              <a:pPr/>
              <a:t>08/12/2011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72CEAAC-EB49-4EC6-B250-2A3B01CB6D1D}"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43528718-5BDF-487C-85D4-D9C1B12C5EBE}" type="datetimeFigureOut">
              <a:rPr lang="fr-FR" smtClean="0"/>
              <a:pPr/>
              <a:t>08/12/2011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172CEAAC-EB49-4EC6-B250-2A3B01CB6D1D}" type="slidenum">
              <a:rPr lang="fr-FR" smtClean="0"/>
              <a:pPr/>
              <a:t>‹#›</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3528718-5BDF-487C-85D4-D9C1B12C5EBE}" type="datetimeFigureOut">
              <a:rPr lang="fr-FR" smtClean="0"/>
              <a:pPr/>
              <a:t>08/12/2011</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72CEAAC-EB49-4EC6-B250-2A3B01CB6D1D}" type="slidenum">
              <a:rPr lang="fr-FR" smtClean="0"/>
              <a:pPr/>
              <a:t>‹#›</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D2A9B4DB-A448-413F-8000-EAF8A4A1F044}" type="slidenum">
              <a:rPr lang="en-US" smtClean="0"/>
              <a:pPr>
                <a:defRPr/>
              </a:pPr>
              <a:t>1</a:t>
            </a:fld>
            <a:endParaRPr lang="en-US" dirty="0"/>
          </a:p>
        </p:txBody>
      </p:sp>
      <p:sp>
        <p:nvSpPr>
          <p:cNvPr id="5"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6"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QUOTIDIENNE</a:t>
            </a:r>
            <a:endParaRPr lang="en-US" sz="2000" b="1" u="sng" dirty="0">
              <a:solidFill>
                <a:srgbClr val="FF7F61"/>
              </a:solidFill>
              <a:effectLst>
                <a:outerShdw blurRad="38100" dist="38100" dir="2700000" algn="tl">
                  <a:srgbClr val="000000"/>
                </a:outerShdw>
              </a:effectLst>
            </a:endParaRPr>
          </a:p>
        </p:txBody>
      </p:sp>
      <p:sp>
        <p:nvSpPr>
          <p:cNvPr id="7" name="Text Box 6"/>
          <p:cNvSpPr txBox="1">
            <a:spLocks noChangeArrowheads="1"/>
          </p:cNvSpPr>
          <p:nvPr/>
        </p:nvSpPr>
        <p:spPr bwMode="auto">
          <a:xfrm>
            <a:off x="500034" y="1828800"/>
            <a:ext cx="8001056" cy="1477963"/>
          </a:xfrm>
          <a:prstGeom prst="rect">
            <a:avLst/>
          </a:prstGeom>
          <a:solidFill>
            <a:schemeClr val="tx2"/>
          </a:solidFill>
          <a:ln w="38100">
            <a:solidFill>
              <a:srgbClr val="FF7F61"/>
            </a:solidFill>
            <a:miter lim="800000"/>
            <a:headEnd/>
            <a:tailEnd/>
          </a:ln>
          <a:effectLst/>
        </p:spPr>
        <p:txBody>
          <a:bodyPr wrap="square">
            <a:spAutoFit/>
          </a:bodyPr>
          <a:lstStyle/>
          <a:p>
            <a:pPr algn="ctr">
              <a:spcBef>
                <a:spcPct val="50000"/>
              </a:spcBef>
              <a:defRPr/>
            </a:pPr>
            <a:r>
              <a:rPr lang="en-US" sz="3600" b="1" dirty="0">
                <a:solidFill>
                  <a:schemeClr val="bg1"/>
                </a:solidFill>
                <a:effectLst>
                  <a:outerShdw blurRad="38100" dist="38100" dir="2700000" algn="tl">
                    <a:srgbClr val="000000"/>
                  </a:outerShdw>
                </a:effectLst>
              </a:rPr>
              <a:t>MAINTENANCE QUOTIDIENNE</a:t>
            </a:r>
          </a:p>
          <a:p>
            <a:pPr algn="ctr">
              <a:spcBef>
                <a:spcPct val="50000"/>
              </a:spcBef>
              <a:defRPr/>
            </a:pPr>
            <a:r>
              <a:rPr lang="en-US" sz="3600" b="1" dirty="0">
                <a:solidFill>
                  <a:schemeClr val="bg1"/>
                </a:solidFill>
                <a:effectLst>
                  <a:outerShdw blurRad="38100" dist="38100" dir="2700000" algn="tl">
                    <a:srgbClr val="000000"/>
                  </a:outerShdw>
                </a:effectLst>
              </a:rPr>
              <a:t>DES OUVRAGES</a:t>
            </a:r>
          </a:p>
        </p:txBody>
      </p:sp>
      <p:sp>
        <p:nvSpPr>
          <p:cNvPr id="105478" name="ZoneTexte 7"/>
          <p:cNvSpPr txBox="1">
            <a:spLocks noChangeArrowheads="1"/>
          </p:cNvSpPr>
          <p:nvPr/>
        </p:nvSpPr>
        <p:spPr bwMode="auto">
          <a:xfrm>
            <a:off x="2590800" y="3657600"/>
            <a:ext cx="3962400" cy="369888"/>
          </a:xfrm>
          <a:prstGeom prst="rect">
            <a:avLst/>
          </a:prstGeom>
          <a:solidFill>
            <a:srgbClr val="FFFF66"/>
          </a:solidFill>
          <a:ln w="9525">
            <a:noFill/>
            <a:miter lim="800000"/>
            <a:headEnd/>
            <a:tailEnd/>
          </a:ln>
        </p:spPr>
        <p:txBody>
          <a:bodyPr>
            <a:spAutoFit/>
          </a:bodyPr>
          <a:lstStyle/>
          <a:p>
            <a:pPr algn="ctr"/>
            <a:r>
              <a:rPr lang="fr-FR" b="1" u="sng">
                <a:solidFill>
                  <a:srgbClr val="FF0000"/>
                </a:solidFill>
              </a:rPr>
              <a:t>PERRES ET BETON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500"/>
                                        <p:tgtEl>
                                          <p:spTgt spid="7">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wipe(down)">
                                      <p:cBhvr>
                                        <p:cTn id="13" dur="500"/>
                                        <p:tgtEl>
                                          <p:spTgt spid="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5478">
                                            <p:bg/>
                                          </p:spTgt>
                                        </p:tgtEl>
                                        <p:attrNameLst>
                                          <p:attrName>style.visibility</p:attrName>
                                        </p:attrNameLst>
                                      </p:cBhvr>
                                      <p:to>
                                        <p:strVal val="visible"/>
                                      </p:to>
                                    </p:set>
                                    <p:anim calcmode="lin" valueType="num">
                                      <p:cBhvr additive="base">
                                        <p:cTn id="18" dur="500" fill="hold"/>
                                        <p:tgtEl>
                                          <p:spTgt spid="105478">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105478">
                                            <p:bg/>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05478">
                                            <p:txEl>
                                              <p:pRg st="0" end="0"/>
                                            </p:txEl>
                                          </p:spTgt>
                                        </p:tgtEl>
                                        <p:attrNameLst>
                                          <p:attrName>style.visibility</p:attrName>
                                        </p:attrNameLst>
                                      </p:cBhvr>
                                      <p:to>
                                        <p:strVal val="visible"/>
                                      </p:to>
                                    </p:set>
                                    <p:anim calcmode="lin" valueType="num">
                                      <p:cBhvr additive="base">
                                        <p:cTn id="22" dur="500" fill="hold"/>
                                        <p:tgtEl>
                                          <p:spTgt spid="105478">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547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105478" grpId="0"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182DDE73-DBB4-40D4-B3EB-114192C1603B}" type="slidenum">
              <a:rPr lang="en-US" smtClean="0"/>
              <a:pPr>
                <a:defRPr/>
              </a:pPr>
              <a:t>10</a:t>
            </a:fld>
            <a:endParaRPr lang="en-US" dirty="0"/>
          </a:p>
        </p:txBody>
      </p:sp>
      <p:sp>
        <p:nvSpPr>
          <p:cNvPr id="5"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6"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QUOTIDIENNE</a:t>
            </a:r>
            <a:endParaRPr lang="en-US" sz="2000" b="1" u="sng" dirty="0">
              <a:solidFill>
                <a:srgbClr val="FF7F61"/>
              </a:solidFill>
              <a:effectLst>
                <a:outerShdw blurRad="38100" dist="38100" dir="2700000" algn="tl">
                  <a:srgbClr val="000000"/>
                </a:outerShdw>
              </a:effectLst>
            </a:endParaRPr>
          </a:p>
        </p:txBody>
      </p:sp>
      <p:sp>
        <p:nvSpPr>
          <p:cNvPr id="7" name="Text Box 6"/>
          <p:cNvSpPr txBox="1">
            <a:spLocks noChangeArrowheads="1"/>
          </p:cNvSpPr>
          <p:nvPr/>
        </p:nvSpPr>
        <p:spPr bwMode="auto">
          <a:xfrm>
            <a:off x="571472" y="1828800"/>
            <a:ext cx="7929618" cy="1477963"/>
          </a:xfrm>
          <a:prstGeom prst="rect">
            <a:avLst/>
          </a:prstGeom>
          <a:solidFill>
            <a:schemeClr val="tx2"/>
          </a:solidFill>
          <a:ln w="38100">
            <a:solidFill>
              <a:srgbClr val="FF7F61"/>
            </a:solidFill>
            <a:miter lim="800000"/>
            <a:headEnd/>
            <a:tailEnd/>
          </a:ln>
          <a:effectLst/>
        </p:spPr>
        <p:txBody>
          <a:bodyPr wrap="square">
            <a:spAutoFit/>
          </a:bodyPr>
          <a:lstStyle/>
          <a:p>
            <a:pPr algn="ctr">
              <a:spcBef>
                <a:spcPct val="50000"/>
              </a:spcBef>
              <a:defRPr/>
            </a:pPr>
            <a:r>
              <a:rPr lang="en-US" sz="3600" b="1" dirty="0">
                <a:solidFill>
                  <a:schemeClr val="bg1"/>
                </a:solidFill>
                <a:effectLst>
                  <a:outerShdw blurRad="38100" dist="38100" dir="2700000" algn="tl">
                    <a:srgbClr val="000000"/>
                  </a:outerShdw>
                </a:effectLst>
              </a:rPr>
              <a:t>MAINTENANCE QUOTIDIENNE</a:t>
            </a:r>
          </a:p>
          <a:p>
            <a:pPr algn="ctr">
              <a:spcBef>
                <a:spcPct val="50000"/>
              </a:spcBef>
              <a:defRPr/>
            </a:pPr>
            <a:r>
              <a:rPr lang="en-US" sz="3600" b="1" dirty="0">
                <a:solidFill>
                  <a:schemeClr val="bg1"/>
                </a:solidFill>
                <a:effectLst>
                  <a:outerShdw blurRad="38100" dist="38100" dir="2700000" algn="tl">
                    <a:srgbClr val="000000"/>
                  </a:outerShdw>
                </a:effectLst>
              </a:rPr>
              <a:t>DES DIGUES</a:t>
            </a:r>
          </a:p>
        </p:txBody>
      </p:sp>
      <p:sp>
        <p:nvSpPr>
          <p:cNvPr id="114694" name="ZoneTexte 7"/>
          <p:cNvSpPr txBox="1">
            <a:spLocks noChangeArrowheads="1"/>
          </p:cNvSpPr>
          <p:nvPr/>
        </p:nvSpPr>
        <p:spPr bwMode="auto">
          <a:xfrm>
            <a:off x="2590800" y="3657600"/>
            <a:ext cx="3962400" cy="369888"/>
          </a:xfrm>
          <a:prstGeom prst="rect">
            <a:avLst/>
          </a:prstGeom>
          <a:solidFill>
            <a:srgbClr val="FFFF66"/>
          </a:solidFill>
          <a:ln w="9525">
            <a:noFill/>
            <a:miter lim="800000"/>
            <a:headEnd/>
            <a:tailEnd/>
          </a:ln>
        </p:spPr>
        <p:txBody>
          <a:bodyPr>
            <a:spAutoFit/>
          </a:bodyPr>
          <a:lstStyle/>
          <a:p>
            <a:pPr algn="ctr"/>
            <a:r>
              <a:rPr lang="fr-FR" b="1" u="sng">
                <a:solidFill>
                  <a:srgbClr val="FF0000"/>
                </a:solidFill>
              </a:rPr>
              <a:t>PISTE DE ROULEMENT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500"/>
                                        <p:tgtEl>
                                          <p:spTgt spid="7">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wipe(down)">
                                      <p:cBhvr>
                                        <p:cTn id="13" dur="500"/>
                                        <p:tgtEl>
                                          <p:spTgt spid="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4694">
                                            <p:bg/>
                                          </p:spTgt>
                                        </p:tgtEl>
                                        <p:attrNameLst>
                                          <p:attrName>style.visibility</p:attrName>
                                        </p:attrNameLst>
                                      </p:cBhvr>
                                      <p:to>
                                        <p:strVal val="visible"/>
                                      </p:to>
                                    </p:set>
                                    <p:anim calcmode="lin" valueType="num">
                                      <p:cBhvr additive="base">
                                        <p:cTn id="18" dur="500" fill="hold"/>
                                        <p:tgtEl>
                                          <p:spTgt spid="114694">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114694">
                                            <p:bg/>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14694">
                                            <p:txEl>
                                              <p:pRg st="0" end="0"/>
                                            </p:txEl>
                                          </p:spTgt>
                                        </p:tgtEl>
                                        <p:attrNameLst>
                                          <p:attrName>style.visibility</p:attrName>
                                        </p:attrNameLst>
                                      </p:cBhvr>
                                      <p:to>
                                        <p:strVal val="visible"/>
                                      </p:to>
                                    </p:set>
                                    <p:anim calcmode="lin" valueType="num">
                                      <p:cBhvr additive="base">
                                        <p:cTn id="22" dur="500" fill="hold"/>
                                        <p:tgtEl>
                                          <p:spTgt spid="11469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469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114694"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217021AE-95A9-4A86-B0BB-FEBF596C939D}" type="slidenum">
              <a:rPr lang="en-US" smtClean="0"/>
              <a:pPr>
                <a:defRPr/>
              </a:pPr>
              <a:t>11</a:t>
            </a:fld>
            <a:endParaRPr lang="en-US" dirty="0"/>
          </a:p>
        </p:txBody>
      </p:sp>
      <p:sp>
        <p:nvSpPr>
          <p:cNvPr id="5"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6"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QUOTIDIENNE</a:t>
            </a:r>
            <a:endParaRPr lang="en-US" sz="2000" b="1" u="sng" dirty="0">
              <a:solidFill>
                <a:srgbClr val="FF7F61"/>
              </a:solidFill>
              <a:effectLst>
                <a:outerShdw blurRad="38100" dist="38100" dir="2700000" algn="tl">
                  <a:srgbClr val="000000"/>
                </a:outerShdw>
              </a:effectLst>
            </a:endParaRPr>
          </a:p>
        </p:txBody>
      </p:sp>
      <p:sp>
        <p:nvSpPr>
          <p:cNvPr id="115717" name="ZoneTexte 6"/>
          <p:cNvSpPr txBox="1">
            <a:spLocks noChangeArrowheads="1"/>
          </p:cNvSpPr>
          <p:nvPr/>
        </p:nvSpPr>
        <p:spPr bwMode="auto">
          <a:xfrm>
            <a:off x="214282" y="1643050"/>
            <a:ext cx="8610600" cy="4401205"/>
          </a:xfrm>
          <a:prstGeom prst="rect">
            <a:avLst/>
          </a:prstGeom>
          <a:solidFill>
            <a:srgbClr val="FFFF66"/>
          </a:solidFill>
          <a:ln w="28575">
            <a:solidFill>
              <a:srgbClr val="FF0000"/>
            </a:solidFill>
            <a:miter lim="800000"/>
            <a:headEnd/>
            <a:tailEnd/>
          </a:ln>
        </p:spPr>
        <p:txBody>
          <a:bodyPr>
            <a:spAutoFit/>
          </a:bodyPr>
          <a:lstStyle/>
          <a:p>
            <a:pPr algn="ctr"/>
            <a:r>
              <a:rPr lang="fr-FR" sz="1400" b="1" u="sng" dirty="0">
                <a:solidFill>
                  <a:srgbClr val="002060"/>
                </a:solidFill>
              </a:rPr>
              <a:t>Maintenance de la piste de roulement</a:t>
            </a:r>
            <a:endParaRPr lang="fr-FR" sz="1200" dirty="0">
              <a:solidFill>
                <a:srgbClr val="002060"/>
              </a:solidFill>
            </a:endParaRPr>
          </a:p>
          <a:p>
            <a:pPr algn="ctr"/>
            <a:endParaRPr lang="fr-FR" sz="1400" b="1" u="sng" dirty="0">
              <a:solidFill>
                <a:srgbClr val="002060"/>
              </a:solidFill>
            </a:endParaRPr>
          </a:p>
          <a:p>
            <a:pPr algn="just"/>
            <a:r>
              <a:rPr lang="fr-FR" sz="1400" dirty="0">
                <a:solidFill>
                  <a:srgbClr val="002060"/>
                </a:solidFill>
              </a:rPr>
              <a:t>Ces travaux consistent principalement à maintenir en bon état de fonctionnement la piste de roulement en principe </a:t>
            </a:r>
            <a:r>
              <a:rPr lang="fr-FR" sz="1400" dirty="0" err="1">
                <a:solidFill>
                  <a:srgbClr val="002060"/>
                </a:solidFill>
              </a:rPr>
              <a:t>latéritée</a:t>
            </a:r>
            <a:r>
              <a:rPr lang="fr-FR" sz="1400" dirty="0">
                <a:solidFill>
                  <a:srgbClr val="002060"/>
                </a:solidFill>
              </a:rPr>
              <a:t>.</a:t>
            </a:r>
          </a:p>
          <a:p>
            <a:pPr algn="just"/>
            <a:endParaRPr lang="fr-FR" sz="1400" dirty="0">
              <a:solidFill>
                <a:srgbClr val="002060"/>
              </a:solidFill>
            </a:endParaRPr>
          </a:p>
          <a:p>
            <a:pPr algn="just"/>
            <a:r>
              <a:rPr lang="fr-FR" sz="1400" dirty="0">
                <a:solidFill>
                  <a:srgbClr val="002060"/>
                </a:solidFill>
              </a:rPr>
              <a:t>Cette piste peut être détériorée par le passage de véhicules en période de pluies. On connaît les dégâts qui peuvent être provoqués par les roues en bois des charrettes à bœufs ou à buffles. Le poinçonnage qui en découle entraine irrémédiablement, par suite de la stagnation des eaux, un ramollissement de plus en plus profond des couches de latérite qui peut aller jusqu’à la destruction.</a:t>
            </a:r>
          </a:p>
          <a:p>
            <a:pPr algn="just"/>
            <a:endParaRPr lang="fr-FR" sz="1400" dirty="0">
              <a:solidFill>
                <a:srgbClr val="002060"/>
              </a:solidFill>
            </a:endParaRPr>
          </a:p>
          <a:p>
            <a:pPr algn="just"/>
            <a:r>
              <a:rPr lang="fr-FR" sz="1400" dirty="0">
                <a:solidFill>
                  <a:srgbClr val="002060"/>
                </a:solidFill>
              </a:rPr>
              <a:t>Pour éviter les destructions dues aux passages de véhicule, il est indispensable de mettre en place rapidement des système de calibre permettant l’accès que des véhicules légers tels que:</a:t>
            </a:r>
          </a:p>
          <a:p>
            <a:pPr algn="just"/>
            <a:endParaRPr lang="fr-FR" sz="1400" dirty="0">
              <a:solidFill>
                <a:srgbClr val="002060"/>
              </a:solidFill>
            </a:endParaRPr>
          </a:p>
          <a:p>
            <a:pPr algn="just"/>
            <a:r>
              <a:rPr lang="fr-FR" sz="1400" dirty="0">
                <a:solidFill>
                  <a:srgbClr val="002060"/>
                </a:solidFill>
              </a:rPr>
              <a:t>	a- Motos et vélos</a:t>
            </a:r>
          </a:p>
          <a:p>
            <a:pPr algn="just"/>
            <a:r>
              <a:rPr lang="fr-FR" sz="1400" dirty="0">
                <a:solidFill>
                  <a:srgbClr val="002060"/>
                </a:solidFill>
              </a:rPr>
              <a:t>	b- Moto remorque à grosses roues (roues de voiture)</a:t>
            </a:r>
          </a:p>
          <a:p>
            <a:pPr algn="just"/>
            <a:r>
              <a:rPr lang="fr-FR" sz="1400" dirty="0">
                <a:solidFill>
                  <a:srgbClr val="002060"/>
                </a:solidFill>
              </a:rPr>
              <a:t>	c- Motoculteurs avec roues en caoutchouc et non métalliques</a:t>
            </a:r>
          </a:p>
          <a:p>
            <a:pPr algn="just"/>
            <a:r>
              <a:rPr lang="fr-FR" sz="1400" dirty="0">
                <a:solidFill>
                  <a:srgbClr val="002060"/>
                </a:solidFill>
              </a:rPr>
              <a:t>	d- Tuc-tucs</a:t>
            </a:r>
          </a:p>
          <a:p>
            <a:pPr algn="just"/>
            <a:endParaRPr lang="fr-FR" sz="1400" dirty="0">
              <a:solidFill>
                <a:srgbClr val="002060"/>
              </a:solidFill>
            </a:endParaRPr>
          </a:p>
          <a:p>
            <a:pPr algn="just"/>
            <a:r>
              <a:rPr lang="fr-FR" sz="1400" dirty="0">
                <a:solidFill>
                  <a:srgbClr val="002060"/>
                </a:solidFill>
              </a:rPr>
              <a:t>Attention! On voit souvent des </a:t>
            </a:r>
            <a:r>
              <a:rPr lang="fr-FR" sz="1400" dirty="0" smtClean="0">
                <a:solidFill>
                  <a:srgbClr val="002060"/>
                </a:solidFill>
              </a:rPr>
              <a:t>limiteurs </a:t>
            </a:r>
            <a:r>
              <a:rPr lang="fr-FR" sz="1400" dirty="0">
                <a:solidFill>
                  <a:srgbClr val="002060"/>
                </a:solidFill>
              </a:rPr>
              <a:t>de gabarit réalisés en briques non </a:t>
            </a:r>
            <a:r>
              <a:rPr lang="fr-FR" sz="1400" dirty="0" smtClean="0">
                <a:solidFill>
                  <a:srgbClr val="002060"/>
                </a:solidFill>
              </a:rPr>
              <a:t>armées, </a:t>
            </a:r>
            <a:r>
              <a:rPr lang="fr-FR" sz="1400" dirty="0">
                <a:solidFill>
                  <a:srgbClr val="002060"/>
                </a:solidFill>
              </a:rPr>
              <a:t>qui au premier forçage se casse et n’est donc d’aucune utilité.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5717">
                                            <p:bg/>
                                          </p:spTgt>
                                        </p:tgtEl>
                                        <p:attrNameLst>
                                          <p:attrName>style.visibility</p:attrName>
                                        </p:attrNameLst>
                                      </p:cBhvr>
                                      <p:to>
                                        <p:strVal val="visible"/>
                                      </p:to>
                                    </p:set>
                                    <p:anim calcmode="lin" valueType="num">
                                      <p:cBhvr additive="base">
                                        <p:cTn id="7" dur="500" fill="hold"/>
                                        <p:tgtEl>
                                          <p:spTgt spid="11571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571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5717">
                                            <p:txEl>
                                              <p:pRg st="0" end="0"/>
                                            </p:txEl>
                                          </p:spTgt>
                                        </p:tgtEl>
                                        <p:attrNameLst>
                                          <p:attrName>style.visibility</p:attrName>
                                        </p:attrNameLst>
                                      </p:cBhvr>
                                      <p:to>
                                        <p:strVal val="visible"/>
                                      </p:to>
                                    </p:set>
                                    <p:anim calcmode="lin" valueType="num">
                                      <p:cBhvr additive="base">
                                        <p:cTn id="11" dur="500" fill="hold"/>
                                        <p:tgtEl>
                                          <p:spTgt spid="11571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571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5717">
                                            <p:txEl>
                                              <p:pRg st="2" end="2"/>
                                            </p:txEl>
                                          </p:spTgt>
                                        </p:tgtEl>
                                        <p:attrNameLst>
                                          <p:attrName>style.visibility</p:attrName>
                                        </p:attrNameLst>
                                      </p:cBhvr>
                                      <p:to>
                                        <p:strVal val="visible"/>
                                      </p:to>
                                    </p:set>
                                    <p:anim calcmode="lin" valueType="num">
                                      <p:cBhvr additive="base">
                                        <p:cTn id="15" dur="500" fill="hold"/>
                                        <p:tgtEl>
                                          <p:spTgt spid="11571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571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5717">
                                            <p:txEl>
                                              <p:pRg st="4" end="4"/>
                                            </p:txEl>
                                          </p:spTgt>
                                        </p:tgtEl>
                                        <p:attrNameLst>
                                          <p:attrName>style.visibility</p:attrName>
                                        </p:attrNameLst>
                                      </p:cBhvr>
                                      <p:to>
                                        <p:strVal val="visible"/>
                                      </p:to>
                                    </p:set>
                                    <p:anim calcmode="lin" valueType="num">
                                      <p:cBhvr additive="base">
                                        <p:cTn id="19" dur="500" fill="hold"/>
                                        <p:tgtEl>
                                          <p:spTgt spid="11571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717">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5717">
                                            <p:txEl>
                                              <p:pRg st="6" end="6"/>
                                            </p:txEl>
                                          </p:spTgt>
                                        </p:tgtEl>
                                        <p:attrNameLst>
                                          <p:attrName>style.visibility</p:attrName>
                                        </p:attrNameLst>
                                      </p:cBhvr>
                                      <p:to>
                                        <p:strVal val="visible"/>
                                      </p:to>
                                    </p:set>
                                    <p:anim calcmode="lin" valueType="num">
                                      <p:cBhvr additive="base">
                                        <p:cTn id="23" dur="500" fill="hold"/>
                                        <p:tgtEl>
                                          <p:spTgt spid="115717">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5717">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5717">
                                            <p:txEl>
                                              <p:pRg st="8" end="8"/>
                                            </p:txEl>
                                          </p:spTgt>
                                        </p:tgtEl>
                                        <p:attrNameLst>
                                          <p:attrName>style.visibility</p:attrName>
                                        </p:attrNameLst>
                                      </p:cBhvr>
                                      <p:to>
                                        <p:strVal val="visible"/>
                                      </p:to>
                                    </p:set>
                                    <p:anim calcmode="lin" valueType="num">
                                      <p:cBhvr additive="base">
                                        <p:cTn id="27" dur="500" fill="hold"/>
                                        <p:tgtEl>
                                          <p:spTgt spid="115717">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5717">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5717">
                                            <p:txEl>
                                              <p:pRg st="9" end="9"/>
                                            </p:txEl>
                                          </p:spTgt>
                                        </p:tgtEl>
                                        <p:attrNameLst>
                                          <p:attrName>style.visibility</p:attrName>
                                        </p:attrNameLst>
                                      </p:cBhvr>
                                      <p:to>
                                        <p:strVal val="visible"/>
                                      </p:to>
                                    </p:set>
                                    <p:anim calcmode="lin" valueType="num">
                                      <p:cBhvr additive="base">
                                        <p:cTn id="31" dur="500" fill="hold"/>
                                        <p:tgtEl>
                                          <p:spTgt spid="115717">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5717">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5717">
                                            <p:txEl>
                                              <p:pRg st="10" end="10"/>
                                            </p:txEl>
                                          </p:spTgt>
                                        </p:tgtEl>
                                        <p:attrNameLst>
                                          <p:attrName>style.visibility</p:attrName>
                                        </p:attrNameLst>
                                      </p:cBhvr>
                                      <p:to>
                                        <p:strVal val="visible"/>
                                      </p:to>
                                    </p:set>
                                    <p:anim calcmode="lin" valueType="num">
                                      <p:cBhvr additive="base">
                                        <p:cTn id="35" dur="500" fill="hold"/>
                                        <p:tgtEl>
                                          <p:spTgt spid="115717">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5717">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5717">
                                            <p:txEl>
                                              <p:pRg st="11" end="11"/>
                                            </p:txEl>
                                          </p:spTgt>
                                        </p:tgtEl>
                                        <p:attrNameLst>
                                          <p:attrName>style.visibility</p:attrName>
                                        </p:attrNameLst>
                                      </p:cBhvr>
                                      <p:to>
                                        <p:strVal val="visible"/>
                                      </p:to>
                                    </p:set>
                                    <p:anim calcmode="lin" valueType="num">
                                      <p:cBhvr additive="base">
                                        <p:cTn id="39" dur="500" fill="hold"/>
                                        <p:tgtEl>
                                          <p:spTgt spid="115717">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5717">
                                            <p:txEl>
                                              <p:pRg st="11" end="11"/>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5717">
                                            <p:txEl>
                                              <p:pRg st="13" end="13"/>
                                            </p:txEl>
                                          </p:spTgt>
                                        </p:tgtEl>
                                        <p:attrNameLst>
                                          <p:attrName>style.visibility</p:attrName>
                                        </p:attrNameLst>
                                      </p:cBhvr>
                                      <p:to>
                                        <p:strVal val="visible"/>
                                      </p:to>
                                    </p:set>
                                    <p:anim calcmode="lin" valueType="num">
                                      <p:cBhvr additive="base">
                                        <p:cTn id="43" dur="500" fill="hold"/>
                                        <p:tgtEl>
                                          <p:spTgt spid="115717">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5717">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7"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CE6E0E74-C9F4-47F5-9F5B-902B2D67B36A}" type="slidenum">
              <a:rPr lang="en-US" smtClean="0"/>
              <a:pPr>
                <a:defRPr/>
              </a:pPr>
              <a:t>12</a:t>
            </a:fld>
            <a:endParaRPr lang="en-US" dirty="0"/>
          </a:p>
        </p:txBody>
      </p:sp>
      <p:sp>
        <p:nvSpPr>
          <p:cNvPr id="5"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6"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QUOTIDIENNE</a:t>
            </a:r>
            <a:endParaRPr lang="en-US" sz="2000" b="1" u="sng" dirty="0">
              <a:solidFill>
                <a:srgbClr val="FF7F61"/>
              </a:solidFill>
              <a:effectLst>
                <a:outerShdw blurRad="38100" dist="38100" dir="2700000" algn="tl">
                  <a:srgbClr val="000000"/>
                </a:outerShdw>
              </a:effectLst>
            </a:endParaRPr>
          </a:p>
        </p:txBody>
      </p:sp>
      <p:pic>
        <p:nvPicPr>
          <p:cNvPr id="116741" name="Image 6" descr="Scan00112b.tif"/>
          <p:cNvPicPr>
            <a:picLocks noChangeAspect="1"/>
          </p:cNvPicPr>
          <p:nvPr/>
        </p:nvPicPr>
        <p:blipFill>
          <a:blip r:embed="rId3"/>
          <a:srcRect/>
          <a:stretch>
            <a:fillRect/>
          </a:stretch>
        </p:blipFill>
        <p:spPr bwMode="auto">
          <a:xfrm>
            <a:off x="579411" y="1500174"/>
            <a:ext cx="3687789" cy="1536714"/>
          </a:xfrm>
          <a:prstGeom prst="rect">
            <a:avLst/>
          </a:prstGeom>
          <a:noFill/>
          <a:ln w="28575">
            <a:solidFill>
              <a:srgbClr val="FF0000"/>
            </a:solidFill>
            <a:miter lim="800000"/>
            <a:headEnd/>
            <a:tailEnd/>
          </a:ln>
        </p:spPr>
      </p:pic>
      <p:pic>
        <p:nvPicPr>
          <p:cNvPr id="116742" name="Image 7" descr="Scan00112a.tif"/>
          <p:cNvPicPr>
            <a:picLocks noChangeAspect="1"/>
          </p:cNvPicPr>
          <p:nvPr/>
        </p:nvPicPr>
        <p:blipFill>
          <a:blip r:embed="rId4"/>
          <a:srcRect/>
          <a:stretch>
            <a:fillRect/>
          </a:stretch>
        </p:blipFill>
        <p:spPr bwMode="auto">
          <a:xfrm>
            <a:off x="4743424" y="4395624"/>
            <a:ext cx="3687790" cy="1546389"/>
          </a:xfrm>
          <a:prstGeom prst="rect">
            <a:avLst/>
          </a:prstGeom>
          <a:noFill/>
          <a:ln w="28575">
            <a:solidFill>
              <a:srgbClr val="FF0000"/>
            </a:solidFill>
            <a:miter lim="800000"/>
            <a:headEnd/>
            <a:tailEnd/>
          </a:ln>
        </p:spPr>
      </p:pic>
      <p:pic>
        <p:nvPicPr>
          <p:cNvPr id="116743" name="Image 8" descr="Scan00111b.tif"/>
          <p:cNvPicPr>
            <a:picLocks noChangeAspect="1"/>
          </p:cNvPicPr>
          <p:nvPr/>
        </p:nvPicPr>
        <p:blipFill>
          <a:blip r:embed="rId5"/>
          <a:srcRect/>
          <a:stretch>
            <a:fillRect/>
          </a:stretch>
        </p:blipFill>
        <p:spPr bwMode="auto">
          <a:xfrm>
            <a:off x="515698" y="4160050"/>
            <a:ext cx="3599102" cy="1996276"/>
          </a:xfrm>
          <a:prstGeom prst="rect">
            <a:avLst/>
          </a:prstGeom>
          <a:noFill/>
          <a:ln w="28575">
            <a:solidFill>
              <a:srgbClr val="FF0000"/>
            </a:solidFill>
            <a:miter lim="800000"/>
            <a:headEnd/>
            <a:tailEnd/>
          </a:ln>
        </p:spPr>
      </p:pic>
      <p:pic>
        <p:nvPicPr>
          <p:cNvPr id="116744" name="Image 9" descr="Scan00111c.tif"/>
          <p:cNvPicPr>
            <a:picLocks noChangeAspect="1"/>
          </p:cNvPicPr>
          <p:nvPr/>
        </p:nvPicPr>
        <p:blipFill>
          <a:blip r:embed="rId6"/>
          <a:srcRect/>
          <a:stretch>
            <a:fillRect/>
          </a:stretch>
        </p:blipFill>
        <p:spPr bwMode="auto">
          <a:xfrm>
            <a:off x="4859098" y="1499999"/>
            <a:ext cx="3599102" cy="1548001"/>
          </a:xfrm>
          <a:prstGeom prst="rect">
            <a:avLst/>
          </a:prstGeom>
          <a:noFill/>
          <a:ln w="28575">
            <a:solidFill>
              <a:srgbClr val="FF0000"/>
            </a:solidFill>
            <a:miter lim="800000"/>
            <a:headEnd/>
            <a:tailEnd/>
          </a:ln>
        </p:spPr>
      </p:pic>
      <p:sp>
        <p:nvSpPr>
          <p:cNvPr id="116745" name="ZoneTexte 10"/>
          <p:cNvSpPr txBox="1">
            <a:spLocks noChangeArrowheads="1"/>
          </p:cNvSpPr>
          <p:nvPr/>
        </p:nvSpPr>
        <p:spPr bwMode="auto">
          <a:xfrm>
            <a:off x="3184586" y="3424650"/>
            <a:ext cx="2759014" cy="280575"/>
          </a:xfrm>
          <a:prstGeom prst="rect">
            <a:avLst/>
          </a:prstGeom>
          <a:noFill/>
          <a:ln w="9525">
            <a:noFill/>
            <a:miter lim="800000"/>
            <a:headEnd/>
            <a:tailEnd/>
          </a:ln>
        </p:spPr>
        <p:txBody>
          <a:bodyPr wrap="square">
            <a:spAutoFit/>
          </a:bodyPr>
          <a:lstStyle/>
          <a:p>
            <a:pPr algn="ctr"/>
            <a:r>
              <a:rPr lang="fr-FR" sz="1200" dirty="0"/>
              <a:t>Les désordres dus au véhicules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745"/>
                                        </p:tgtEl>
                                        <p:attrNameLst>
                                          <p:attrName>style.visibility</p:attrName>
                                        </p:attrNameLst>
                                      </p:cBhvr>
                                      <p:to>
                                        <p:strVal val="visible"/>
                                      </p:to>
                                    </p:set>
                                    <p:anim calcmode="lin" valueType="num">
                                      <p:cBhvr additive="base">
                                        <p:cTn id="7" dur="500" fill="hold"/>
                                        <p:tgtEl>
                                          <p:spTgt spid="116745"/>
                                        </p:tgtEl>
                                        <p:attrNameLst>
                                          <p:attrName>ppt_x</p:attrName>
                                        </p:attrNameLst>
                                      </p:cBhvr>
                                      <p:tavLst>
                                        <p:tav tm="0">
                                          <p:val>
                                            <p:strVal val="#ppt_x"/>
                                          </p:val>
                                        </p:tav>
                                        <p:tav tm="100000">
                                          <p:val>
                                            <p:strVal val="#ppt_x"/>
                                          </p:val>
                                        </p:tav>
                                      </p:tavLst>
                                    </p:anim>
                                    <p:anim calcmode="lin" valueType="num">
                                      <p:cBhvr additive="base">
                                        <p:cTn id="8" dur="500" fill="hold"/>
                                        <p:tgtEl>
                                          <p:spTgt spid="1167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6741"/>
                                        </p:tgtEl>
                                        <p:attrNameLst>
                                          <p:attrName>style.visibility</p:attrName>
                                        </p:attrNameLst>
                                      </p:cBhvr>
                                      <p:to>
                                        <p:strVal val="visible"/>
                                      </p:to>
                                    </p:set>
                                    <p:anim calcmode="lin" valueType="num">
                                      <p:cBhvr additive="base">
                                        <p:cTn id="13" dur="500" fill="hold"/>
                                        <p:tgtEl>
                                          <p:spTgt spid="116741"/>
                                        </p:tgtEl>
                                        <p:attrNameLst>
                                          <p:attrName>ppt_x</p:attrName>
                                        </p:attrNameLst>
                                      </p:cBhvr>
                                      <p:tavLst>
                                        <p:tav tm="0">
                                          <p:val>
                                            <p:strVal val="#ppt_x"/>
                                          </p:val>
                                        </p:tav>
                                        <p:tav tm="100000">
                                          <p:val>
                                            <p:strVal val="#ppt_x"/>
                                          </p:val>
                                        </p:tav>
                                      </p:tavLst>
                                    </p:anim>
                                    <p:anim calcmode="lin" valueType="num">
                                      <p:cBhvr additive="base">
                                        <p:cTn id="14" dur="500" fill="hold"/>
                                        <p:tgtEl>
                                          <p:spTgt spid="1167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6744"/>
                                        </p:tgtEl>
                                        <p:attrNameLst>
                                          <p:attrName>style.visibility</p:attrName>
                                        </p:attrNameLst>
                                      </p:cBhvr>
                                      <p:to>
                                        <p:strVal val="visible"/>
                                      </p:to>
                                    </p:set>
                                    <p:anim calcmode="lin" valueType="num">
                                      <p:cBhvr additive="base">
                                        <p:cTn id="19" dur="500" fill="hold"/>
                                        <p:tgtEl>
                                          <p:spTgt spid="116744"/>
                                        </p:tgtEl>
                                        <p:attrNameLst>
                                          <p:attrName>ppt_x</p:attrName>
                                        </p:attrNameLst>
                                      </p:cBhvr>
                                      <p:tavLst>
                                        <p:tav tm="0">
                                          <p:val>
                                            <p:strVal val="#ppt_x"/>
                                          </p:val>
                                        </p:tav>
                                        <p:tav tm="100000">
                                          <p:val>
                                            <p:strVal val="#ppt_x"/>
                                          </p:val>
                                        </p:tav>
                                      </p:tavLst>
                                    </p:anim>
                                    <p:anim calcmode="lin" valueType="num">
                                      <p:cBhvr additive="base">
                                        <p:cTn id="20" dur="500" fill="hold"/>
                                        <p:tgtEl>
                                          <p:spTgt spid="11674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6743"/>
                                        </p:tgtEl>
                                        <p:attrNameLst>
                                          <p:attrName>style.visibility</p:attrName>
                                        </p:attrNameLst>
                                      </p:cBhvr>
                                      <p:to>
                                        <p:strVal val="visible"/>
                                      </p:to>
                                    </p:set>
                                    <p:anim calcmode="lin" valueType="num">
                                      <p:cBhvr additive="base">
                                        <p:cTn id="25" dur="500" fill="hold"/>
                                        <p:tgtEl>
                                          <p:spTgt spid="116743"/>
                                        </p:tgtEl>
                                        <p:attrNameLst>
                                          <p:attrName>ppt_x</p:attrName>
                                        </p:attrNameLst>
                                      </p:cBhvr>
                                      <p:tavLst>
                                        <p:tav tm="0">
                                          <p:val>
                                            <p:strVal val="#ppt_x"/>
                                          </p:val>
                                        </p:tav>
                                        <p:tav tm="100000">
                                          <p:val>
                                            <p:strVal val="#ppt_x"/>
                                          </p:val>
                                        </p:tav>
                                      </p:tavLst>
                                    </p:anim>
                                    <p:anim calcmode="lin" valueType="num">
                                      <p:cBhvr additive="base">
                                        <p:cTn id="26" dur="500" fill="hold"/>
                                        <p:tgtEl>
                                          <p:spTgt spid="11674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6742"/>
                                        </p:tgtEl>
                                        <p:attrNameLst>
                                          <p:attrName>style.visibility</p:attrName>
                                        </p:attrNameLst>
                                      </p:cBhvr>
                                      <p:to>
                                        <p:strVal val="visible"/>
                                      </p:to>
                                    </p:set>
                                    <p:anim calcmode="lin" valueType="num">
                                      <p:cBhvr additive="base">
                                        <p:cTn id="31" dur="500" fill="hold"/>
                                        <p:tgtEl>
                                          <p:spTgt spid="116742"/>
                                        </p:tgtEl>
                                        <p:attrNameLst>
                                          <p:attrName>ppt_x</p:attrName>
                                        </p:attrNameLst>
                                      </p:cBhvr>
                                      <p:tavLst>
                                        <p:tav tm="0">
                                          <p:val>
                                            <p:strVal val="#ppt_x"/>
                                          </p:val>
                                        </p:tav>
                                        <p:tav tm="100000">
                                          <p:val>
                                            <p:strVal val="#ppt_x"/>
                                          </p:val>
                                        </p:tav>
                                      </p:tavLst>
                                    </p:anim>
                                    <p:anim calcmode="lin" valueType="num">
                                      <p:cBhvr additive="base">
                                        <p:cTn id="32" dur="500" fill="hold"/>
                                        <p:tgtEl>
                                          <p:spTgt spid="1167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F30C4DB9-0459-4B8F-A82F-640C91D91355}" type="slidenum">
              <a:rPr lang="en-US" smtClean="0"/>
              <a:pPr>
                <a:defRPr/>
              </a:pPr>
              <a:t>13</a:t>
            </a:fld>
            <a:endParaRPr lang="en-US" dirty="0"/>
          </a:p>
        </p:txBody>
      </p:sp>
      <p:sp>
        <p:nvSpPr>
          <p:cNvPr id="5"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6"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QUOTIDIENNE</a:t>
            </a:r>
            <a:endParaRPr lang="en-US" sz="2000" b="1" u="sng" dirty="0">
              <a:solidFill>
                <a:srgbClr val="FF7F61"/>
              </a:solidFill>
              <a:effectLst>
                <a:outerShdw blurRad="38100" dist="38100" dir="2700000" algn="tl">
                  <a:srgbClr val="000000"/>
                </a:outerShdw>
              </a:effectLst>
            </a:endParaRPr>
          </a:p>
        </p:txBody>
      </p:sp>
      <p:pic>
        <p:nvPicPr>
          <p:cNvPr id="117765" name="Image 6" descr="Scan00100.tif"/>
          <p:cNvPicPr>
            <a:picLocks noChangeAspect="1"/>
          </p:cNvPicPr>
          <p:nvPr/>
        </p:nvPicPr>
        <p:blipFill>
          <a:blip r:embed="rId3"/>
          <a:srcRect/>
          <a:stretch>
            <a:fillRect/>
          </a:stretch>
        </p:blipFill>
        <p:spPr bwMode="auto">
          <a:xfrm>
            <a:off x="304800" y="1981200"/>
            <a:ext cx="2971800" cy="3438525"/>
          </a:xfrm>
          <a:prstGeom prst="rect">
            <a:avLst/>
          </a:prstGeom>
          <a:noFill/>
          <a:ln w="28575">
            <a:solidFill>
              <a:srgbClr val="FF0000"/>
            </a:solidFill>
            <a:miter lim="800000"/>
            <a:headEnd/>
            <a:tailEnd/>
          </a:ln>
        </p:spPr>
      </p:pic>
      <p:sp>
        <p:nvSpPr>
          <p:cNvPr id="117766" name="ZoneTexte 7"/>
          <p:cNvSpPr txBox="1">
            <a:spLocks noChangeArrowheads="1"/>
          </p:cNvSpPr>
          <p:nvPr/>
        </p:nvSpPr>
        <p:spPr bwMode="auto">
          <a:xfrm>
            <a:off x="3581400" y="1219201"/>
            <a:ext cx="5334000" cy="5262979"/>
          </a:xfrm>
          <a:prstGeom prst="rect">
            <a:avLst/>
          </a:prstGeom>
          <a:solidFill>
            <a:srgbClr val="FFFF66"/>
          </a:solidFill>
          <a:ln w="28575">
            <a:solidFill>
              <a:srgbClr val="FF0000"/>
            </a:solidFill>
            <a:miter lim="800000"/>
            <a:headEnd/>
            <a:tailEnd/>
          </a:ln>
        </p:spPr>
        <p:txBody>
          <a:bodyPr wrap="square">
            <a:spAutoFit/>
          </a:bodyPr>
          <a:lstStyle/>
          <a:p>
            <a:pPr algn="ctr"/>
            <a:r>
              <a:rPr lang="fr-FR" sz="1600" b="1" u="sng" dirty="0">
                <a:solidFill>
                  <a:srgbClr val="002060"/>
                </a:solidFill>
                <a:latin typeface="Arial" pitchFamily="34" charset="0"/>
                <a:cs typeface="Arial" pitchFamily="34" charset="0"/>
              </a:rPr>
              <a:t>Maintenance de la piste de roulement</a:t>
            </a:r>
          </a:p>
          <a:p>
            <a:pPr algn="ctr"/>
            <a:endParaRPr lang="fr-FR" sz="1400" b="1" u="sng" dirty="0">
              <a:solidFill>
                <a:srgbClr val="002060"/>
              </a:solidFill>
            </a:endParaRPr>
          </a:p>
          <a:p>
            <a:pPr algn="just"/>
            <a:r>
              <a:rPr lang="fr-FR" sz="1400" dirty="0">
                <a:solidFill>
                  <a:srgbClr val="002060"/>
                </a:solidFill>
                <a:latin typeface="Arial" pitchFamily="34" charset="0"/>
                <a:cs typeface="Arial" pitchFamily="34" charset="0"/>
              </a:rPr>
              <a:t>Pour réaliser cette maintenance journalière, il est indispensable de prévoir durant la maintenance annuelle des zones de stockage de terre et de latérite, qui permettront de procéder tout au long de l’année à la réparation des désordres survenus.</a:t>
            </a:r>
          </a:p>
          <a:p>
            <a:pPr algn="just"/>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La remise en état se fera à l’aide de vacataires en l’absence d’engins de chantier. Ces équipes seront gérées par la FWUC qui gère ce périmètre.</a:t>
            </a:r>
          </a:p>
          <a:p>
            <a:pPr algn="just"/>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L’utilisation d’outils traditionnels, tels que pioche, pèle,  pied d’éléphant, rouleau en béton, arrosoirs,  paniers en rotin, motos remorques ou motoculteurs et remorques.</a:t>
            </a:r>
          </a:p>
          <a:p>
            <a:pPr algn="just"/>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Pour les gros travaux qui ne peuvent être faits par des équipes légères et si possible  d’une non urgence immédiate, on les réalisera durant les travaux annuels en fin de saison des pluies.</a:t>
            </a:r>
          </a:p>
          <a:p>
            <a:pPr algn="just"/>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Les coupes des végétaux qui poussent sur la digue, il ne pas attendre qu’ils soient trop gros pour les couper. Ne pas utiliser des désherbants chimiques ou le feu qui sont préjudiciables aux cultures de riz ou à la terre de la digue</a:t>
            </a:r>
            <a:r>
              <a:rPr lang="fr-FR" sz="1400" dirty="0" smtClean="0">
                <a:solidFill>
                  <a:srgbClr val="002060"/>
                </a:solidFill>
                <a:latin typeface="Arial" pitchFamily="34" charset="0"/>
                <a:cs typeface="Arial" pitchFamily="34" charset="0"/>
              </a:rPr>
              <a:t>.</a:t>
            </a:r>
          </a:p>
          <a:p>
            <a:pPr algn="just"/>
            <a:endParaRPr lang="fr-FR" sz="14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7765"/>
                                        </p:tgtEl>
                                        <p:attrNameLst>
                                          <p:attrName>style.visibility</p:attrName>
                                        </p:attrNameLst>
                                      </p:cBhvr>
                                      <p:to>
                                        <p:strVal val="visible"/>
                                      </p:to>
                                    </p:set>
                                    <p:anim calcmode="lin" valueType="num">
                                      <p:cBhvr additive="base">
                                        <p:cTn id="7" dur="500" fill="hold"/>
                                        <p:tgtEl>
                                          <p:spTgt spid="117765"/>
                                        </p:tgtEl>
                                        <p:attrNameLst>
                                          <p:attrName>ppt_x</p:attrName>
                                        </p:attrNameLst>
                                      </p:cBhvr>
                                      <p:tavLst>
                                        <p:tav tm="0">
                                          <p:val>
                                            <p:strVal val="#ppt_x"/>
                                          </p:val>
                                        </p:tav>
                                        <p:tav tm="100000">
                                          <p:val>
                                            <p:strVal val="#ppt_x"/>
                                          </p:val>
                                        </p:tav>
                                      </p:tavLst>
                                    </p:anim>
                                    <p:anim calcmode="lin" valueType="num">
                                      <p:cBhvr additive="base">
                                        <p:cTn id="8" dur="500" fill="hold"/>
                                        <p:tgtEl>
                                          <p:spTgt spid="1177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7766">
                                            <p:bg/>
                                          </p:spTgt>
                                        </p:tgtEl>
                                        <p:attrNameLst>
                                          <p:attrName>style.visibility</p:attrName>
                                        </p:attrNameLst>
                                      </p:cBhvr>
                                      <p:to>
                                        <p:strVal val="visible"/>
                                      </p:to>
                                    </p:set>
                                    <p:anim calcmode="lin" valueType="num">
                                      <p:cBhvr additive="base">
                                        <p:cTn id="13" dur="500" fill="hold"/>
                                        <p:tgtEl>
                                          <p:spTgt spid="117766">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117766">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7766">
                                            <p:txEl>
                                              <p:pRg st="0" end="0"/>
                                            </p:txEl>
                                          </p:spTgt>
                                        </p:tgtEl>
                                        <p:attrNameLst>
                                          <p:attrName>style.visibility</p:attrName>
                                        </p:attrNameLst>
                                      </p:cBhvr>
                                      <p:to>
                                        <p:strVal val="visible"/>
                                      </p:to>
                                    </p:set>
                                    <p:anim calcmode="lin" valueType="num">
                                      <p:cBhvr additive="base">
                                        <p:cTn id="17" dur="500" fill="hold"/>
                                        <p:tgtEl>
                                          <p:spTgt spid="11776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7766">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7766">
                                            <p:txEl>
                                              <p:pRg st="2" end="2"/>
                                            </p:txEl>
                                          </p:spTgt>
                                        </p:tgtEl>
                                        <p:attrNameLst>
                                          <p:attrName>style.visibility</p:attrName>
                                        </p:attrNameLst>
                                      </p:cBhvr>
                                      <p:to>
                                        <p:strVal val="visible"/>
                                      </p:to>
                                    </p:set>
                                    <p:anim calcmode="lin" valueType="num">
                                      <p:cBhvr additive="base">
                                        <p:cTn id="21" dur="500" fill="hold"/>
                                        <p:tgtEl>
                                          <p:spTgt spid="11776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7766">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7766">
                                            <p:txEl>
                                              <p:pRg st="4" end="4"/>
                                            </p:txEl>
                                          </p:spTgt>
                                        </p:tgtEl>
                                        <p:attrNameLst>
                                          <p:attrName>style.visibility</p:attrName>
                                        </p:attrNameLst>
                                      </p:cBhvr>
                                      <p:to>
                                        <p:strVal val="visible"/>
                                      </p:to>
                                    </p:set>
                                    <p:anim calcmode="lin" valueType="num">
                                      <p:cBhvr additive="base">
                                        <p:cTn id="25" dur="500" fill="hold"/>
                                        <p:tgtEl>
                                          <p:spTgt spid="11776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776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7766">
                                            <p:txEl>
                                              <p:pRg st="6" end="6"/>
                                            </p:txEl>
                                          </p:spTgt>
                                        </p:tgtEl>
                                        <p:attrNameLst>
                                          <p:attrName>style.visibility</p:attrName>
                                        </p:attrNameLst>
                                      </p:cBhvr>
                                      <p:to>
                                        <p:strVal val="visible"/>
                                      </p:to>
                                    </p:set>
                                    <p:anim calcmode="lin" valueType="num">
                                      <p:cBhvr additive="base">
                                        <p:cTn id="29" dur="500" fill="hold"/>
                                        <p:tgtEl>
                                          <p:spTgt spid="117766">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7766">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7766">
                                            <p:txEl>
                                              <p:pRg st="8" end="8"/>
                                            </p:txEl>
                                          </p:spTgt>
                                        </p:tgtEl>
                                        <p:attrNameLst>
                                          <p:attrName>style.visibility</p:attrName>
                                        </p:attrNameLst>
                                      </p:cBhvr>
                                      <p:to>
                                        <p:strVal val="visible"/>
                                      </p:to>
                                    </p:set>
                                    <p:anim calcmode="lin" valueType="num">
                                      <p:cBhvr additive="base">
                                        <p:cTn id="33" dur="500" fill="hold"/>
                                        <p:tgtEl>
                                          <p:spTgt spid="117766">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7766">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7766">
                                            <p:txEl>
                                              <p:pRg st="10" end="10"/>
                                            </p:txEl>
                                          </p:spTgt>
                                        </p:tgtEl>
                                        <p:attrNameLst>
                                          <p:attrName>style.visibility</p:attrName>
                                        </p:attrNameLst>
                                      </p:cBhvr>
                                      <p:to>
                                        <p:strVal val="visible"/>
                                      </p:to>
                                    </p:set>
                                    <p:anim calcmode="lin" valueType="num">
                                      <p:cBhvr additive="base">
                                        <p:cTn id="37" dur="500" fill="hold"/>
                                        <p:tgtEl>
                                          <p:spTgt spid="117766">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776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6"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197408D-ACFF-4B88-8509-73D25E49E4F4}" type="slidenum">
              <a:rPr lang="en-US" smtClean="0"/>
              <a:pPr>
                <a:defRPr/>
              </a:pPr>
              <a:t>14</a:t>
            </a:fld>
            <a:endParaRPr lang="en-US" dirty="0"/>
          </a:p>
        </p:txBody>
      </p:sp>
      <p:sp>
        <p:nvSpPr>
          <p:cNvPr id="5"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6"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QUOTIDIENNE</a:t>
            </a:r>
            <a:endParaRPr lang="en-US" sz="2000" b="1" u="sng" dirty="0">
              <a:solidFill>
                <a:srgbClr val="FF7F61"/>
              </a:solidFill>
              <a:effectLst>
                <a:outerShdw blurRad="38100" dist="38100" dir="2700000" algn="tl">
                  <a:srgbClr val="000000"/>
                </a:outerShdw>
              </a:effectLst>
            </a:endParaRPr>
          </a:p>
        </p:txBody>
      </p:sp>
      <p:sp>
        <p:nvSpPr>
          <p:cNvPr id="7" name="Text Box 6"/>
          <p:cNvSpPr txBox="1">
            <a:spLocks noChangeArrowheads="1"/>
          </p:cNvSpPr>
          <p:nvPr/>
        </p:nvSpPr>
        <p:spPr bwMode="auto">
          <a:xfrm>
            <a:off x="785786" y="1828800"/>
            <a:ext cx="7500990" cy="1477963"/>
          </a:xfrm>
          <a:prstGeom prst="rect">
            <a:avLst/>
          </a:prstGeom>
          <a:solidFill>
            <a:schemeClr val="tx2"/>
          </a:solidFill>
          <a:ln w="38100">
            <a:solidFill>
              <a:srgbClr val="FF7F61"/>
            </a:solidFill>
            <a:miter lim="800000"/>
            <a:headEnd/>
            <a:tailEnd/>
          </a:ln>
          <a:effectLst/>
        </p:spPr>
        <p:txBody>
          <a:bodyPr wrap="square">
            <a:spAutoFit/>
          </a:bodyPr>
          <a:lstStyle/>
          <a:p>
            <a:pPr algn="ctr">
              <a:spcBef>
                <a:spcPct val="50000"/>
              </a:spcBef>
              <a:defRPr/>
            </a:pPr>
            <a:r>
              <a:rPr lang="en-US" sz="3600" b="1" dirty="0">
                <a:solidFill>
                  <a:schemeClr val="bg1"/>
                </a:solidFill>
                <a:effectLst>
                  <a:outerShdw blurRad="38100" dist="38100" dir="2700000" algn="tl">
                    <a:srgbClr val="000000"/>
                  </a:outerShdw>
                </a:effectLst>
              </a:rPr>
              <a:t>MAINTENANCE QUOTIDIENNE</a:t>
            </a:r>
          </a:p>
          <a:p>
            <a:pPr algn="ctr">
              <a:spcBef>
                <a:spcPct val="50000"/>
              </a:spcBef>
              <a:defRPr/>
            </a:pPr>
            <a:r>
              <a:rPr lang="en-US" sz="3600" b="1" dirty="0">
                <a:solidFill>
                  <a:schemeClr val="bg1"/>
                </a:solidFill>
                <a:effectLst>
                  <a:outerShdw blurRad="38100" dist="38100" dir="2700000" algn="tl">
                    <a:srgbClr val="000000"/>
                  </a:outerShdw>
                </a:effectLst>
              </a:rPr>
              <a:t>DES DIGUES</a:t>
            </a:r>
          </a:p>
        </p:txBody>
      </p:sp>
      <p:sp>
        <p:nvSpPr>
          <p:cNvPr id="118790" name="ZoneTexte 7"/>
          <p:cNvSpPr txBox="1">
            <a:spLocks noChangeArrowheads="1"/>
          </p:cNvSpPr>
          <p:nvPr/>
        </p:nvSpPr>
        <p:spPr bwMode="auto">
          <a:xfrm>
            <a:off x="2590800" y="3657600"/>
            <a:ext cx="3962400" cy="369888"/>
          </a:xfrm>
          <a:prstGeom prst="rect">
            <a:avLst/>
          </a:prstGeom>
          <a:solidFill>
            <a:srgbClr val="FFFF66"/>
          </a:solidFill>
          <a:ln w="9525">
            <a:noFill/>
            <a:miter lim="800000"/>
            <a:headEnd/>
            <a:tailEnd/>
          </a:ln>
        </p:spPr>
        <p:txBody>
          <a:bodyPr>
            <a:spAutoFit/>
          </a:bodyPr>
          <a:lstStyle/>
          <a:p>
            <a:pPr algn="ctr"/>
            <a:r>
              <a:rPr lang="fr-FR" b="1" u="sng">
                <a:solidFill>
                  <a:srgbClr val="FF0000"/>
                </a:solidFill>
              </a:rPr>
              <a:t>LES TALUS DE DIGUES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500"/>
                                        <p:tgtEl>
                                          <p:spTgt spid="7">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wipe(down)">
                                      <p:cBhvr>
                                        <p:cTn id="13" dur="500"/>
                                        <p:tgtEl>
                                          <p:spTgt spid="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8790">
                                            <p:bg/>
                                          </p:spTgt>
                                        </p:tgtEl>
                                        <p:attrNameLst>
                                          <p:attrName>style.visibility</p:attrName>
                                        </p:attrNameLst>
                                      </p:cBhvr>
                                      <p:to>
                                        <p:strVal val="visible"/>
                                      </p:to>
                                    </p:set>
                                    <p:anim calcmode="lin" valueType="num">
                                      <p:cBhvr additive="base">
                                        <p:cTn id="18" dur="500" fill="hold"/>
                                        <p:tgtEl>
                                          <p:spTgt spid="118790">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118790">
                                            <p:bg/>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18790">
                                            <p:txEl>
                                              <p:pRg st="0" end="0"/>
                                            </p:txEl>
                                          </p:spTgt>
                                        </p:tgtEl>
                                        <p:attrNameLst>
                                          <p:attrName>style.visibility</p:attrName>
                                        </p:attrNameLst>
                                      </p:cBhvr>
                                      <p:to>
                                        <p:strVal val="visible"/>
                                      </p:to>
                                    </p:set>
                                    <p:anim calcmode="lin" valueType="num">
                                      <p:cBhvr additive="base">
                                        <p:cTn id="22" dur="500" fill="hold"/>
                                        <p:tgtEl>
                                          <p:spTgt spid="118790">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879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118790"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291A45E2-9B93-4454-B2E6-73506A70096B}" type="slidenum">
              <a:rPr lang="en-US" smtClean="0"/>
              <a:pPr>
                <a:defRPr/>
              </a:pPr>
              <a:t>15</a:t>
            </a:fld>
            <a:endParaRPr lang="en-US" dirty="0"/>
          </a:p>
        </p:txBody>
      </p:sp>
      <p:sp>
        <p:nvSpPr>
          <p:cNvPr id="5"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6"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QUOTIDIENNE</a:t>
            </a:r>
            <a:endParaRPr lang="en-US" sz="2000" b="1" u="sng" dirty="0">
              <a:solidFill>
                <a:srgbClr val="FF7F61"/>
              </a:solidFill>
              <a:effectLst>
                <a:outerShdw blurRad="38100" dist="38100" dir="2700000" algn="tl">
                  <a:srgbClr val="000000"/>
                </a:outerShdw>
              </a:effectLst>
            </a:endParaRPr>
          </a:p>
        </p:txBody>
      </p:sp>
      <p:pic>
        <p:nvPicPr>
          <p:cNvPr id="119813" name="Image 6" descr="Scan00101.tif"/>
          <p:cNvPicPr>
            <a:picLocks noChangeAspect="1"/>
          </p:cNvPicPr>
          <p:nvPr/>
        </p:nvPicPr>
        <p:blipFill>
          <a:blip r:embed="rId3">
            <a:lum bright="10000"/>
          </a:blip>
          <a:srcRect/>
          <a:stretch>
            <a:fillRect/>
          </a:stretch>
        </p:blipFill>
        <p:spPr bwMode="auto">
          <a:xfrm>
            <a:off x="457200" y="1143000"/>
            <a:ext cx="3919538" cy="2819400"/>
          </a:xfrm>
          <a:prstGeom prst="rect">
            <a:avLst/>
          </a:prstGeom>
          <a:noFill/>
          <a:ln w="28575">
            <a:solidFill>
              <a:srgbClr val="FF0000"/>
            </a:solidFill>
            <a:miter lim="800000"/>
            <a:headEnd/>
            <a:tailEnd/>
          </a:ln>
        </p:spPr>
      </p:pic>
      <p:pic>
        <p:nvPicPr>
          <p:cNvPr id="119814" name="Image 7" descr="Scan00102.tif"/>
          <p:cNvPicPr>
            <a:picLocks noChangeAspect="1"/>
          </p:cNvPicPr>
          <p:nvPr/>
        </p:nvPicPr>
        <p:blipFill>
          <a:blip r:embed="rId4"/>
          <a:srcRect/>
          <a:stretch>
            <a:fillRect/>
          </a:stretch>
        </p:blipFill>
        <p:spPr bwMode="auto">
          <a:xfrm>
            <a:off x="3048000" y="4038600"/>
            <a:ext cx="3008313" cy="2728913"/>
          </a:xfrm>
          <a:prstGeom prst="rect">
            <a:avLst/>
          </a:prstGeom>
          <a:noFill/>
          <a:ln w="28575">
            <a:solidFill>
              <a:srgbClr val="FF0000"/>
            </a:solidFill>
            <a:miter lim="800000"/>
            <a:headEnd/>
            <a:tailEnd/>
          </a:ln>
        </p:spPr>
      </p:pic>
      <p:pic>
        <p:nvPicPr>
          <p:cNvPr id="119815" name="Image 8" descr="Scan00103.tif"/>
          <p:cNvPicPr>
            <a:picLocks noChangeAspect="1"/>
          </p:cNvPicPr>
          <p:nvPr/>
        </p:nvPicPr>
        <p:blipFill>
          <a:blip r:embed="rId5"/>
          <a:srcRect/>
          <a:stretch>
            <a:fillRect/>
          </a:stretch>
        </p:blipFill>
        <p:spPr bwMode="auto">
          <a:xfrm>
            <a:off x="4724400" y="1143000"/>
            <a:ext cx="4038600" cy="2820988"/>
          </a:xfrm>
          <a:prstGeom prst="rect">
            <a:avLst/>
          </a:prstGeom>
          <a:noFill/>
          <a:ln w="28575">
            <a:solidFill>
              <a:srgbClr val="FF0000"/>
            </a:solidFill>
            <a:miter lim="800000"/>
            <a:headEnd/>
            <a:tailEnd/>
          </a:ln>
        </p:spPr>
      </p:pic>
      <p:sp>
        <p:nvSpPr>
          <p:cNvPr id="119816" name="Rectangle 11"/>
          <p:cNvSpPr>
            <a:spLocks noChangeArrowheads="1"/>
          </p:cNvSpPr>
          <p:nvPr/>
        </p:nvSpPr>
        <p:spPr bwMode="auto">
          <a:xfrm>
            <a:off x="457200" y="1143000"/>
            <a:ext cx="1143000" cy="1524000"/>
          </a:xfrm>
          <a:prstGeom prst="rect">
            <a:avLst/>
          </a:prstGeom>
          <a:solidFill>
            <a:schemeClr val="bg1"/>
          </a:solidFill>
          <a:ln w="9525" algn="ctr">
            <a:solidFill>
              <a:schemeClr val="bg1"/>
            </a:solidFill>
            <a:round/>
            <a:headEnd/>
            <a:tailEnd/>
          </a:ln>
        </p:spPr>
        <p:txBody>
          <a:bodyPr/>
          <a:lstStyle/>
          <a:p>
            <a:endParaRPr lang="fr-FR"/>
          </a:p>
        </p:txBody>
      </p:sp>
      <p:sp>
        <p:nvSpPr>
          <p:cNvPr id="119817" name="ZoneTexte 12"/>
          <p:cNvSpPr txBox="1">
            <a:spLocks noChangeArrowheads="1"/>
          </p:cNvSpPr>
          <p:nvPr/>
        </p:nvSpPr>
        <p:spPr bwMode="auto">
          <a:xfrm>
            <a:off x="1143000" y="3657600"/>
            <a:ext cx="2895600" cy="261938"/>
          </a:xfrm>
          <a:prstGeom prst="rect">
            <a:avLst/>
          </a:prstGeom>
          <a:noFill/>
          <a:ln w="9525">
            <a:noFill/>
            <a:miter lim="800000"/>
            <a:headEnd/>
            <a:tailEnd/>
          </a:ln>
        </p:spPr>
        <p:txBody>
          <a:bodyPr>
            <a:spAutoFit/>
          </a:bodyPr>
          <a:lstStyle/>
          <a:p>
            <a:pPr algn="ctr"/>
            <a:r>
              <a:rPr lang="fr-FR" sz="1100">
                <a:solidFill>
                  <a:srgbClr val="002060"/>
                </a:solidFill>
              </a:rPr>
              <a:t>Coupe des végétaux au roto coupeur</a:t>
            </a:r>
          </a:p>
        </p:txBody>
      </p:sp>
      <p:sp>
        <p:nvSpPr>
          <p:cNvPr id="119818" name="ZoneTexte 13"/>
          <p:cNvSpPr txBox="1">
            <a:spLocks noChangeArrowheads="1"/>
          </p:cNvSpPr>
          <p:nvPr/>
        </p:nvSpPr>
        <p:spPr bwMode="auto">
          <a:xfrm>
            <a:off x="5334000" y="3657600"/>
            <a:ext cx="2895600" cy="261938"/>
          </a:xfrm>
          <a:prstGeom prst="rect">
            <a:avLst/>
          </a:prstGeom>
          <a:noFill/>
          <a:ln w="9525">
            <a:noFill/>
            <a:miter lim="800000"/>
            <a:headEnd/>
            <a:tailEnd/>
          </a:ln>
        </p:spPr>
        <p:txBody>
          <a:bodyPr>
            <a:spAutoFit/>
          </a:bodyPr>
          <a:lstStyle/>
          <a:p>
            <a:pPr algn="ctr"/>
            <a:r>
              <a:rPr lang="fr-FR" sz="1100">
                <a:solidFill>
                  <a:srgbClr val="002060"/>
                </a:solidFill>
              </a:rPr>
              <a:t>Coupe des végétaux au coupe-coupe</a:t>
            </a:r>
          </a:p>
        </p:txBody>
      </p:sp>
      <p:sp>
        <p:nvSpPr>
          <p:cNvPr id="119819" name="ZoneTexte 14"/>
          <p:cNvSpPr txBox="1">
            <a:spLocks noChangeArrowheads="1"/>
          </p:cNvSpPr>
          <p:nvPr/>
        </p:nvSpPr>
        <p:spPr bwMode="auto">
          <a:xfrm>
            <a:off x="3048000" y="6477000"/>
            <a:ext cx="3048000" cy="261938"/>
          </a:xfrm>
          <a:prstGeom prst="rect">
            <a:avLst/>
          </a:prstGeom>
          <a:noFill/>
          <a:ln w="9525">
            <a:noFill/>
            <a:miter lim="800000"/>
            <a:headEnd/>
            <a:tailEnd/>
          </a:ln>
        </p:spPr>
        <p:txBody>
          <a:bodyPr>
            <a:spAutoFit/>
          </a:bodyPr>
          <a:lstStyle/>
          <a:p>
            <a:pPr algn="ctr"/>
            <a:r>
              <a:rPr lang="fr-FR" sz="1100">
                <a:solidFill>
                  <a:srgbClr val="002060"/>
                </a:solidFill>
              </a:rPr>
              <a:t>Coupe des végétaux à la tondeuse motorisée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9813"/>
                                        </p:tgtEl>
                                        <p:attrNameLst>
                                          <p:attrName>style.visibility</p:attrName>
                                        </p:attrNameLst>
                                      </p:cBhvr>
                                      <p:to>
                                        <p:strVal val="visible"/>
                                      </p:to>
                                    </p:set>
                                    <p:anim calcmode="lin" valueType="num">
                                      <p:cBhvr additive="base">
                                        <p:cTn id="7" dur="500" fill="hold"/>
                                        <p:tgtEl>
                                          <p:spTgt spid="119813"/>
                                        </p:tgtEl>
                                        <p:attrNameLst>
                                          <p:attrName>ppt_x</p:attrName>
                                        </p:attrNameLst>
                                      </p:cBhvr>
                                      <p:tavLst>
                                        <p:tav tm="0">
                                          <p:val>
                                            <p:strVal val="#ppt_x"/>
                                          </p:val>
                                        </p:tav>
                                        <p:tav tm="100000">
                                          <p:val>
                                            <p:strVal val="#ppt_x"/>
                                          </p:val>
                                        </p:tav>
                                      </p:tavLst>
                                    </p:anim>
                                    <p:anim calcmode="lin" valueType="num">
                                      <p:cBhvr additive="base">
                                        <p:cTn id="8" dur="500" fill="hold"/>
                                        <p:tgtEl>
                                          <p:spTgt spid="1198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9816"/>
                                        </p:tgtEl>
                                        <p:attrNameLst>
                                          <p:attrName>style.visibility</p:attrName>
                                        </p:attrNameLst>
                                      </p:cBhvr>
                                      <p:to>
                                        <p:strVal val="visible"/>
                                      </p:to>
                                    </p:set>
                                    <p:anim calcmode="lin" valueType="num">
                                      <p:cBhvr additive="base">
                                        <p:cTn id="11" dur="500" fill="hold"/>
                                        <p:tgtEl>
                                          <p:spTgt spid="119816"/>
                                        </p:tgtEl>
                                        <p:attrNameLst>
                                          <p:attrName>ppt_x</p:attrName>
                                        </p:attrNameLst>
                                      </p:cBhvr>
                                      <p:tavLst>
                                        <p:tav tm="0">
                                          <p:val>
                                            <p:strVal val="#ppt_x"/>
                                          </p:val>
                                        </p:tav>
                                        <p:tav tm="100000">
                                          <p:val>
                                            <p:strVal val="#ppt_x"/>
                                          </p:val>
                                        </p:tav>
                                      </p:tavLst>
                                    </p:anim>
                                    <p:anim calcmode="lin" valueType="num">
                                      <p:cBhvr additive="base">
                                        <p:cTn id="12" dur="500" fill="hold"/>
                                        <p:tgtEl>
                                          <p:spTgt spid="1198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9817"/>
                                        </p:tgtEl>
                                        <p:attrNameLst>
                                          <p:attrName>style.visibility</p:attrName>
                                        </p:attrNameLst>
                                      </p:cBhvr>
                                      <p:to>
                                        <p:strVal val="visible"/>
                                      </p:to>
                                    </p:set>
                                    <p:anim calcmode="lin" valueType="num">
                                      <p:cBhvr additive="base">
                                        <p:cTn id="15" dur="500" fill="hold"/>
                                        <p:tgtEl>
                                          <p:spTgt spid="119817"/>
                                        </p:tgtEl>
                                        <p:attrNameLst>
                                          <p:attrName>ppt_x</p:attrName>
                                        </p:attrNameLst>
                                      </p:cBhvr>
                                      <p:tavLst>
                                        <p:tav tm="0">
                                          <p:val>
                                            <p:strVal val="#ppt_x"/>
                                          </p:val>
                                        </p:tav>
                                        <p:tav tm="100000">
                                          <p:val>
                                            <p:strVal val="#ppt_x"/>
                                          </p:val>
                                        </p:tav>
                                      </p:tavLst>
                                    </p:anim>
                                    <p:anim calcmode="lin" valueType="num">
                                      <p:cBhvr additive="base">
                                        <p:cTn id="16" dur="500" fill="hold"/>
                                        <p:tgtEl>
                                          <p:spTgt spid="11981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9815"/>
                                        </p:tgtEl>
                                        <p:attrNameLst>
                                          <p:attrName>style.visibility</p:attrName>
                                        </p:attrNameLst>
                                      </p:cBhvr>
                                      <p:to>
                                        <p:strVal val="visible"/>
                                      </p:to>
                                    </p:set>
                                    <p:anim calcmode="lin" valueType="num">
                                      <p:cBhvr additive="base">
                                        <p:cTn id="21" dur="500" fill="hold"/>
                                        <p:tgtEl>
                                          <p:spTgt spid="119815"/>
                                        </p:tgtEl>
                                        <p:attrNameLst>
                                          <p:attrName>ppt_x</p:attrName>
                                        </p:attrNameLst>
                                      </p:cBhvr>
                                      <p:tavLst>
                                        <p:tav tm="0">
                                          <p:val>
                                            <p:strVal val="#ppt_x"/>
                                          </p:val>
                                        </p:tav>
                                        <p:tav tm="100000">
                                          <p:val>
                                            <p:strVal val="#ppt_x"/>
                                          </p:val>
                                        </p:tav>
                                      </p:tavLst>
                                    </p:anim>
                                    <p:anim calcmode="lin" valueType="num">
                                      <p:cBhvr additive="base">
                                        <p:cTn id="22" dur="500" fill="hold"/>
                                        <p:tgtEl>
                                          <p:spTgt spid="11981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9818"/>
                                        </p:tgtEl>
                                        <p:attrNameLst>
                                          <p:attrName>style.visibility</p:attrName>
                                        </p:attrNameLst>
                                      </p:cBhvr>
                                      <p:to>
                                        <p:strVal val="visible"/>
                                      </p:to>
                                    </p:set>
                                    <p:anim calcmode="lin" valueType="num">
                                      <p:cBhvr additive="base">
                                        <p:cTn id="25" dur="500" fill="hold"/>
                                        <p:tgtEl>
                                          <p:spTgt spid="119818"/>
                                        </p:tgtEl>
                                        <p:attrNameLst>
                                          <p:attrName>ppt_x</p:attrName>
                                        </p:attrNameLst>
                                      </p:cBhvr>
                                      <p:tavLst>
                                        <p:tav tm="0">
                                          <p:val>
                                            <p:strVal val="#ppt_x"/>
                                          </p:val>
                                        </p:tav>
                                        <p:tav tm="100000">
                                          <p:val>
                                            <p:strVal val="#ppt_x"/>
                                          </p:val>
                                        </p:tav>
                                      </p:tavLst>
                                    </p:anim>
                                    <p:anim calcmode="lin" valueType="num">
                                      <p:cBhvr additive="base">
                                        <p:cTn id="26" dur="500" fill="hold"/>
                                        <p:tgtEl>
                                          <p:spTgt spid="1198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9814"/>
                                        </p:tgtEl>
                                        <p:attrNameLst>
                                          <p:attrName>style.visibility</p:attrName>
                                        </p:attrNameLst>
                                      </p:cBhvr>
                                      <p:to>
                                        <p:strVal val="visible"/>
                                      </p:to>
                                    </p:set>
                                    <p:anim calcmode="lin" valueType="num">
                                      <p:cBhvr additive="base">
                                        <p:cTn id="31" dur="500" fill="hold"/>
                                        <p:tgtEl>
                                          <p:spTgt spid="119814"/>
                                        </p:tgtEl>
                                        <p:attrNameLst>
                                          <p:attrName>ppt_x</p:attrName>
                                        </p:attrNameLst>
                                      </p:cBhvr>
                                      <p:tavLst>
                                        <p:tav tm="0">
                                          <p:val>
                                            <p:strVal val="#ppt_x"/>
                                          </p:val>
                                        </p:tav>
                                        <p:tav tm="100000">
                                          <p:val>
                                            <p:strVal val="#ppt_x"/>
                                          </p:val>
                                        </p:tav>
                                      </p:tavLst>
                                    </p:anim>
                                    <p:anim calcmode="lin" valueType="num">
                                      <p:cBhvr additive="base">
                                        <p:cTn id="32" dur="500" fill="hold"/>
                                        <p:tgtEl>
                                          <p:spTgt spid="1198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9819"/>
                                        </p:tgtEl>
                                        <p:attrNameLst>
                                          <p:attrName>style.visibility</p:attrName>
                                        </p:attrNameLst>
                                      </p:cBhvr>
                                      <p:to>
                                        <p:strVal val="visible"/>
                                      </p:to>
                                    </p:set>
                                    <p:anim calcmode="lin" valueType="num">
                                      <p:cBhvr additive="base">
                                        <p:cTn id="35" dur="500" fill="hold"/>
                                        <p:tgtEl>
                                          <p:spTgt spid="119819"/>
                                        </p:tgtEl>
                                        <p:attrNameLst>
                                          <p:attrName>ppt_x</p:attrName>
                                        </p:attrNameLst>
                                      </p:cBhvr>
                                      <p:tavLst>
                                        <p:tav tm="0">
                                          <p:val>
                                            <p:strVal val="#ppt_x"/>
                                          </p:val>
                                        </p:tav>
                                        <p:tav tm="100000">
                                          <p:val>
                                            <p:strVal val="#ppt_x"/>
                                          </p:val>
                                        </p:tav>
                                      </p:tavLst>
                                    </p:anim>
                                    <p:anim calcmode="lin" valueType="num">
                                      <p:cBhvr additive="base">
                                        <p:cTn id="36" dur="500" fill="hold"/>
                                        <p:tgtEl>
                                          <p:spTgt spid="1198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6" grpId="0" animBg="1"/>
      <p:bldP spid="119817" grpId="0"/>
      <p:bldP spid="119818" grpId="0"/>
      <p:bldP spid="1198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5" name="Image 4" descr="Scan00104a.tif"/>
          <p:cNvPicPr>
            <a:picLocks noChangeAspect="1"/>
          </p:cNvPicPr>
          <p:nvPr/>
        </p:nvPicPr>
        <p:blipFill>
          <a:blip r:embed="rId3"/>
          <a:srcRect/>
          <a:stretch>
            <a:fillRect/>
          </a:stretch>
        </p:blipFill>
        <p:spPr bwMode="auto">
          <a:xfrm>
            <a:off x="381000" y="1143000"/>
            <a:ext cx="3086100" cy="2381250"/>
          </a:xfrm>
          <a:prstGeom prst="rect">
            <a:avLst/>
          </a:prstGeom>
          <a:noFill/>
          <a:ln w="28575">
            <a:solidFill>
              <a:srgbClr val="FF0000"/>
            </a:solidFill>
            <a:miter lim="800000"/>
            <a:headEnd/>
            <a:tailEnd/>
          </a:ln>
        </p:spPr>
      </p:pic>
      <p:pic>
        <p:nvPicPr>
          <p:cNvPr id="120836" name="Image 5" descr="Scan00104b.tif"/>
          <p:cNvPicPr>
            <a:picLocks noChangeAspect="1"/>
          </p:cNvPicPr>
          <p:nvPr/>
        </p:nvPicPr>
        <p:blipFill>
          <a:blip r:embed="rId4"/>
          <a:srcRect/>
          <a:stretch>
            <a:fillRect/>
          </a:stretch>
        </p:blipFill>
        <p:spPr bwMode="auto">
          <a:xfrm>
            <a:off x="4800600" y="1143000"/>
            <a:ext cx="3767138" cy="2362200"/>
          </a:xfrm>
          <a:prstGeom prst="rect">
            <a:avLst/>
          </a:prstGeom>
          <a:noFill/>
          <a:ln w="28575">
            <a:solidFill>
              <a:srgbClr val="FF0000"/>
            </a:solidFill>
            <a:miter lim="800000"/>
            <a:headEnd/>
            <a:tailEnd/>
          </a:ln>
        </p:spPr>
      </p:pic>
      <p:sp>
        <p:nvSpPr>
          <p:cNvPr id="7"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8"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QUOTIDIENNE</a:t>
            </a:r>
            <a:endParaRPr lang="en-US" sz="2000" b="1" u="sng" dirty="0">
              <a:solidFill>
                <a:srgbClr val="FF7F61"/>
              </a:solidFill>
              <a:effectLst>
                <a:outerShdw blurRad="38100" dist="38100" dir="2700000" algn="tl">
                  <a:srgbClr val="000000"/>
                </a:outerShdw>
              </a:effectLst>
            </a:endParaRPr>
          </a:p>
        </p:txBody>
      </p:sp>
      <p:pic>
        <p:nvPicPr>
          <p:cNvPr id="120839" name="Image 8" descr="Scan00105a.tif"/>
          <p:cNvPicPr>
            <a:picLocks noChangeAspect="1"/>
          </p:cNvPicPr>
          <p:nvPr/>
        </p:nvPicPr>
        <p:blipFill>
          <a:blip r:embed="rId5"/>
          <a:srcRect/>
          <a:stretch>
            <a:fillRect/>
          </a:stretch>
        </p:blipFill>
        <p:spPr bwMode="auto">
          <a:xfrm>
            <a:off x="381000" y="3657600"/>
            <a:ext cx="3638550" cy="3086100"/>
          </a:xfrm>
          <a:prstGeom prst="rect">
            <a:avLst/>
          </a:prstGeom>
          <a:noFill/>
          <a:ln w="28575">
            <a:solidFill>
              <a:srgbClr val="FF0000"/>
            </a:solidFill>
            <a:miter lim="800000"/>
            <a:headEnd/>
            <a:tailEnd/>
          </a:ln>
        </p:spPr>
      </p:pic>
      <p:pic>
        <p:nvPicPr>
          <p:cNvPr id="120840" name="Image 9" descr="Scan00109a.tif"/>
          <p:cNvPicPr>
            <a:picLocks noChangeAspect="1"/>
          </p:cNvPicPr>
          <p:nvPr/>
        </p:nvPicPr>
        <p:blipFill>
          <a:blip r:embed="rId6"/>
          <a:srcRect/>
          <a:stretch>
            <a:fillRect/>
          </a:stretch>
        </p:blipFill>
        <p:spPr bwMode="auto">
          <a:xfrm>
            <a:off x="5086350" y="3657600"/>
            <a:ext cx="3475038" cy="3022600"/>
          </a:xfrm>
          <a:prstGeom prst="rect">
            <a:avLst/>
          </a:prstGeom>
          <a:noFill/>
          <a:ln w="28575">
            <a:solidFill>
              <a:srgbClr val="FF0000"/>
            </a:solidFill>
            <a:miter lim="800000"/>
            <a:headEnd/>
            <a:tailEnd/>
          </a:ln>
        </p:spPr>
      </p:pic>
      <p:sp>
        <p:nvSpPr>
          <p:cNvPr id="120841" name="ZoneTexte 12"/>
          <p:cNvSpPr txBox="1">
            <a:spLocks noChangeArrowheads="1"/>
          </p:cNvSpPr>
          <p:nvPr/>
        </p:nvSpPr>
        <p:spPr bwMode="auto">
          <a:xfrm>
            <a:off x="533400" y="3200400"/>
            <a:ext cx="2895600" cy="261938"/>
          </a:xfrm>
          <a:prstGeom prst="rect">
            <a:avLst/>
          </a:prstGeom>
          <a:noFill/>
          <a:ln w="9525">
            <a:noFill/>
            <a:miter lim="800000"/>
            <a:headEnd/>
            <a:tailEnd/>
          </a:ln>
        </p:spPr>
        <p:txBody>
          <a:bodyPr>
            <a:spAutoFit/>
          </a:bodyPr>
          <a:lstStyle/>
          <a:p>
            <a:pPr algn="ctr"/>
            <a:r>
              <a:rPr lang="fr-FR" sz="1100">
                <a:solidFill>
                  <a:srgbClr val="FF0000"/>
                </a:solidFill>
              </a:rPr>
              <a:t>Désherbant chimique proscrit</a:t>
            </a:r>
          </a:p>
        </p:txBody>
      </p:sp>
      <p:sp>
        <p:nvSpPr>
          <p:cNvPr id="120842" name="ZoneTexte 13"/>
          <p:cNvSpPr txBox="1">
            <a:spLocks noChangeArrowheads="1"/>
          </p:cNvSpPr>
          <p:nvPr/>
        </p:nvSpPr>
        <p:spPr bwMode="auto">
          <a:xfrm>
            <a:off x="5029200" y="1143000"/>
            <a:ext cx="3124200" cy="261938"/>
          </a:xfrm>
          <a:prstGeom prst="rect">
            <a:avLst/>
          </a:prstGeom>
          <a:noFill/>
          <a:ln w="9525">
            <a:noFill/>
            <a:miter lim="800000"/>
            <a:headEnd/>
            <a:tailEnd/>
          </a:ln>
        </p:spPr>
        <p:txBody>
          <a:bodyPr>
            <a:spAutoFit/>
          </a:bodyPr>
          <a:lstStyle/>
          <a:p>
            <a:pPr algn="ctr"/>
            <a:r>
              <a:rPr lang="fr-FR" sz="1100">
                <a:solidFill>
                  <a:srgbClr val="FF0000"/>
                </a:solidFill>
              </a:rPr>
              <a:t>Le brulis est  proscrit</a:t>
            </a:r>
          </a:p>
        </p:txBody>
      </p:sp>
      <p:sp>
        <p:nvSpPr>
          <p:cNvPr id="120843" name="ZoneTexte 14"/>
          <p:cNvSpPr txBox="1">
            <a:spLocks noChangeArrowheads="1"/>
          </p:cNvSpPr>
          <p:nvPr/>
        </p:nvSpPr>
        <p:spPr bwMode="auto">
          <a:xfrm>
            <a:off x="609600" y="5257800"/>
            <a:ext cx="2895600" cy="430213"/>
          </a:xfrm>
          <a:prstGeom prst="rect">
            <a:avLst/>
          </a:prstGeom>
          <a:noFill/>
          <a:ln w="9525">
            <a:noFill/>
            <a:miter lim="800000"/>
            <a:headEnd/>
            <a:tailEnd/>
          </a:ln>
        </p:spPr>
        <p:txBody>
          <a:bodyPr>
            <a:spAutoFit/>
          </a:bodyPr>
          <a:lstStyle/>
          <a:p>
            <a:pPr algn="ctr"/>
            <a:r>
              <a:rPr lang="fr-FR" sz="1100">
                <a:solidFill>
                  <a:srgbClr val="FF0000"/>
                </a:solidFill>
              </a:rPr>
              <a:t>Mise en place sur les talus d’herbe freinant la vitesse de l’eau de ruissellement</a:t>
            </a:r>
          </a:p>
        </p:txBody>
      </p:sp>
      <p:sp>
        <p:nvSpPr>
          <p:cNvPr id="120844" name="ZoneTexte 15"/>
          <p:cNvSpPr txBox="1">
            <a:spLocks noChangeArrowheads="1"/>
          </p:cNvSpPr>
          <p:nvPr/>
        </p:nvSpPr>
        <p:spPr bwMode="auto">
          <a:xfrm>
            <a:off x="5257800" y="3733800"/>
            <a:ext cx="2895600" cy="430213"/>
          </a:xfrm>
          <a:prstGeom prst="rect">
            <a:avLst/>
          </a:prstGeom>
          <a:noFill/>
          <a:ln w="9525">
            <a:noFill/>
            <a:miter lim="800000"/>
            <a:headEnd/>
            <a:tailEnd/>
          </a:ln>
        </p:spPr>
        <p:txBody>
          <a:bodyPr>
            <a:spAutoFit/>
          </a:bodyPr>
          <a:lstStyle/>
          <a:p>
            <a:pPr algn="ctr"/>
            <a:r>
              <a:rPr lang="fr-FR" sz="1100">
                <a:solidFill>
                  <a:srgbClr val="FF0000"/>
                </a:solidFill>
              </a:rPr>
              <a:t>Mise en place d’un type de fascines freinant la vitesse de l’eau de ruissellement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835"/>
                                        </p:tgtEl>
                                        <p:attrNameLst>
                                          <p:attrName>style.visibility</p:attrName>
                                        </p:attrNameLst>
                                      </p:cBhvr>
                                      <p:to>
                                        <p:strVal val="visible"/>
                                      </p:to>
                                    </p:set>
                                    <p:anim calcmode="lin" valueType="num">
                                      <p:cBhvr additive="base">
                                        <p:cTn id="7" dur="500" fill="hold"/>
                                        <p:tgtEl>
                                          <p:spTgt spid="120835"/>
                                        </p:tgtEl>
                                        <p:attrNameLst>
                                          <p:attrName>ppt_x</p:attrName>
                                        </p:attrNameLst>
                                      </p:cBhvr>
                                      <p:tavLst>
                                        <p:tav tm="0">
                                          <p:val>
                                            <p:strVal val="#ppt_x"/>
                                          </p:val>
                                        </p:tav>
                                        <p:tav tm="100000">
                                          <p:val>
                                            <p:strVal val="#ppt_x"/>
                                          </p:val>
                                        </p:tav>
                                      </p:tavLst>
                                    </p:anim>
                                    <p:anim calcmode="lin" valueType="num">
                                      <p:cBhvr additive="base">
                                        <p:cTn id="8" dur="500" fill="hold"/>
                                        <p:tgtEl>
                                          <p:spTgt spid="12083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0841"/>
                                        </p:tgtEl>
                                        <p:attrNameLst>
                                          <p:attrName>style.visibility</p:attrName>
                                        </p:attrNameLst>
                                      </p:cBhvr>
                                      <p:to>
                                        <p:strVal val="visible"/>
                                      </p:to>
                                    </p:set>
                                    <p:anim calcmode="lin" valueType="num">
                                      <p:cBhvr additive="base">
                                        <p:cTn id="11" dur="500" fill="hold"/>
                                        <p:tgtEl>
                                          <p:spTgt spid="120841"/>
                                        </p:tgtEl>
                                        <p:attrNameLst>
                                          <p:attrName>ppt_x</p:attrName>
                                        </p:attrNameLst>
                                      </p:cBhvr>
                                      <p:tavLst>
                                        <p:tav tm="0">
                                          <p:val>
                                            <p:strVal val="#ppt_x"/>
                                          </p:val>
                                        </p:tav>
                                        <p:tav tm="100000">
                                          <p:val>
                                            <p:strVal val="#ppt_x"/>
                                          </p:val>
                                        </p:tav>
                                      </p:tavLst>
                                    </p:anim>
                                    <p:anim calcmode="lin" valueType="num">
                                      <p:cBhvr additive="base">
                                        <p:cTn id="12" dur="500" fill="hold"/>
                                        <p:tgtEl>
                                          <p:spTgt spid="12084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0836"/>
                                        </p:tgtEl>
                                        <p:attrNameLst>
                                          <p:attrName>style.visibility</p:attrName>
                                        </p:attrNameLst>
                                      </p:cBhvr>
                                      <p:to>
                                        <p:strVal val="visible"/>
                                      </p:to>
                                    </p:set>
                                    <p:anim calcmode="lin" valueType="num">
                                      <p:cBhvr additive="base">
                                        <p:cTn id="17" dur="500" fill="hold"/>
                                        <p:tgtEl>
                                          <p:spTgt spid="120836"/>
                                        </p:tgtEl>
                                        <p:attrNameLst>
                                          <p:attrName>ppt_x</p:attrName>
                                        </p:attrNameLst>
                                      </p:cBhvr>
                                      <p:tavLst>
                                        <p:tav tm="0">
                                          <p:val>
                                            <p:strVal val="#ppt_x"/>
                                          </p:val>
                                        </p:tav>
                                        <p:tav tm="100000">
                                          <p:val>
                                            <p:strVal val="#ppt_x"/>
                                          </p:val>
                                        </p:tav>
                                      </p:tavLst>
                                    </p:anim>
                                    <p:anim calcmode="lin" valueType="num">
                                      <p:cBhvr additive="base">
                                        <p:cTn id="18" dur="500" fill="hold"/>
                                        <p:tgtEl>
                                          <p:spTgt spid="12083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0842"/>
                                        </p:tgtEl>
                                        <p:attrNameLst>
                                          <p:attrName>style.visibility</p:attrName>
                                        </p:attrNameLst>
                                      </p:cBhvr>
                                      <p:to>
                                        <p:strVal val="visible"/>
                                      </p:to>
                                    </p:set>
                                    <p:anim calcmode="lin" valueType="num">
                                      <p:cBhvr additive="base">
                                        <p:cTn id="21" dur="500" fill="hold"/>
                                        <p:tgtEl>
                                          <p:spTgt spid="120842"/>
                                        </p:tgtEl>
                                        <p:attrNameLst>
                                          <p:attrName>ppt_x</p:attrName>
                                        </p:attrNameLst>
                                      </p:cBhvr>
                                      <p:tavLst>
                                        <p:tav tm="0">
                                          <p:val>
                                            <p:strVal val="#ppt_x"/>
                                          </p:val>
                                        </p:tav>
                                        <p:tav tm="100000">
                                          <p:val>
                                            <p:strVal val="#ppt_x"/>
                                          </p:val>
                                        </p:tav>
                                      </p:tavLst>
                                    </p:anim>
                                    <p:anim calcmode="lin" valueType="num">
                                      <p:cBhvr additive="base">
                                        <p:cTn id="22" dur="500" fill="hold"/>
                                        <p:tgtEl>
                                          <p:spTgt spid="12084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0839"/>
                                        </p:tgtEl>
                                        <p:attrNameLst>
                                          <p:attrName>style.visibility</p:attrName>
                                        </p:attrNameLst>
                                      </p:cBhvr>
                                      <p:to>
                                        <p:strVal val="visible"/>
                                      </p:to>
                                    </p:set>
                                    <p:anim calcmode="lin" valueType="num">
                                      <p:cBhvr additive="base">
                                        <p:cTn id="27" dur="500" fill="hold"/>
                                        <p:tgtEl>
                                          <p:spTgt spid="120839"/>
                                        </p:tgtEl>
                                        <p:attrNameLst>
                                          <p:attrName>ppt_x</p:attrName>
                                        </p:attrNameLst>
                                      </p:cBhvr>
                                      <p:tavLst>
                                        <p:tav tm="0">
                                          <p:val>
                                            <p:strVal val="#ppt_x"/>
                                          </p:val>
                                        </p:tav>
                                        <p:tav tm="100000">
                                          <p:val>
                                            <p:strVal val="#ppt_x"/>
                                          </p:val>
                                        </p:tav>
                                      </p:tavLst>
                                    </p:anim>
                                    <p:anim calcmode="lin" valueType="num">
                                      <p:cBhvr additive="base">
                                        <p:cTn id="28" dur="500" fill="hold"/>
                                        <p:tgtEl>
                                          <p:spTgt spid="12083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0843"/>
                                        </p:tgtEl>
                                        <p:attrNameLst>
                                          <p:attrName>style.visibility</p:attrName>
                                        </p:attrNameLst>
                                      </p:cBhvr>
                                      <p:to>
                                        <p:strVal val="visible"/>
                                      </p:to>
                                    </p:set>
                                    <p:anim calcmode="lin" valueType="num">
                                      <p:cBhvr additive="base">
                                        <p:cTn id="31" dur="500" fill="hold"/>
                                        <p:tgtEl>
                                          <p:spTgt spid="120843"/>
                                        </p:tgtEl>
                                        <p:attrNameLst>
                                          <p:attrName>ppt_x</p:attrName>
                                        </p:attrNameLst>
                                      </p:cBhvr>
                                      <p:tavLst>
                                        <p:tav tm="0">
                                          <p:val>
                                            <p:strVal val="#ppt_x"/>
                                          </p:val>
                                        </p:tav>
                                        <p:tav tm="100000">
                                          <p:val>
                                            <p:strVal val="#ppt_x"/>
                                          </p:val>
                                        </p:tav>
                                      </p:tavLst>
                                    </p:anim>
                                    <p:anim calcmode="lin" valueType="num">
                                      <p:cBhvr additive="base">
                                        <p:cTn id="32" dur="500" fill="hold"/>
                                        <p:tgtEl>
                                          <p:spTgt spid="12084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0840"/>
                                        </p:tgtEl>
                                        <p:attrNameLst>
                                          <p:attrName>style.visibility</p:attrName>
                                        </p:attrNameLst>
                                      </p:cBhvr>
                                      <p:to>
                                        <p:strVal val="visible"/>
                                      </p:to>
                                    </p:set>
                                    <p:anim calcmode="lin" valueType="num">
                                      <p:cBhvr additive="base">
                                        <p:cTn id="35" dur="500" fill="hold"/>
                                        <p:tgtEl>
                                          <p:spTgt spid="120840"/>
                                        </p:tgtEl>
                                        <p:attrNameLst>
                                          <p:attrName>ppt_x</p:attrName>
                                        </p:attrNameLst>
                                      </p:cBhvr>
                                      <p:tavLst>
                                        <p:tav tm="0">
                                          <p:val>
                                            <p:strVal val="#ppt_x"/>
                                          </p:val>
                                        </p:tav>
                                        <p:tav tm="100000">
                                          <p:val>
                                            <p:strVal val="#ppt_x"/>
                                          </p:val>
                                        </p:tav>
                                      </p:tavLst>
                                    </p:anim>
                                    <p:anim calcmode="lin" valueType="num">
                                      <p:cBhvr additive="base">
                                        <p:cTn id="36" dur="500" fill="hold"/>
                                        <p:tgtEl>
                                          <p:spTgt spid="12084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0844"/>
                                        </p:tgtEl>
                                        <p:attrNameLst>
                                          <p:attrName>style.visibility</p:attrName>
                                        </p:attrNameLst>
                                      </p:cBhvr>
                                      <p:to>
                                        <p:strVal val="visible"/>
                                      </p:to>
                                    </p:set>
                                    <p:anim calcmode="lin" valueType="num">
                                      <p:cBhvr additive="base">
                                        <p:cTn id="39" dur="500" fill="hold"/>
                                        <p:tgtEl>
                                          <p:spTgt spid="120844"/>
                                        </p:tgtEl>
                                        <p:attrNameLst>
                                          <p:attrName>ppt_x</p:attrName>
                                        </p:attrNameLst>
                                      </p:cBhvr>
                                      <p:tavLst>
                                        <p:tav tm="0">
                                          <p:val>
                                            <p:strVal val="#ppt_x"/>
                                          </p:val>
                                        </p:tav>
                                        <p:tav tm="100000">
                                          <p:val>
                                            <p:strVal val="#ppt_x"/>
                                          </p:val>
                                        </p:tav>
                                      </p:tavLst>
                                    </p:anim>
                                    <p:anim calcmode="lin" valueType="num">
                                      <p:cBhvr additive="base">
                                        <p:cTn id="40" dur="500" fill="hold"/>
                                        <p:tgtEl>
                                          <p:spTgt spid="1208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1" grpId="0"/>
      <p:bldP spid="120842" grpId="0"/>
      <p:bldP spid="120843" grpId="0"/>
      <p:bldP spid="1208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18937C1B-E693-41D4-95B0-E4F09B7DF7B5}" type="slidenum">
              <a:rPr lang="en-US" smtClean="0"/>
              <a:pPr>
                <a:defRPr/>
              </a:pPr>
              <a:t>17</a:t>
            </a:fld>
            <a:endParaRPr lang="en-US" dirty="0"/>
          </a:p>
        </p:txBody>
      </p:sp>
      <p:sp>
        <p:nvSpPr>
          <p:cNvPr id="5"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6"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QUOTIDIENNE</a:t>
            </a:r>
            <a:endParaRPr lang="en-US" sz="2000" b="1" u="sng" dirty="0">
              <a:solidFill>
                <a:srgbClr val="FF7F61"/>
              </a:solidFill>
              <a:effectLst>
                <a:outerShdw blurRad="38100" dist="38100" dir="2700000" algn="tl">
                  <a:srgbClr val="000000"/>
                </a:outerShdw>
              </a:effectLst>
            </a:endParaRPr>
          </a:p>
        </p:txBody>
      </p:sp>
      <p:pic>
        <p:nvPicPr>
          <p:cNvPr id="121861" name="Image 6" descr="Scan00106b.tif"/>
          <p:cNvPicPr>
            <a:picLocks noChangeAspect="1"/>
          </p:cNvPicPr>
          <p:nvPr/>
        </p:nvPicPr>
        <p:blipFill>
          <a:blip r:embed="rId3"/>
          <a:srcRect/>
          <a:stretch>
            <a:fillRect/>
          </a:stretch>
        </p:blipFill>
        <p:spPr bwMode="auto">
          <a:xfrm>
            <a:off x="914400" y="1371600"/>
            <a:ext cx="2405063" cy="2422525"/>
          </a:xfrm>
          <a:prstGeom prst="rect">
            <a:avLst/>
          </a:prstGeom>
          <a:noFill/>
          <a:ln w="28575">
            <a:solidFill>
              <a:srgbClr val="FF0000"/>
            </a:solidFill>
            <a:miter lim="800000"/>
            <a:headEnd/>
            <a:tailEnd/>
          </a:ln>
        </p:spPr>
      </p:pic>
      <p:pic>
        <p:nvPicPr>
          <p:cNvPr id="121862" name="Image 7" descr="Scan00106a.tif"/>
          <p:cNvPicPr>
            <a:picLocks noChangeAspect="1"/>
          </p:cNvPicPr>
          <p:nvPr/>
        </p:nvPicPr>
        <p:blipFill>
          <a:blip r:embed="rId4"/>
          <a:srcRect/>
          <a:stretch>
            <a:fillRect/>
          </a:stretch>
        </p:blipFill>
        <p:spPr bwMode="auto">
          <a:xfrm>
            <a:off x="5638800" y="1371600"/>
            <a:ext cx="2405063" cy="2427288"/>
          </a:xfrm>
          <a:prstGeom prst="rect">
            <a:avLst/>
          </a:prstGeom>
          <a:noFill/>
          <a:ln w="28575">
            <a:solidFill>
              <a:srgbClr val="FF0000"/>
            </a:solidFill>
            <a:miter lim="800000"/>
            <a:headEnd/>
            <a:tailEnd/>
          </a:ln>
        </p:spPr>
      </p:pic>
      <p:sp>
        <p:nvSpPr>
          <p:cNvPr id="121863" name="ZoneTexte 8"/>
          <p:cNvSpPr txBox="1">
            <a:spLocks noChangeArrowheads="1"/>
          </p:cNvSpPr>
          <p:nvPr/>
        </p:nvSpPr>
        <p:spPr bwMode="auto">
          <a:xfrm>
            <a:off x="762000" y="3505200"/>
            <a:ext cx="2895600" cy="261938"/>
          </a:xfrm>
          <a:prstGeom prst="rect">
            <a:avLst/>
          </a:prstGeom>
          <a:noFill/>
          <a:ln w="9525">
            <a:noFill/>
            <a:miter lim="800000"/>
            <a:headEnd/>
            <a:tailEnd/>
          </a:ln>
        </p:spPr>
        <p:txBody>
          <a:bodyPr>
            <a:spAutoFit/>
          </a:bodyPr>
          <a:lstStyle/>
          <a:p>
            <a:pPr algn="ctr"/>
            <a:r>
              <a:rPr lang="fr-FR" sz="1100">
                <a:solidFill>
                  <a:srgbClr val="FF0000"/>
                </a:solidFill>
              </a:rPr>
              <a:t>Semis de mise en herbe</a:t>
            </a:r>
          </a:p>
        </p:txBody>
      </p:sp>
      <p:sp>
        <p:nvSpPr>
          <p:cNvPr id="121864" name="ZoneTexte 9"/>
          <p:cNvSpPr txBox="1">
            <a:spLocks noChangeArrowheads="1"/>
          </p:cNvSpPr>
          <p:nvPr/>
        </p:nvSpPr>
        <p:spPr bwMode="auto">
          <a:xfrm>
            <a:off x="5334000" y="3505200"/>
            <a:ext cx="2895600" cy="261938"/>
          </a:xfrm>
          <a:prstGeom prst="rect">
            <a:avLst/>
          </a:prstGeom>
          <a:noFill/>
          <a:ln w="9525">
            <a:noFill/>
            <a:miter lim="800000"/>
            <a:headEnd/>
            <a:tailEnd/>
          </a:ln>
        </p:spPr>
        <p:txBody>
          <a:bodyPr>
            <a:spAutoFit/>
          </a:bodyPr>
          <a:lstStyle/>
          <a:p>
            <a:pPr algn="ctr"/>
            <a:r>
              <a:rPr lang="fr-FR" sz="1100">
                <a:solidFill>
                  <a:srgbClr val="FF0000"/>
                </a:solidFill>
              </a:rPr>
              <a:t>Semis de mise en herbe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1861"/>
                                        </p:tgtEl>
                                        <p:attrNameLst>
                                          <p:attrName>style.visibility</p:attrName>
                                        </p:attrNameLst>
                                      </p:cBhvr>
                                      <p:to>
                                        <p:strVal val="visible"/>
                                      </p:to>
                                    </p:set>
                                    <p:anim calcmode="lin" valueType="num">
                                      <p:cBhvr additive="base">
                                        <p:cTn id="7" dur="500" fill="hold"/>
                                        <p:tgtEl>
                                          <p:spTgt spid="121861"/>
                                        </p:tgtEl>
                                        <p:attrNameLst>
                                          <p:attrName>ppt_x</p:attrName>
                                        </p:attrNameLst>
                                      </p:cBhvr>
                                      <p:tavLst>
                                        <p:tav tm="0">
                                          <p:val>
                                            <p:strVal val="#ppt_x"/>
                                          </p:val>
                                        </p:tav>
                                        <p:tav tm="100000">
                                          <p:val>
                                            <p:strVal val="#ppt_x"/>
                                          </p:val>
                                        </p:tav>
                                      </p:tavLst>
                                    </p:anim>
                                    <p:anim calcmode="lin" valueType="num">
                                      <p:cBhvr additive="base">
                                        <p:cTn id="8" dur="500" fill="hold"/>
                                        <p:tgtEl>
                                          <p:spTgt spid="12186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1863"/>
                                        </p:tgtEl>
                                        <p:attrNameLst>
                                          <p:attrName>style.visibility</p:attrName>
                                        </p:attrNameLst>
                                      </p:cBhvr>
                                      <p:to>
                                        <p:strVal val="visible"/>
                                      </p:to>
                                    </p:set>
                                    <p:anim calcmode="lin" valueType="num">
                                      <p:cBhvr additive="base">
                                        <p:cTn id="11" dur="500" fill="hold"/>
                                        <p:tgtEl>
                                          <p:spTgt spid="121863"/>
                                        </p:tgtEl>
                                        <p:attrNameLst>
                                          <p:attrName>ppt_x</p:attrName>
                                        </p:attrNameLst>
                                      </p:cBhvr>
                                      <p:tavLst>
                                        <p:tav tm="0">
                                          <p:val>
                                            <p:strVal val="#ppt_x"/>
                                          </p:val>
                                        </p:tav>
                                        <p:tav tm="100000">
                                          <p:val>
                                            <p:strVal val="#ppt_x"/>
                                          </p:val>
                                        </p:tav>
                                      </p:tavLst>
                                    </p:anim>
                                    <p:anim calcmode="lin" valueType="num">
                                      <p:cBhvr additive="base">
                                        <p:cTn id="12" dur="500" fill="hold"/>
                                        <p:tgtEl>
                                          <p:spTgt spid="12186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1862"/>
                                        </p:tgtEl>
                                        <p:attrNameLst>
                                          <p:attrName>style.visibility</p:attrName>
                                        </p:attrNameLst>
                                      </p:cBhvr>
                                      <p:to>
                                        <p:strVal val="visible"/>
                                      </p:to>
                                    </p:set>
                                    <p:anim calcmode="lin" valueType="num">
                                      <p:cBhvr additive="base">
                                        <p:cTn id="17" dur="500" fill="hold"/>
                                        <p:tgtEl>
                                          <p:spTgt spid="121862"/>
                                        </p:tgtEl>
                                        <p:attrNameLst>
                                          <p:attrName>ppt_x</p:attrName>
                                        </p:attrNameLst>
                                      </p:cBhvr>
                                      <p:tavLst>
                                        <p:tav tm="0">
                                          <p:val>
                                            <p:strVal val="#ppt_x"/>
                                          </p:val>
                                        </p:tav>
                                        <p:tav tm="100000">
                                          <p:val>
                                            <p:strVal val="#ppt_x"/>
                                          </p:val>
                                        </p:tav>
                                      </p:tavLst>
                                    </p:anim>
                                    <p:anim calcmode="lin" valueType="num">
                                      <p:cBhvr additive="base">
                                        <p:cTn id="18" dur="500" fill="hold"/>
                                        <p:tgtEl>
                                          <p:spTgt spid="12186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1864"/>
                                        </p:tgtEl>
                                        <p:attrNameLst>
                                          <p:attrName>style.visibility</p:attrName>
                                        </p:attrNameLst>
                                      </p:cBhvr>
                                      <p:to>
                                        <p:strVal val="visible"/>
                                      </p:to>
                                    </p:set>
                                    <p:anim calcmode="lin" valueType="num">
                                      <p:cBhvr additive="base">
                                        <p:cTn id="21" dur="500" fill="hold"/>
                                        <p:tgtEl>
                                          <p:spTgt spid="121864"/>
                                        </p:tgtEl>
                                        <p:attrNameLst>
                                          <p:attrName>ppt_x</p:attrName>
                                        </p:attrNameLst>
                                      </p:cBhvr>
                                      <p:tavLst>
                                        <p:tav tm="0">
                                          <p:val>
                                            <p:strVal val="#ppt_x"/>
                                          </p:val>
                                        </p:tav>
                                        <p:tav tm="100000">
                                          <p:val>
                                            <p:strVal val="#ppt_x"/>
                                          </p:val>
                                        </p:tav>
                                      </p:tavLst>
                                    </p:anim>
                                    <p:anim calcmode="lin" valueType="num">
                                      <p:cBhvr additive="base">
                                        <p:cTn id="22" dur="500" fill="hold"/>
                                        <p:tgtEl>
                                          <p:spTgt spid="1218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3" grpId="0"/>
      <p:bldP spid="1218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D84092A-63FF-4AA7-933B-39155B3D2DF4}" type="slidenum">
              <a:rPr lang="en-US" smtClean="0"/>
              <a:pPr>
                <a:defRPr/>
              </a:pPr>
              <a:t>2</a:t>
            </a:fld>
            <a:endParaRPr lang="en-US" dirty="0"/>
          </a:p>
        </p:txBody>
      </p:sp>
      <p:sp>
        <p:nvSpPr>
          <p:cNvPr id="5" name="Espace réservé du numéro de diapositive 3"/>
          <p:cNvSpPr txBox="1">
            <a:spLocks/>
          </p:cNvSpPr>
          <p:nvPr/>
        </p:nvSpPr>
        <p:spPr bwMode="auto">
          <a:xfrm>
            <a:off x="6553200" y="6245225"/>
            <a:ext cx="2133600" cy="476250"/>
          </a:xfrm>
          <a:prstGeom prst="rect">
            <a:avLst/>
          </a:prstGeom>
          <a:noFill/>
          <a:ln w="9525">
            <a:noFill/>
            <a:miter lim="800000"/>
            <a:headEnd/>
            <a:tailEnd/>
          </a:ln>
          <a:effectLst/>
        </p:spPr>
        <p:txBody>
          <a:bodyPr anchor="b"/>
          <a:lstStyle/>
          <a:p>
            <a:pPr algn="r" eaLnBrk="1" hangingPunct="1">
              <a:defRPr/>
            </a:pPr>
            <a:fld id="{1A51886E-30A5-472F-B19E-9294CBBE1F59}" type="slidenum">
              <a:rPr lang="en-US" sz="1400">
                <a:effectLst>
                  <a:outerShdw blurRad="38100" dist="38100" dir="2700000" algn="tl">
                    <a:srgbClr val="000000"/>
                  </a:outerShdw>
                </a:effectLst>
              </a:rPr>
              <a:pPr algn="r" eaLnBrk="1" hangingPunct="1">
                <a:defRPr/>
              </a:pPr>
              <a:t>2</a:t>
            </a:fld>
            <a:endParaRPr lang="en-US" sz="1400" dirty="0">
              <a:effectLst>
                <a:outerShdw blurRad="38100" dist="38100" dir="2700000" algn="tl">
                  <a:srgbClr val="000000"/>
                </a:outerShdw>
              </a:effectLst>
            </a:endParaRPr>
          </a:p>
        </p:txBody>
      </p:sp>
      <p:sp>
        <p:nvSpPr>
          <p:cNvPr id="6"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7"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QUOTIDIENNE</a:t>
            </a:r>
            <a:endParaRPr lang="en-US" sz="2000" b="1" u="sng" dirty="0">
              <a:solidFill>
                <a:srgbClr val="FF7F61"/>
              </a:solidFill>
              <a:effectLst>
                <a:outerShdw blurRad="38100" dist="38100" dir="2700000" algn="tl">
                  <a:srgbClr val="000000"/>
                </a:outerShdw>
              </a:effectLst>
            </a:endParaRPr>
          </a:p>
        </p:txBody>
      </p:sp>
      <p:sp>
        <p:nvSpPr>
          <p:cNvPr id="106502" name="ZoneTexte 7"/>
          <p:cNvSpPr txBox="1">
            <a:spLocks noChangeArrowheads="1"/>
          </p:cNvSpPr>
          <p:nvPr/>
        </p:nvSpPr>
        <p:spPr bwMode="auto">
          <a:xfrm>
            <a:off x="762000" y="1066800"/>
            <a:ext cx="7696200" cy="2462213"/>
          </a:xfrm>
          <a:prstGeom prst="rect">
            <a:avLst/>
          </a:prstGeom>
          <a:solidFill>
            <a:srgbClr val="FFFF66"/>
          </a:solidFill>
          <a:ln w="28575">
            <a:solidFill>
              <a:srgbClr val="FF0000"/>
            </a:solidFill>
            <a:miter lim="800000"/>
            <a:headEnd/>
            <a:tailEnd/>
          </a:ln>
        </p:spPr>
        <p:txBody>
          <a:bodyPr>
            <a:spAutoFit/>
          </a:bodyPr>
          <a:lstStyle/>
          <a:p>
            <a:pPr algn="ctr"/>
            <a:r>
              <a:rPr lang="fr-FR" sz="1400" b="1" u="sng" dirty="0">
                <a:solidFill>
                  <a:srgbClr val="002060"/>
                </a:solidFill>
                <a:latin typeface="Arial" pitchFamily="34" charset="0"/>
                <a:cs typeface="Arial" pitchFamily="34" charset="0"/>
              </a:rPr>
              <a:t>Maintenance pour les perrés et le béton</a:t>
            </a:r>
          </a:p>
          <a:p>
            <a:pPr algn="ctr"/>
            <a:endParaRPr lang="fr-FR" sz="1400" b="1" u="sng"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Suite aux diverses fiches réalisées par les barragistes ou/et les personnes en charge de la police sur les digues, il est nécessaire de procéder aux travaux simples et ne demandant que peu de matériel, tel que:</a:t>
            </a:r>
          </a:p>
          <a:p>
            <a:pPr algn="just"/>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	a- Le jointoiement des pierres (joint défectueux),</a:t>
            </a:r>
          </a:p>
          <a:p>
            <a:pPr algn="just"/>
            <a:r>
              <a:rPr lang="fr-FR" sz="1400" dirty="0">
                <a:solidFill>
                  <a:srgbClr val="002060"/>
                </a:solidFill>
                <a:latin typeface="Arial" pitchFamily="34" charset="0"/>
                <a:cs typeface="Arial" pitchFamily="34" charset="0"/>
              </a:rPr>
              <a:t>	b- Le nettoyage des branches ou bois qui peuvent gêner la fermeture de la porte,</a:t>
            </a:r>
          </a:p>
          <a:p>
            <a:pPr algn="just"/>
            <a:r>
              <a:rPr lang="fr-FR" sz="1400" dirty="0">
                <a:solidFill>
                  <a:srgbClr val="002060"/>
                </a:solidFill>
                <a:latin typeface="Arial" pitchFamily="34" charset="0"/>
                <a:cs typeface="Arial" pitchFamily="34" charset="0"/>
              </a:rPr>
              <a:t>	c- Désherbage et/ou la coupe des végétaux poussant au niveau de l’ouvrage,</a:t>
            </a:r>
          </a:p>
          <a:p>
            <a:pPr algn="just"/>
            <a:r>
              <a:rPr lang="fr-FR" sz="1400" dirty="0">
                <a:solidFill>
                  <a:srgbClr val="002060"/>
                </a:solidFill>
                <a:latin typeface="Arial" pitchFamily="34" charset="0"/>
                <a:cs typeface="Arial" pitchFamily="34" charset="0"/>
              </a:rPr>
              <a:t>	d- La vérification de l’état du béton (apparition de fissures ou d’affouillement),</a:t>
            </a:r>
          </a:p>
          <a:p>
            <a:pPr algn="just"/>
            <a:r>
              <a:rPr lang="fr-FR" sz="1400" dirty="0">
                <a:solidFill>
                  <a:srgbClr val="002060"/>
                </a:solidFill>
                <a:latin typeface="Arial" pitchFamily="34" charset="0"/>
                <a:cs typeface="Arial" pitchFamily="34" charset="0"/>
              </a:rPr>
              <a:t>	</a:t>
            </a:r>
          </a:p>
        </p:txBody>
      </p:sp>
      <p:sp>
        <p:nvSpPr>
          <p:cNvPr id="106503" name="Rectangle 8"/>
          <p:cNvSpPr>
            <a:spLocks noChangeArrowheads="1"/>
          </p:cNvSpPr>
          <p:nvPr/>
        </p:nvSpPr>
        <p:spPr bwMode="auto">
          <a:xfrm>
            <a:off x="1219200" y="3630616"/>
            <a:ext cx="6705600" cy="369888"/>
          </a:xfrm>
          <a:prstGeom prst="rect">
            <a:avLst/>
          </a:prstGeom>
          <a:noFill/>
          <a:ln w="9525">
            <a:noFill/>
            <a:miter lim="800000"/>
            <a:headEnd/>
            <a:tailEnd/>
          </a:ln>
        </p:spPr>
        <p:txBody>
          <a:bodyPr>
            <a:spAutoFit/>
          </a:bodyPr>
          <a:lstStyle/>
          <a:p>
            <a:pPr algn="ctr"/>
            <a:r>
              <a:rPr lang="fr-FR" b="1" u="sng" dirty="0">
                <a:solidFill>
                  <a:srgbClr val="00B050"/>
                </a:solidFill>
                <a:latin typeface="Arial" pitchFamily="34" charset="0"/>
                <a:cs typeface="Arial" pitchFamily="34" charset="0"/>
              </a:rPr>
              <a:t>Fréquence de maintenance pour les perrés et le béton</a:t>
            </a:r>
          </a:p>
        </p:txBody>
      </p:sp>
      <p:graphicFrame>
        <p:nvGraphicFramePr>
          <p:cNvPr id="10" name="Tableau 9"/>
          <p:cNvGraphicFramePr>
            <a:graphicFrameLocks noGrp="1"/>
          </p:cNvGraphicFramePr>
          <p:nvPr/>
        </p:nvGraphicFramePr>
        <p:xfrm>
          <a:off x="1447800" y="4146568"/>
          <a:ext cx="6400800" cy="1854200"/>
        </p:xfrm>
        <a:graphic>
          <a:graphicData uri="http://schemas.openxmlformats.org/drawingml/2006/table">
            <a:tbl>
              <a:tblPr firstRow="1" bandRow="1">
                <a:tableStyleId>{5C22544A-7EE6-4342-B048-85BDC9FD1C3A}</a:tableStyleId>
              </a:tblPr>
              <a:tblGrid>
                <a:gridCol w="2177143"/>
                <a:gridCol w="4223657"/>
              </a:tblGrid>
              <a:tr h="370840">
                <a:tc>
                  <a:txBody>
                    <a:bodyPr/>
                    <a:lstStyle/>
                    <a:p>
                      <a:pPr algn="ctr"/>
                      <a:r>
                        <a:rPr lang="fr-FR" sz="1400" dirty="0" smtClean="0">
                          <a:solidFill>
                            <a:srgbClr val="002060"/>
                          </a:solidFill>
                        </a:rPr>
                        <a:t>Tache</a:t>
                      </a:r>
                      <a:endParaRPr lang="fr-FR" sz="1400" dirty="0">
                        <a:solidFill>
                          <a:srgbClr val="002060"/>
                        </a:solidFill>
                      </a:endParaRPr>
                    </a:p>
                  </a:txBody>
                  <a:tcPr/>
                </a:tc>
                <a:tc>
                  <a:txBody>
                    <a:bodyPr/>
                    <a:lstStyle/>
                    <a:p>
                      <a:pPr algn="ctr"/>
                      <a:r>
                        <a:rPr lang="fr-FR" sz="1400" dirty="0" smtClean="0">
                          <a:solidFill>
                            <a:srgbClr val="002060"/>
                          </a:solidFill>
                        </a:rPr>
                        <a:t>Saison des pluies, décrue, riz de saison sèche</a:t>
                      </a:r>
                      <a:endParaRPr lang="fr-FR" sz="1400" dirty="0">
                        <a:solidFill>
                          <a:srgbClr val="002060"/>
                        </a:solidFill>
                      </a:endParaRPr>
                    </a:p>
                  </a:txBody>
                  <a:tcPr/>
                </a:tc>
              </a:tr>
              <a:tr h="370840">
                <a:tc>
                  <a:txBody>
                    <a:bodyPr/>
                    <a:lstStyle/>
                    <a:p>
                      <a:r>
                        <a:rPr lang="fr-FR" sz="1400" dirty="0" smtClean="0">
                          <a:solidFill>
                            <a:srgbClr val="002060"/>
                          </a:solidFill>
                        </a:rPr>
                        <a:t>Jointoiement</a:t>
                      </a:r>
                      <a:r>
                        <a:rPr lang="fr-FR" sz="1400" baseline="0" dirty="0" smtClean="0">
                          <a:solidFill>
                            <a:srgbClr val="002060"/>
                          </a:solidFill>
                        </a:rPr>
                        <a:t> des perrés</a:t>
                      </a:r>
                      <a:endParaRPr lang="fr-FR" sz="1400" dirty="0">
                        <a:solidFill>
                          <a:srgbClr val="002060"/>
                        </a:solidFill>
                      </a:endParaRPr>
                    </a:p>
                  </a:txBody>
                  <a:tcPr/>
                </a:tc>
                <a:tc>
                  <a:txBody>
                    <a:bodyPr/>
                    <a:lstStyle/>
                    <a:p>
                      <a:endParaRPr lang="fr-FR" sz="1400" dirty="0">
                        <a:solidFill>
                          <a:srgbClr val="002060"/>
                        </a:solidFill>
                      </a:endParaRPr>
                    </a:p>
                  </a:txBody>
                  <a:tcPr/>
                </a:tc>
              </a:tr>
              <a:tr h="370840">
                <a:tc>
                  <a:txBody>
                    <a:bodyPr/>
                    <a:lstStyle/>
                    <a:p>
                      <a:r>
                        <a:rPr lang="fr-FR" sz="1400" dirty="0" smtClean="0">
                          <a:solidFill>
                            <a:srgbClr val="002060"/>
                          </a:solidFill>
                        </a:rPr>
                        <a:t>Nettoyage</a:t>
                      </a:r>
                      <a:r>
                        <a:rPr lang="fr-FR" sz="1400" baseline="0" dirty="0" smtClean="0">
                          <a:solidFill>
                            <a:srgbClr val="002060"/>
                          </a:solidFill>
                        </a:rPr>
                        <a:t> de l’ouvrage</a:t>
                      </a:r>
                      <a:endParaRPr lang="fr-FR" sz="1400" dirty="0">
                        <a:solidFill>
                          <a:srgbClr val="002060"/>
                        </a:solidFill>
                      </a:endParaRPr>
                    </a:p>
                  </a:txBody>
                  <a:tcPr/>
                </a:tc>
                <a:tc>
                  <a:txBody>
                    <a:bodyPr/>
                    <a:lstStyle/>
                    <a:p>
                      <a:pPr algn="ctr"/>
                      <a:r>
                        <a:rPr lang="fr-FR" sz="1400" b="1" dirty="0" smtClean="0">
                          <a:solidFill>
                            <a:srgbClr val="002060"/>
                          </a:solidFill>
                        </a:rPr>
                        <a:t>ENTRE</a:t>
                      </a:r>
                      <a:r>
                        <a:rPr lang="fr-FR" sz="1400" b="1" baseline="0" dirty="0" smtClean="0">
                          <a:solidFill>
                            <a:srgbClr val="002060"/>
                          </a:solidFill>
                        </a:rPr>
                        <a:t> LES CULTURES</a:t>
                      </a:r>
                      <a:endParaRPr lang="fr-FR" sz="1400" b="1" dirty="0">
                        <a:solidFill>
                          <a:srgbClr val="002060"/>
                        </a:solidFill>
                      </a:endParaRPr>
                    </a:p>
                  </a:txBody>
                  <a:tcPr/>
                </a:tc>
              </a:tr>
              <a:tr h="370840">
                <a:tc>
                  <a:txBody>
                    <a:bodyPr/>
                    <a:lstStyle/>
                    <a:p>
                      <a:r>
                        <a:rPr lang="fr-FR" sz="1400" dirty="0" smtClean="0">
                          <a:solidFill>
                            <a:srgbClr val="002060"/>
                          </a:solidFill>
                        </a:rPr>
                        <a:t>Coupe</a:t>
                      </a:r>
                      <a:r>
                        <a:rPr lang="fr-FR" sz="1400" baseline="0" dirty="0" smtClean="0">
                          <a:solidFill>
                            <a:srgbClr val="002060"/>
                          </a:solidFill>
                        </a:rPr>
                        <a:t> des végétaux</a:t>
                      </a:r>
                      <a:endParaRPr lang="fr-FR" sz="1400" dirty="0">
                        <a:solidFill>
                          <a:srgbClr val="002060"/>
                        </a:solidFill>
                      </a:endParaRPr>
                    </a:p>
                  </a:txBody>
                  <a:tcPr/>
                </a:tc>
                <a:tc>
                  <a:txBody>
                    <a:bodyPr/>
                    <a:lstStyle/>
                    <a:p>
                      <a:pPr algn="ctr"/>
                      <a:endParaRPr lang="fr-FR" sz="1400" dirty="0">
                        <a:solidFill>
                          <a:srgbClr val="002060"/>
                        </a:solidFill>
                      </a:endParaRPr>
                    </a:p>
                  </a:txBody>
                  <a:tcPr/>
                </a:tc>
              </a:tr>
              <a:tr h="370840">
                <a:tc>
                  <a:txBody>
                    <a:bodyPr/>
                    <a:lstStyle/>
                    <a:p>
                      <a:r>
                        <a:rPr lang="fr-FR" sz="1400" dirty="0" smtClean="0">
                          <a:solidFill>
                            <a:srgbClr val="002060"/>
                          </a:solidFill>
                        </a:rPr>
                        <a:t>Vérification</a:t>
                      </a:r>
                      <a:r>
                        <a:rPr lang="fr-FR" sz="1400" baseline="0" dirty="0" smtClean="0">
                          <a:solidFill>
                            <a:srgbClr val="002060"/>
                          </a:solidFill>
                        </a:rPr>
                        <a:t> du béton</a:t>
                      </a:r>
                      <a:endParaRPr lang="fr-FR" sz="1400" dirty="0">
                        <a:solidFill>
                          <a:srgbClr val="002060"/>
                        </a:solidFill>
                      </a:endParaRPr>
                    </a:p>
                  </a:txBody>
                  <a:tcPr/>
                </a:tc>
                <a:tc>
                  <a:txBody>
                    <a:bodyPr/>
                    <a:lstStyle/>
                    <a:p>
                      <a:endParaRPr lang="fr-FR" sz="1400" dirty="0">
                        <a:solidFill>
                          <a:srgbClr val="002060"/>
                        </a:solidFill>
                      </a:endParaRPr>
                    </a:p>
                  </a:txBody>
                  <a:tcPr/>
                </a:tc>
              </a:tr>
            </a:tbl>
          </a:graphicData>
        </a:graphic>
      </p:graphicFrame>
      <p:cxnSp>
        <p:nvCxnSpPr>
          <p:cNvPr id="106524" name="Connecteur droit 10"/>
          <p:cNvCxnSpPr>
            <a:cxnSpLocks noChangeShapeType="1"/>
          </p:cNvCxnSpPr>
          <p:nvPr/>
        </p:nvCxnSpPr>
        <p:spPr bwMode="auto">
          <a:xfrm>
            <a:off x="3657600" y="4679968"/>
            <a:ext cx="4191000" cy="1588"/>
          </a:xfrm>
          <a:prstGeom prst="line">
            <a:avLst/>
          </a:prstGeom>
          <a:noFill/>
          <a:ln w="76200" algn="ctr">
            <a:solidFill>
              <a:srgbClr val="FFC000"/>
            </a:solidFill>
            <a:prstDash val="sysDash"/>
            <a:round/>
            <a:headEnd/>
            <a:tailEnd/>
          </a:ln>
        </p:spPr>
      </p:cxnSp>
      <p:cxnSp>
        <p:nvCxnSpPr>
          <p:cNvPr id="106525" name="Connecteur droit 11"/>
          <p:cNvCxnSpPr>
            <a:cxnSpLocks noChangeShapeType="1"/>
          </p:cNvCxnSpPr>
          <p:nvPr/>
        </p:nvCxnSpPr>
        <p:spPr bwMode="auto">
          <a:xfrm>
            <a:off x="3657600" y="5822968"/>
            <a:ext cx="4191000" cy="1588"/>
          </a:xfrm>
          <a:prstGeom prst="line">
            <a:avLst/>
          </a:prstGeom>
          <a:noFill/>
          <a:ln w="76200" algn="ctr">
            <a:solidFill>
              <a:srgbClr val="000000"/>
            </a:solidFill>
            <a:prstDash val="sysDash"/>
            <a:round/>
            <a:headEnd/>
            <a:tailEnd/>
          </a:ln>
        </p:spPr>
      </p:cxnSp>
      <p:cxnSp>
        <p:nvCxnSpPr>
          <p:cNvPr id="106526" name="Connecteur droit 12"/>
          <p:cNvCxnSpPr>
            <a:cxnSpLocks noChangeShapeType="1"/>
          </p:cNvCxnSpPr>
          <p:nvPr/>
        </p:nvCxnSpPr>
        <p:spPr bwMode="auto">
          <a:xfrm>
            <a:off x="3657600" y="5441968"/>
            <a:ext cx="4191000" cy="1588"/>
          </a:xfrm>
          <a:prstGeom prst="line">
            <a:avLst/>
          </a:prstGeom>
          <a:noFill/>
          <a:ln w="76200" algn="ctr">
            <a:solidFill>
              <a:srgbClr val="FF0000"/>
            </a:solidFill>
            <a:prstDash val="sysDash"/>
            <a:round/>
            <a:headEnd/>
            <a:tailEnd/>
          </a:ln>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23649891-DB3D-42C5-B00E-1A679F9B1CDF}" type="slidenum">
              <a:rPr lang="en-US" smtClean="0"/>
              <a:pPr>
                <a:defRPr/>
              </a:pPr>
              <a:t>3</a:t>
            </a:fld>
            <a:endParaRPr lang="en-US" dirty="0"/>
          </a:p>
        </p:txBody>
      </p:sp>
      <p:sp>
        <p:nvSpPr>
          <p:cNvPr id="5"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6"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QUOTIDIENNE</a:t>
            </a:r>
            <a:endParaRPr lang="en-US" sz="2000" b="1" u="sng" dirty="0">
              <a:solidFill>
                <a:srgbClr val="FF7F61"/>
              </a:solidFill>
              <a:effectLst>
                <a:outerShdw blurRad="38100" dist="38100" dir="2700000" algn="tl">
                  <a:srgbClr val="000000"/>
                </a:outerShdw>
              </a:effectLst>
            </a:endParaRPr>
          </a:p>
        </p:txBody>
      </p:sp>
      <p:sp>
        <p:nvSpPr>
          <p:cNvPr id="7" name="Text Box 6"/>
          <p:cNvSpPr txBox="1">
            <a:spLocks noChangeArrowheads="1"/>
          </p:cNvSpPr>
          <p:nvPr/>
        </p:nvSpPr>
        <p:spPr bwMode="auto">
          <a:xfrm>
            <a:off x="642910" y="1828800"/>
            <a:ext cx="7858180" cy="1477963"/>
          </a:xfrm>
          <a:prstGeom prst="rect">
            <a:avLst/>
          </a:prstGeom>
          <a:solidFill>
            <a:schemeClr val="tx2"/>
          </a:solidFill>
          <a:ln w="38100">
            <a:solidFill>
              <a:srgbClr val="FF7F61"/>
            </a:solidFill>
            <a:miter lim="800000"/>
            <a:headEnd/>
            <a:tailEnd/>
          </a:ln>
          <a:effectLst/>
        </p:spPr>
        <p:txBody>
          <a:bodyPr wrap="square">
            <a:spAutoFit/>
          </a:bodyPr>
          <a:lstStyle/>
          <a:p>
            <a:pPr algn="ctr">
              <a:spcBef>
                <a:spcPct val="50000"/>
              </a:spcBef>
              <a:defRPr/>
            </a:pPr>
            <a:r>
              <a:rPr lang="en-US" sz="3600" b="1" dirty="0">
                <a:solidFill>
                  <a:schemeClr val="bg1"/>
                </a:solidFill>
                <a:effectLst>
                  <a:outerShdw blurRad="38100" dist="38100" dir="2700000" algn="tl">
                    <a:srgbClr val="000000"/>
                  </a:outerShdw>
                </a:effectLst>
              </a:rPr>
              <a:t>MAINTENANCE QUOTIDIENNE</a:t>
            </a:r>
          </a:p>
          <a:p>
            <a:pPr algn="ctr">
              <a:spcBef>
                <a:spcPct val="50000"/>
              </a:spcBef>
              <a:defRPr/>
            </a:pPr>
            <a:r>
              <a:rPr lang="en-US" sz="3600" b="1" dirty="0">
                <a:solidFill>
                  <a:schemeClr val="bg1"/>
                </a:solidFill>
                <a:effectLst>
                  <a:outerShdw blurRad="38100" dist="38100" dir="2700000" algn="tl">
                    <a:srgbClr val="000000"/>
                  </a:outerShdw>
                </a:effectLst>
              </a:rPr>
              <a:t>DES DIGUES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500"/>
                                        <p:tgtEl>
                                          <p:spTgt spid="7">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wipe(down)">
                                      <p:cBhvr>
                                        <p:cTn id="13"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F6E7CC85-49A5-4BBE-ACD2-47CD8105FFDA}" type="slidenum">
              <a:rPr lang="en-US" smtClean="0"/>
              <a:pPr>
                <a:defRPr/>
              </a:pPr>
              <a:t>4</a:t>
            </a:fld>
            <a:endParaRPr lang="en-US" dirty="0"/>
          </a:p>
        </p:txBody>
      </p:sp>
      <p:sp>
        <p:nvSpPr>
          <p:cNvPr id="108547" name="Rectangle 3"/>
          <p:cNvSpPr>
            <a:spLocks noChangeArrowheads="1"/>
          </p:cNvSpPr>
          <p:nvPr/>
        </p:nvSpPr>
        <p:spPr bwMode="auto">
          <a:xfrm>
            <a:off x="228600" y="1"/>
            <a:ext cx="8686800" cy="6858000"/>
          </a:xfrm>
          <a:prstGeom prst="rect">
            <a:avLst/>
          </a:prstGeom>
          <a:solidFill>
            <a:srgbClr val="FFFF66"/>
          </a:solidFill>
          <a:ln w="28575">
            <a:solidFill>
              <a:srgbClr val="FF0000"/>
            </a:solidFill>
            <a:miter lim="800000"/>
            <a:headEnd/>
            <a:tailEnd/>
          </a:ln>
        </p:spPr>
        <p:txBody>
          <a:bodyPr wrap="square" anchor="ctr">
            <a:spAutoFit/>
          </a:bodyPr>
          <a:lstStyle/>
          <a:p>
            <a:pPr algn="ctr"/>
            <a:r>
              <a:rPr lang="fr-FR" sz="1300" b="1" u="sng" dirty="0" smtClean="0">
                <a:solidFill>
                  <a:srgbClr val="002060"/>
                </a:solidFill>
                <a:latin typeface="Arial" pitchFamily="34" charset="0"/>
                <a:ea typeface="Times New Roman" pitchFamily="18" charset="0"/>
                <a:cs typeface="Arial" pitchFamily="34" charset="0"/>
              </a:rPr>
              <a:t>FICHE </a:t>
            </a:r>
            <a:r>
              <a:rPr lang="fr-FR" sz="1300" b="1" u="sng" dirty="0">
                <a:solidFill>
                  <a:srgbClr val="002060"/>
                </a:solidFill>
                <a:latin typeface="Arial" pitchFamily="34" charset="0"/>
                <a:ea typeface="Times New Roman" pitchFamily="18" charset="0"/>
                <a:cs typeface="Arial" pitchFamily="34" charset="0"/>
              </a:rPr>
              <a:t>D’ETAT DE OU DES </a:t>
            </a:r>
            <a:r>
              <a:rPr lang="fr-FR" sz="1300" b="1" u="sng" dirty="0" smtClean="0">
                <a:solidFill>
                  <a:srgbClr val="002060"/>
                </a:solidFill>
                <a:latin typeface="Arial" pitchFamily="34" charset="0"/>
                <a:ea typeface="Times New Roman" pitchFamily="18" charset="0"/>
                <a:cs typeface="Arial" pitchFamily="34" charset="0"/>
              </a:rPr>
              <a:t>DIGUES</a:t>
            </a:r>
            <a:endParaRPr lang="fr-FR" sz="1300" dirty="0">
              <a:solidFill>
                <a:srgbClr val="002060"/>
              </a:solidFill>
              <a:latin typeface="Arial" pitchFamily="34" charset="0"/>
              <a:ea typeface="Times New Roman" pitchFamily="18" charset="0"/>
              <a:cs typeface="Arial" pitchFamily="34" charset="0"/>
            </a:endParaRPr>
          </a:p>
          <a:p>
            <a:r>
              <a:rPr lang="fr-FR" sz="1300" u="sng" dirty="0">
                <a:solidFill>
                  <a:srgbClr val="002060"/>
                </a:solidFill>
                <a:latin typeface="Arial" pitchFamily="34" charset="0"/>
                <a:ea typeface="Times New Roman" pitchFamily="18" charset="0"/>
                <a:cs typeface="Arial" pitchFamily="34" charset="0"/>
              </a:rPr>
              <a:t>A remplir si vous constatez des dégâts par rapport aux visites précédentes</a:t>
            </a:r>
            <a:r>
              <a:rPr lang="fr-FR" sz="1300" dirty="0">
                <a:solidFill>
                  <a:srgbClr val="002060"/>
                </a:solidFill>
                <a:latin typeface="Arial" pitchFamily="34" charset="0"/>
                <a:ea typeface="Times New Roman" pitchFamily="18" charset="0"/>
                <a:cs typeface="Arial" pitchFamily="34" charset="0"/>
              </a:rPr>
              <a:t> </a:t>
            </a:r>
            <a:r>
              <a:rPr lang="fr-FR" sz="1300" dirty="0" smtClean="0">
                <a:solidFill>
                  <a:srgbClr val="002060"/>
                </a:solidFill>
                <a:latin typeface="Arial" pitchFamily="34" charset="0"/>
                <a:ea typeface="Times New Roman" pitchFamily="18" charset="0"/>
                <a:cs typeface="Arial" pitchFamily="34" charset="0"/>
              </a:rPr>
              <a:t>:</a:t>
            </a:r>
            <a:endParaRPr lang="fr-FR" sz="1300" dirty="0">
              <a:solidFill>
                <a:srgbClr val="002060"/>
              </a:solidFill>
              <a:latin typeface="Arial" pitchFamily="34" charset="0"/>
              <a:ea typeface="Times New Roman" pitchFamily="18" charset="0"/>
              <a:cs typeface="Arial" pitchFamily="34" charset="0"/>
            </a:endParaRPr>
          </a:p>
          <a:p>
            <a:pPr>
              <a:spcAft>
                <a:spcPts val="200"/>
              </a:spcAft>
            </a:pPr>
            <a:r>
              <a:rPr lang="fr-FR" sz="1300" dirty="0">
                <a:solidFill>
                  <a:srgbClr val="002060"/>
                </a:solidFill>
                <a:latin typeface="Arial" pitchFamily="34" charset="0"/>
                <a:ea typeface="Times New Roman" pitchFamily="18" charset="0"/>
                <a:cs typeface="Arial" pitchFamily="34" charset="0"/>
              </a:rPr>
              <a:t>Date de la visite :   JJ / MM : AAAA				Nom de la personne :…………………………</a:t>
            </a:r>
          </a:p>
          <a:p>
            <a:pPr>
              <a:spcAft>
                <a:spcPts val="200"/>
              </a:spcAft>
            </a:pPr>
            <a:r>
              <a:rPr lang="fr-FR" sz="1300" dirty="0">
                <a:solidFill>
                  <a:srgbClr val="002060"/>
                </a:solidFill>
                <a:latin typeface="Arial" pitchFamily="34" charset="0"/>
                <a:ea typeface="Times New Roman" pitchFamily="18" charset="0"/>
                <a:cs typeface="Arial" pitchFamily="34" charset="0"/>
              </a:rPr>
              <a:t>Le type d’ouvrage :…………………………………………………………..(Digue)</a:t>
            </a:r>
          </a:p>
          <a:p>
            <a:pPr>
              <a:spcAft>
                <a:spcPts val="200"/>
              </a:spcAft>
            </a:pPr>
            <a:r>
              <a:rPr lang="fr-FR" sz="1300" b="1" u="sng" dirty="0">
                <a:solidFill>
                  <a:srgbClr val="002060"/>
                </a:solidFill>
                <a:latin typeface="Arial" pitchFamily="34" charset="0"/>
                <a:ea typeface="Times New Roman" pitchFamily="18" charset="0"/>
                <a:cs typeface="Arial" pitchFamily="34" charset="0"/>
              </a:rPr>
              <a:t>La digue du réservoir</a:t>
            </a:r>
            <a:endParaRPr lang="fr-FR" sz="1300" dirty="0">
              <a:solidFill>
                <a:srgbClr val="002060"/>
              </a:solidFill>
              <a:latin typeface="Arial" pitchFamily="34" charset="0"/>
              <a:ea typeface="Times New Roman" pitchFamily="18" charset="0"/>
              <a:cs typeface="Arial" pitchFamily="34" charset="0"/>
            </a:endParaRPr>
          </a:p>
          <a:p>
            <a:pPr>
              <a:spcAft>
                <a:spcPts val="200"/>
              </a:spcAft>
            </a:pPr>
            <a:r>
              <a:rPr lang="fr-FR" sz="1300" u="sng" dirty="0">
                <a:solidFill>
                  <a:srgbClr val="002060"/>
                </a:solidFill>
                <a:latin typeface="Arial" pitchFamily="34" charset="0"/>
                <a:ea typeface="Times New Roman" pitchFamily="18" charset="0"/>
                <a:cs typeface="Arial" pitchFamily="34" charset="0"/>
              </a:rPr>
              <a:t>Etat général du talus côté réservoir</a:t>
            </a:r>
            <a:r>
              <a:rPr lang="fr-FR" sz="1300" dirty="0">
                <a:solidFill>
                  <a:srgbClr val="002060"/>
                </a:solidFill>
                <a:latin typeface="Arial" pitchFamily="34" charset="0"/>
                <a:ea typeface="Times New Roman" pitchFamily="18" charset="0"/>
                <a:cs typeface="Arial" pitchFamily="34" charset="0"/>
              </a:rPr>
              <a:t> :</a:t>
            </a:r>
          </a:p>
          <a:p>
            <a:pPr>
              <a:spcAft>
                <a:spcPts val="200"/>
              </a:spcAft>
            </a:pPr>
            <a:r>
              <a:rPr lang="fr-FR" sz="1300" dirty="0">
                <a:solidFill>
                  <a:srgbClr val="002060"/>
                </a:solidFill>
                <a:latin typeface="Arial" pitchFamily="34" charset="0"/>
                <a:ea typeface="Times New Roman" pitchFamily="18" charset="0"/>
                <a:cs typeface="Arial" pitchFamily="34" charset="0"/>
              </a:rPr>
              <a:t>		L’enherbement ?.....................................................................................................</a:t>
            </a:r>
          </a:p>
          <a:p>
            <a:pPr>
              <a:spcAft>
                <a:spcPts val="200"/>
              </a:spcAft>
            </a:pPr>
            <a:r>
              <a:rPr lang="fr-FR" sz="1300" dirty="0">
                <a:solidFill>
                  <a:srgbClr val="002060"/>
                </a:solidFill>
                <a:latin typeface="Arial" pitchFamily="34" charset="0"/>
                <a:ea typeface="Times New Roman" pitchFamily="18" charset="0"/>
                <a:cs typeface="Arial" pitchFamily="34" charset="0"/>
              </a:rPr>
              <a:t>		L’enrochement et son géotextile ?..........................................................................</a:t>
            </a:r>
          </a:p>
          <a:p>
            <a:pPr>
              <a:spcAft>
                <a:spcPts val="200"/>
              </a:spcAft>
            </a:pPr>
            <a:r>
              <a:rPr lang="fr-FR" sz="1300" dirty="0">
                <a:solidFill>
                  <a:srgbClr val="002060"/>
                </a:solidFill>
                <a:latin typeface="Arial" pitchFamily="34" charset="0"/>
                <a:ea typeface="Times New Roman" pitchFamily="18" charset="0"/>
                <a:cs typeface="Arial" pitchFamily="34" charset="0"/>
              </a:rPr>
              <a:t>		La terre ?................................................................................................................</a:t>
            </a:r>
          </a:p>
          <a:p>
            <a:pPr>
              <a:spcAft>
                <a:spcPts val="200"/>
              </a:spcAft>
            </a:pPr>
            <a:r>
              <a:rPr lang="fr-FR" sz="1300" u="sng" dirty="0">
                <a:solidFill>
                  <a:srgbClr val="002060"/>
                </a:solidFill>
                <a:latin typeface="Arial" pitchFamily="34" charset="0"/>
                <a:ea typeface="Times New Roman" pitchFamily="18" charset="0"/>
                <a:cs typeface="Arial" pitchFamily="34" charset="0"/>
              </a:rPr>
              <a:t>Etat général du talus côté périmètre</a:t>
            </a:r>
            <a:r>
              <a:rPr lang="fr-FR" sz="1300" dirty="0">
                <a:solidFill>
                  <a:srgbClr val="002060"/>
                </a:solidFill>
                <a:latin typeface="Arial" pitchFamily="34" charset="0"/>
                <a:ea typeface="Times New Roman" pitchFamily="18" charset="0"/>
                <a:cs typeface="Arial" pitchFamily="34" charset="0"/>
              </a:rPr>
              <a:t> :</a:t>
            </a:r>
          </a:p>
          <a:p>
            <a:pPr>
              <a:spcAft>
                <a:spcPts val="200"/>
              </a:spcAft>
            </a:pPr>
            <a:r>
              <a:rPr lang="fr-FR" sz="1300" dirty="0">
                <a:solidFill>
                  <a:srgbClr val="002060"/>
                </a:solidFill>
                <a:latin typeface="Arial" pitchFamily="34" charset="0"/>
                <a:ea typeface="Times New Roman" pitchFamily="18" charset="0"/>
                <a:cs typeface="Arial" pitchFamily="34" charset="0"/>
              </a:rPr>
              <a:t>		L’enherbement ?.....................................................................................................</a:t>
            </a:r>
          </a:p>
          <a:p>
            <a:pPr>
              <a:spcAft>
                <a:spcPts val="200"/>
              </a:spcAft>
            </a:pPr>
            <a:r>
              <a:rPr lang="fr-FR" sz="1300" dirty="0">
                <a:solidFill>
                  <a:srgbClr val="002060"/>
                </a:solidFill>
                <a:latin typeface="Arial" pitchFamily="34" charset="0"/>
                <a:ea typeface="Times New Roman" pitchFamily="18" charset="0"/>
                <a:cs typeface="Arial" pitchFamily="34" charset="0"/>
              </a:rPr>
              <a:t>		L’enrochement et son géotextile ?..........................................................................</a:t>
            </a:r>
          </a:p>
          <a:p>
            <a:pPr>
              <a:spcAft>
                <a:spcPts val="200"/>
              </a:spcAft>
            </a:pPr>
            <a:r>
              <a:rPr lang="fr-FR" sz="1300" dirty="0">
                <a:solidFill>
                  <a:srgbClr val="002060"/>
                </a:solidFill>
                <a:latin typeface="Arial" pitchFamily="34" charset="0"/>
                <a:ea typeface="Times New Roman" pitchFamily="18" charset="0"/>
                <a:cs typeface="Arial" pitchFamily="34" charset="0"/>
              </a:rPr>
              <a:t>		La terre ?................................................................................................................</a:t>
            </a:r>
          </a:p>
          <a:p>
            <a:pPr>
              <a:spcAft>
                <a:spcPts val="200"/>
              </a:spcAft>
            </a:pPr>
            <a:r>
              <a:rPr lang="fr-FR" sz="1300" u="sng" dirty="0">
                <a:solidFill>
                  <a:srgbClr val="002060"/>
                </a:solidFill>
                <a:latin typeface="Arial" pitchFamily="34" charset="0"/>
                <a:ea typeface="Times New Roman" pitchFamily="18" charset="0"/>
                <a:cs typeface="Arial" pitchFamily="34" charset="0"/>
              </a:rPr>
              <a:t>Etat général de la piste de roulement ou du sommet de digue</a:t>
            </a:r>
            <a:r>
              <a:rPr lang="fr-FR" sz="1300" dirty="0">
                <a:solidFill>
                  <a:srgbClr val="002060"/>
                </a:solidFill>
                <a:latin typeface="Arial" pitchFamily="34" charset="0"/>
                <a:ea typeface="Times New Roman" pitchFamily="18" charset="0"/>
                <a:cs typeface="Arial" pitchFamily="34" charset="0"/>
              </a:rPr>
              <a:t> :</a:t>
            </a:r>
          </a:p>
          <a:p>
            <a:pPr>
              <a:spcAft>
                <a:spcPts val="200"/>
              </a:spcAft>
            </a:pPr>
            <a:r>
              <a:rPr lang="fr-FR" sz="1300" dirty="0">
                <a:solidFill>
                  <a:srgbClr val="002060"/>
                </a:solidFill>
                <a:latin typeface="Arial" pitchFamily="34" charset="0"/>
                <a:ea typeface="Times New Roman" pitchFamily="18" charset="0"/>
                <a:cs typeface="Arial" pitchFamily="34" charset="0"/>
              </a:rPr>
              <a:t>		Latérite ?................................................................................................................</a:t>
            </a:r>
          </a:p>
          <a:p>
            <a:pPr>
              <a:spcAft>
                <a:spcPts val="200"/>
              </a:spcAft>
            </a:pPr>
            <a:r>
              <a:rPr lang="fr-FR" sz="1300" dirty="0">
                <a:solidFill>
                  <a:srgbClr val="002060"/>
                </a:solidFill>
                <a:latin typeface="Arial" pitchFamily="34" charset="0"/>
                <a:ea typeface="Times New Roman" pitchFamily="18" charset="0"/>
                <a:cs typeface="Arial" pitchFamily="34" charset="0"/>
              </a:rPr>
              <a:t>		Terre ?...................................................................................................................</a:t>
            </a:r>
          </a:p>
          <a:p>
            <a:pPr>
              <a:spcAft>
                <a:spcPts val="200"/>
              </a:spcAft>
            </a:pPr>
            <a:r>
              <a:rPr lang="fr-FR" sz="1300" dirty="0">
                <a:solidFill>
                  <a:srgbClr val="002060"/>
                </a:solidFill>
                <a:latin typeface="Arial" pitchFamily="34" charset="0"/>
                <a:ea typeface="Times New Roman" pitchFamily="18" charset="0"/>
                <a:cs typeface="Arial" pitchFamily="34" charset="0"/>
              </a:rPr>
              <a:t>		Enherbement ?.....................................................................................................</a:t>
            </a:r>
          </a:p>
          <a:p>
            <a:pPr>
              <a:spcAft>
                <a:spcPts val="200"/>
              </a:spcAft>
            </a:pPr>
            <a:r>
              <a:rPr lang="fr-FR" sz="1300" dirty="0">
                <a:solidFill>
                  <a:srgbClr val="002060"/>
                </a:solidFill>
                <a:latin typeface="Arial" pitchFamily="34" charset="0"/>
                <a:ea typeface="Times New Roman" pitchFamily="18" charset="0"/>
                <a:cs typeface="Arial" pitchFamily="34" charset="0"/>
              </a:rPr>
              <a:t>		Empierrement ?....................................................................................................</a:t>
            </a:r>
          </a:p>
          <a:p>
            <a:pPr>
              <a:spcAft>
                <a:spcPts val="200"/>
              </a:spcAft>
            </a:pPr>
            <a:r>
              <a:rPr lang="fr-FR" sz="1300" u="sng" dirty="0">
                <a:solidFill>
                  <a:srgbClr val="002060"/>
                </a:solidFill>
                <a:latin typeface="Arial" pitchFamily="34" charset="0"/>
                <a:ea typeface="Times New Roman" pitchFamily="18" charset="0"/>
                <a:cs typeface="Arial" pitchFamily="34" charset="0"/>
              </a:rPr>
              <a:t>Présence de nids de poule ou de flashe </a:t>
            </a:r>
            <a:r>
              <a:rPr lang="fr-FR" sz="1300" dirty="0">
                <a:solidFill>
                  <a:srgbClr val="002060"/>
                </a:solidFill>
                <a:latin typeface="Arial" pitchFamily="34" charset="0"/>
                <a:ea typeface="Times New Roman" pitchFamily="18" charset="0"/>
                <a:cs typeface="Arial" pitchFamily="34" charset="0"/>
              </a:rPr>
              <a:t>?............................................................................... O / N</a:t>
            </a:r>
          </a:p>
          <a:p>
            <a:pPr>
              <a:spcAft>
                <a:spcPts val="200"/>
              </a:spcAft>
            </a:pPr>
            <a:r>
              <a:rPr lang="fr-FR" sz="1300" dirty="0">
                <a:solidFill>
                  <a:srgbClr val="002060"/>
                </a:solidFill>
                <a:latin typeface="Arial" pitchFamily="34" charset="0"/>
                <a:ea typeface="Times New Roman" pitchFamily="18" charset="0"/>
                <a:cs typeface="Arial" pitchFamily="34" charset="0"/>
              </a:rPr>
              <a:t>	Position :</a:t>
            </a:r>
          </a:p>
          <a:p>
            <a:pPr>
              <a:spcAft>
                <a:spcPts val="200"/>
              </a:spcAft>
            </a:pPr>
            <a:r>
              <a:rPr lang="fr-FR" sz="1300" dirty="0">
                <a:solidFill>
                  <a:srgbClr val="002060"/>
                </a:solidFill>
                <a:latin typeface="Arial" pitchFamily="34" charset="0"/>
                <a:ea typeface="Times New Roman" pitchFamily="18" charset="0"/>
                <a:cs typeface="Arial" pitchFamily="34" charset="0"/>
              </a:rPr>
              <a:t>Présence d’ornières dues aux passages de véhicules non autorisés ? ………..……………..O / N</a:t>
            </a:r>
          </a:p>
          <a:p>
            <a:pPr>
              <a:spcAft>
                <a:spcPts val="200"/>
              </a:spcAft>
            </a:pPr>
            <a:r>
              <a:rPr lang="fr-FR" sz="1300" dirty="0">
                <a:solidFill>
                  <a:srgbClr val="002060"/>
                </a:solidFill>
                <a:latin typeface="Arial" pitchFamily="34" charset="0"/>
                <a:ea typeface="Times New Roman" pitchFamily="18" charset="0"/>
                <a:cs typeface="Arial" pitchFamily="34" charset="0"/>
              </a:rPr>
              <a:t>Présence de ravines           O/N            Longueur :…………………..    Importance :…………………….                                		</a:t>
            </a:r>
          </a:p>
          <a:p>
            <a:pPr>
              <a:spcAft>
                <a:spcPts val="200"/>
              </a:spcAft>
            </a:pPr>
            <a:r>
              <a:rPr lang="fr-FR" sz="1300" dirty="0">
                <a:solidFill>
                  <a:srgbClr val="002060"/>
                </a:solidFill>
                <a:latin typeface="Arial" pitchFamily="34" charset="0"/>
                <a:ea typeface="Times New Roman" pitchFamily="18" charset="0"/>
                <a:cs typeface="Arial" pitchFamily="34" charset="0"/>
              </a:rPr>
              <a:t>	Position :</a:t>
            </a:r>
          </a:p>
          <a:p>
            <a:pPr>
              <a:spcAft>
                <a:spcPts val="200"/>
              </a:spcAft>
            </a:pPr>
            <a:r>
              <a:rPr lang="fr-FR" sz="1300" dirty="0">
                <a:solidFill>
                  <a:srgbClr val="002060"/>
                </a:solidFill>
                <a:latin typeface="Arial" pitchFamily="34" charset="0"/>
                <a:ea typeface="Times New Roman" pitchFamily="18" charset="0"/>
                <a:cs typeface="Arial" pitchFamily="34" charset="0"/>
              </a:rPr>
              <a:t>Etat des bornes limitant le passage de véhicules non autorisés ? ………………………………….</a:t>
            </a:r>
          </a:p>
          <a:p>
            <a:pPr>
              <a:spcAft>
                <a:spcPts val="200"/>
              </a:spcAft>
            </a:pPr>
            <a:r>
              <a:rPr lang="fr-FR" sz="1300" dirty="0">
                <a:solidFill>
                  <a:srgbClr val="002060"/>
                </a:solidFill>
                <a:latin typeface="Arial" pitchFamily="34" charset="0"/>
                <a:ea typeface="Times New Roman" pitchFamily="18" charset="0"/>
                <a:cs typeface="Arial" pitchFamily="34" charset="0"/>
              </a:rPr>
              <a:t>	Entrée ou sortie :</a:t>
            </a:r>
          </a:p>
          <a:p>
            <a:pPr>
              <a:spcAft>
                <a:spcPts val="200"/>
              </a:spcAft>
            </a:pPr>
            <a:r>
              <a:rPr lang="fr-FR" sz="1300" u="sng" dirty="0">
                <a:solidFill>
                  <a:srgbClr val="002060"/>
                </a:solidFill>
                <a:latin typeface="Arial" pitchFamily="34" charset="0"/>
                <a:ea typeface="Times New Roman" pitchFamily="18" charset="0"/>
                <a:cs typeface="Arial" pitchFamily="34" charset="0"/>
              </a:rPr>
              <a:t>Etat général de l’interface ouvrage – digue</a:t>
            </a:r>
            <a:r>
              <a:rPr lang="fr-FR" sz="1300" dirty="0">
                <a:solidFill>
                  <a:srgbClr val="002060"/>
                </a:solidFill>
                <a:latin typeface="Arial" pitchFamily="34" charset="0"/>
                <a:ea typeface="Times New Roman" pitchFamily="18" charset="0"/>
                <a:cs typeface="Arial" pitchFamily="34" charset="0"/>
              </a:rPr>
              <a:t> :……………………………………………………………</a:t>
            </a:r>
          </a:p>
          <a:p>
            <a:pPr>
              <a:spcAft>
                <a:spcPts val="200"/>
              </a:spcAft>
            </a:pPr>
            <a:r>
              <a:rPr lang="fr-FR" sz="1300" u="sng" dirty="0">
                <a:solidFill>
                  <a:srgbClr val="002060"/>
                </a:solidFill>
                <a:latin typeface="Arial" pitchFamily="34" charset="0"/>
                <a:ea typeface="Times New Roman" pitchFamily="18" charset="0"/>
                <a:cs typeface="Arial" pitchFamily="34" charset="0"/>
              </a:rPr>
              <a:t>Commentaires généraux sur la digue </a:t>
            </a:r>
            <a:r>
              <a:rPr lang="fr-FR" sz="1300" dirty="0">
                <a:solidFill>
                  <a:srgbClr val="002060"/>
                </a:solidFill>
                <a:latin typeface="Arial" pitchFamily="34" charset="0"/>
                <a:ea typeface="Times New Roman" pitchFamily="18" charset="0"/>
                <a:cs typeface="Arial" pitchFamily="34" charset="0"/>
              </a:rPr>
              <a:t>:</a:t>
            </a:r>
          </a:p>
          <a:p>
            <a:pPr>
              <a:spcAft>
                <a:spcPts val="200"/>
              </a:spcAft>
            </a:pPr>
            <a:endParaRPr lang="fr-FR" sz="1200" dirty="0">
              <a:solidFill>
                <a:srgbClr val="002060"/>
              </a:solidFill>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8547">
                                            <p:bg/>
                                          </p:spTgt>
                                        </p:tgtEl>
                                        <p:attrNameLst>
                                          <p:attrName>style.visibility</p:attrName>
                                        </p:attrNameLst>
                                      </p:cBhvr>
                                      <p:to>
                                        <p:strVal val="visible"/>
                                      </p:to>
                                    </p:set>
                                    <p:animEffect transition="in" filter="fade">
                                      <p:cBhvr>
                                        <p:cTn id="7" dur="2000"/>
                                        <p:tgtEl>
                                          <p:spTgt spid="10854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8547">
                                            <p:txEl>
                                              <p:pRg st="0" end="0"/>
                                            </p:txEl>
                                          </p:spTgt>
                                        </p:tgtEl>
                                        <p:attrNameLst>
                                          <p:attrName>style.visibility</p:attrName>
                                        </p:attrNameLst>
                                      </p:cBhvr>
                                      <p:to>
                                        <p:strVal val="visible"/>
                                      </p:to>
                                    </p:set>
                                    <p:animEffect transition="in" filter="fade">
                                      <p:cBhvr>
                                        <p:cTn id="10" dur="2000"/>
                                        <p:tgtEl>
                                          <p:spTgt spid="10854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8547">
                                            <p:txEl>
                                              <p:pRg st="1" end="1"/>
                                            </p:txEl>
                                          </p:spTgt>
                                        </p:tgtEl>
                                        <p:attrNameLst>
                                          <p:attrName>style.visibility</p:attrName>
                                        </p:attrNameLst>
                                      </p:cBhvr>
                                      <p:to>
                                        <p:strVal val="visible"/>
                                      </p:to>
                                    </p:set>
                                    <p:animEffect transition="in" filter="fade">
                                      <p:cBhvr>
                                        <p:cTn id="13" dur="2000"/>
                                        <p:tgtEl>
                                          <p:spTgt spid="10854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8547">
                                            <p:txEl>
                                              <p:pRg st="2" end="2"/>
                                            </p:txEl>
                                          </p:spTgt>
                                        </p:tgtEl>
                                        <p:attrNameLst>
                                          <p:attrName>style.visibility</p:attrName>
                                        </p:attrNameLst>
                                      </p:cBhvr>
                                      <p:to>
                                        <p:strVal val="visible"/>
                                      </p:to>
                                    </p:set>
                                    <p:animEffect transition="in" filter="fade">
                                      <p:cBhvr>
                                        <p:cTn id="16" dur="2000"/>
                                        <p:tgtEl>
                                          <p:spTgt spid="108547">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8547">
                                            <p:txEl>
                                              <p:pRg st="3" end="3"/>
                                            </p:txEl>
                                          </p:spTgt>
                                        </p:tgtEl>
                                        <p:attrNameLst>
                                          <p:attrName>style.visibility</p:attrName>
                                        </p:attrNameLst>
                                      </p:cBhvr>
                                      <p:to>
                                        <p:strVal val="visible"/>
                                      </p:to>
                                    </p:set>
                                    <p:animEffect transition="in" filter="fade">
                                      <p:cBhvr>
                                        <p:cTn id="19" dur="2000"/>
                                        <p:tgtEl>
                                          <p:spTgt spid="108547">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8547">
                                            <p:txEl>
                                              <p:pRg st="4" end="4"/>
                                            </p:txEl>
                                          </p:spTgt>
                                        </p:tgtEl>
                                        <p:attrNameLst>
                                          <p:attrName>style.visibility</p:attrName>
                                        </p:attrNameLst>
                                      </p:cBhvr>
                                      <p:to>
                                        <p:strVal val="visible"/>
                                      </p:to>
                                    </p:set>
                                    <p:animEffect transition="in" filter="fade">
                                      <p:cBhvr>
                                        <p:cTn id="22" dur="2000"/>
                                        <p:tgtEl>
                                          <p:spTgt spid="108547">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8547">
                                            <p:txEl>
                                              <p:pRg st="5" end="5"/>
                                            </p:txEl>
                                          </p:spTgt>
                                        </p:tgtEl>
                                        <p:attrNameLst>
                                          <p:attrName>style.visibility</p:attrName>
                                        </p:attrNameLst>
                                      </p:cBhvr>
                                      <p:to>
                                        <p:strVal val="visible"/>
                                      </p:to>
                                    </p:set>
                                    <p:animEffect transition="in" filter="fade">
                                      <p:cBhvr>
                                        <p:cTn id="25" dur="2000"/>
                                        <p:tgtEl>
                                          <p:spTgt spid="108547">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8547">
                                            <p:txEl>
                                              <p:pRg st="6" end="6"/>
                                            </p:txEl>
                                          </p:spTgt>
                                        </p:tgtEl>
                                        <p:attrNameLst>
                                          <p:attrName>style.visibility</p:attrName>
                                        </p:attrNameLst>
                                      </p:cBhvr>
                                      <p:to>
                                        <p:strVal val="visible"/>
                                      </p:to>
                                    </p:set>
                                    <p:animEffect transition="in" filter="fade">
                                      <p:cBhvr>
                                        <p:cTn id="28" dur="2000"/>
                                        <p:tgtEl>
                                          <p:spTgt spid="108547">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8547">
                                            <p:txEl>
                                              <p:pRg st="7" end="7"/>
                                            </p:txEl>
                                          </p:spTgt>
                                        </p:tgtEl>
                                        <p:attrNameLst>
                                          <p:attrName>style.visibility</p:attrName>
                                        </p:attrNameLst>
                                      </p:cBhvr>
                                      <p:to>
                                        <p:strVal val="visible"/>
                                      </p:to>
                                    </p:set>
                                    <p:animEffect transition="in" filter="fade">
                                      <p:cBhvr>
                                        <p:cTn id="31" dur="2000"/>
                                        <p:tgtEl>
                                          <p:spTgt spid="108547">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8547">
                                            <p:txEl>
                                              <p:pRg st="8" end="8"/>
                                            </p:txEl>
                                          </p:spTgt>
                                        </p:tgtEl>
                                        <p:attrNameLst>
                                          <p:attrName>style.visibility</p:attrName>
                                        </p:attrNameLst>
                                      </p:cBhvr>
                                      <p:to>
                                        <p:strVal val="visible"/>
                                      </p:to>
                                    </p:set>
                                    <p:animEffect transition="in" filter="fade">
                                      <p:cBhvr>
                                        <p:cTn id="34" dur="2000"/>
                                        <p:tgtEl>
                                          <p:spTgt spid="108547">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8547">
                                            <p:txEl>
                                              <p:pRg st="9" end="9"/>
                                            </p:txEl>
                                          </p:spTgt>
                                        </p:tgtEl>
                                        <p:attrNameLst>
                                          <p:attrName>style.visibility</p:attrName>
                                        </p:attrNameLst>
                                      </p:cBhvr>
                                      <p:to>
                                        <p:strVal val="visible"/>
                                      </p:to>
                                    </p:set>
                                    <p:animEffect transition="in" filter="fade">
                                      <p:cBhvr>
                                        <p:cTn id="37" dur="2000"/>
                                        <p:tgtEl>
                                          <p:spTgt spid="108547">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8547">
                                            <p:txEl>
                                              <p:pRg st="10" end="10"/>
                                            </p:txEl>
                                          </p:spTgt>
                                        </p:tgtEl>
                                        <p:attrNameLst>
                                          <p:attrName>style.visibility</p:attrName>
                                        </p:attrNameLst>
                                      </p:cBhvr>
                                      <p:to>
                                        <p:strVal val="visible"/>
                                      </p:to>
                                    </p:set>
                                    <p:animEffect transition="in" filter="fade">
                                      <p:cBhvr>
                                        <p:cTn id="40" dur="2000"/>
                                        <p:tgtEl>
                                          <p:spTgt spid="108547">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8547">
                                            <p:txEl>
                                              <p:pRg st="11" end="11"/>
                                            </p:txEl>
                                          </p:spTgt>
                                        </p:tgtEl>
                                        <p:attrNameLst>
                                          <p:attrName>style.visibility</p:attrName>
                                        </p:attrNameLst>
                                      </p:cBhvr>
                                      <p:to>
                                        <p:strVal val="visible"/>
                                      </p:to>
                                    </p:set>
                                    <p:animEffect transition="in" filter="fade">
                                      <p:cBhvr>
                                        <p:cTn id="43" dur="2000"/>
                                        <p:tgtEl>
                                          <p:spTgt spid="108547">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8547">
                                            <p:txEl>
                                              <p:pRg st="12" end="12"/>
                                            </p:txEl>
                                          </p:spTgt>
                                        </p:tgtEl>
                                        <p:attrNameLst>
                                          <p:attrName>style.visibility</p:attrName>
                                        </p:attrNameLst>
                                      </p:cBhvr>
                                      <p:to>
                                        <p:strVal val="visible"/>
                                      </p:to>
                                    </p:set>
                                    <p:animEffect transition="in" filter="fade">
                                      <p:cBhvr>
                                        <p:cTn id="46" dur="2000"/>
                                        <p:tgtEl>
                                          <p:spTgt spid="108547">
                                            <p:txEl>
                                              <p:pRg st="12" end="1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8547">
                                            <p:txEl>
                                              <p:pRg st="13" end="13"/>
                                            </p:txEl>
                                          </p:spTgt>
                                        </p:tgtEl>
                                        <p:attrNameLst>
                                          <p:attrName>style.visibility</p:attrName>
                                        </p:attrNameLst>
                                      </p:cBhvr>
                                      <p:to>
                                        <p:strVal val="visible"/>
                                      </p:to>
                                    </p:set>
                                    <p:animEffect transition="in" filter="fade">
                                      <p:cBhvr>
                                        <p:cTn id="49" dur="2000"/>
                                        <p:tgtEl>
                                          <p:spTgt spid="108547">
                                            <p:txEl>
                                              <p:pRg st="13" end="13"/>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8547">
                                            <p:txEl>
                                              <p:pRg st="14" end="14"/>
                                            </p:txEl>
                                          </p:spTgt>
                                        </p:tgtEl>
                                        <p:attrNameLst>
                                          <p:attrName>style.visibility</p:attrName>
                                        </p:attrNameLst>
                                      </p:cBhvr>
                                      <p:to>
                                        <p:strVal val="visible"/>
                                      </p:to>
                                    </p:set>
                                    <p:animEffect transition="in" filter="fade">
                                      <p:cBhvr>
                                        <p:cTn id="52" dur="2000"/>
                                        <p:tgtEl>
                                          <p:spTgt spid="108547">
                                            <p:txEl>
                                              <p:pRg st="14" end="14"/>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8547">
                                            <p:txEl>
                                              <p:pRg st="15" end="15"/>
                                            </p:txEl>
                                          </p:spTgt>
                                        </p:tgtEl>
                                        <p:attrNameLst>
                                          <p:attrName>style.visibility</p:attrName>
                                        </p:attrNameLst>
                                      </p:cBhvr>
                                      <p:to>
                                        <p:strVal val="visible"/>
                                      </p:to>
                                    </p:set>
                                    <p:animEffect transition="in" filter="fade">
                                      <p:cBhvr>
                                        <p:cTn id="55" dur="2000"/>
                                        <p:tgtEl>
                                          <p:spTgt spid="108547">
                                            <p:txEl>
                                              <p:pRg st="15" end="15"/>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8547">
                                            <p:txEl>
                                              <p:pRg st="16" end="16"/>
                                            </p:txEl>
                                          </p:spTgt>
                                        </p:tgtEl>
                                        <p:attrNameLst>
                                          <p:attrName>style.visibility</p:attrName>
                                        </p:attrNameLst>
                                      </p:cBhvr>
                                      <p:to>
                                        <p:strVal val="visible"/>
                                      </p:to>
                                    </p:set>
                                    <p:animEffect transition="in" filter="fade">
                                      <p:cBhvr>
                                        <p:cTn id="58" dur="2000"/>
                                        <p:tgtEl>
                                          <p:spTgt spid="108547">
                                            <p:txEl>
                                              <p:pRg st="16" end="16"/>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8547">
                                            <p:txEl>
                                              <p:pRg st="17" end="17"/>
                                            </p:txEl>
                                          </p:spTgt>
                                        </p:tgtEl>
                                        <p:attrNameLst>
                                          <p:attrName>style.visibility</p:attrName>
                                        </p:attrNameLst>
                                      </p:cBhvr>
                                      <p:to>
                                        <p:strVal val="visible"/>
                                      </p:to>
                                    </p:set>
                                    <p:animEffect transition="in" filter="fade">
                                      <p:cBhvr>
                                        <p:cTn id="61" dur="2000"/>
                                        <p:tgtEl>
                                          <p:spTgt spid="108547">
                                            <p:txEl>
                                              <p:pRg st="17" end="17"/>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08547">
                                            <p:txEl>
                                              <p:pRg st="18" end="18"/>
                                            </p:txEl>
                                          </p:spTgt>
                                        </p:tgtEl>
                                        <p:attrNameLst>
                                          <p:attrName>style.visibility</p:attrName>
                                        </p:attrNameLst>
                                      </p:cBhvr>
                                      <p:to>
                                        <p:strVal val="visible"/>
                                      </p:to>
                                    </p:set>
                                    <p:animEffect transition="in" filter="fade">
                                      <p:cBhvr>
                                        <p:cTn id="64" dur="2000"/>
                                        <p:tgtEl>
                                          <p:spTgt spid="108547">
                                            <p:txEl>
                                              <p:pRg st="18" end="18"/>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08547">
                                            <p:txEl>
                                              <p:pRg st="19" end="19"/>
                                            </p:txEl>
                                          </p:spTgt>
                                        </p:tgtEl>
                                        <p:attrNameLst>
                                          <p:attrName>style.visibility</p:attrName>
                                        </p:attrNameLst>
                                      </p:cBhvr>
                                      <p:to>
                                        <p:strVal val="visible"/>
                                      </p:to>
                                    </p:set>
                                    <p:animEffect transition="in" filter="fade">
                                      <p:cBhvr>
                                        <p:cTn id="67" dur="2000"/>
                                        <p:tgtEl>
                                          <p:spTgt spid="108547">
                                            <p:txEl>
                                              <p:pRg st="19" end="19"/>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8547">
                                            <p:txEl>
                                              <p:pRg st="20" end="20"/>
                                            </p:txEl>
                                          </p:spTgt>
                                        </p:tgtEl>
                                        <p:attrNameLst>
                                          <p:attrName>style.visibility</p:attrName>
                                        </p:attrNameLst>
                                      </p:cBhvr>
                                      <p:to>
                                        <p:strVal val="visible"/>
                                      </p:to>
                                    </p:set>
                                    <p:animEffect transition="in" filter="fade">
                                      <p:cBhvr>
                                        <p:cTn id="70" dur="2000"/>
                                        <p:tgtEl>
                                          <p:spTgt spid="108547">
                                            <p:txEl>
                                              <p:pRg st="20" end="20"/>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08547">
                                            <p:txEl>
                                              <p:pRg st="21" end="21"/>
                                            </p:txEl>
                                          </p:spTgt>
                                        </p:tgtEl>
                                        <p:attrNameLst>
                                          <p:attrName>style.visibility</p:attrName>
                                        </p:attrNameLst>
                                      </p:cBhvr>
                                      <p:to>
                                        <p:strVal val="visible"/>
                                      </p:to>
                                    </p:set>
                                    <p:animEffect transition="in" filter="fade">
                                      <p:cBhvr>
                                        <p:cTn id="73" dur="2000"/>
                                        <p:tgtEl>
                                          <p:spTgt spid="108547">
                                            <p:txEl>
                                              <p:pRg st="21" end="21"/>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08547">
                                            <p:txEl>
                                              <p:pRg st="22" end="22"/>
                                            </p:txEl>
                                          </p:spTgt>
                                        </p:tgtEl>
                                        <p:attrNameLst>
                                          <p:attrName>style.visibility</p:attrName>
                                        </p:attrNameLst>
                                      </p:cBhvr>
                                      <p:to>
                                        <p:strVal val="visible"/>
                                      </p:to>
                                    </p:set>
                                    <p:animEffect transition="in" filter="fade">
                                      <p:cBhvr>
                                        <p:cTn id="76" dur="2000"/>
                                        <p:tgtEl>
                                          <p:spTgt spid="108547">
                                            <p:txEl>
                                              <p:pRg st="22" end="22"/>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08547">
                                            <p:txEl>
                                              <p:pRg st="23" end="23"/>
                                            </p:txEl>
                                          </p:spTgt>
                                        </p:tgtEl>
                                        <p:attrNameLst>
                                          <p:attrName>style.visibility</p:attrName>
                                        </p:attrNameLst>
                                      </p:cBhvr>
                                      <p:to>
                                        <p:strVal val="visible"/>
                                      </p:to>
                                    </p:set>
                                    <p:animEffect transition="in" filter="fade">
                                      <p:cBhvr>
                                        <p:cTn id="79" dur="2000"/>
                                        <p:tgtEl>
                                          <p:spTgt spid="108547">
                                            <p:txEl>
                                              <p:pRg st="23" end="23"/>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08547">
                                            <p:txEl>
                                              <p:pRg st="24" end="24"/>
                                            </p:txEl>
                                          </p:spTgt>
                                        </p:tgtEl>
                                        <p:attrNameLst>
                                          <p:attrName>style.visibility</p:attrName>
                                        </p:attrNameLst>
                                      </p:cBhvr>
                                      <p:to>
                                        <p:strVal val="visible"/>
                                      </p:to>
                                    </p:set>
                                    <p:animEffect transition="in" filter="fade">
                                      <p:cBhvr>
                                        <p:cTn id="82" dur="2000"/>
                                        <p:tgtEl>
                                          <p:spTgt spid="108547">
                                            <p:txEl>
                                              <p:pRg st="24" end="24"/>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08547">
                                            <p:txEl>
                                              <p:pRg st="25" end="25"/>
                                            </p:txEl>
                                          </p:spTgt>
                                        </p:tgtEl>
                                        <p:attrNameLst>
                                          <p:attrName>style.visibility</p:attrName>
                                        </p:attrNameLst>
                                      </p:cBhvr>
                                      <p:to>
                                        <p:strVal val="visible"/>
                                      </p:to>
                                    </p:set>
                                    <p:animEffect transition="in" filter="fade">
                                      <p:cBhvr>
                                        <p:cTn id="85" dur="2000"/>
                                        <p:tgtEl>
                                          <p:spTgt spid="108547">
                                            <p:txEl>
                                              <p:pRg st="25" end="25"/>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08547">
                                            <p:txEl>
                                              <p:pRg st="26" end="26"/>
                                            </p:txEl>
                                          </p:spTgt>
                                        </p:tgtEl>
                                        <p:attrNameLst>
                                          <p:attrName>style.visibility</p:attrName>
                                        </p:attrNameLst>
                                      </p:cBhvr>
                                      <p:to>
                                        <p:strVal val="visible"/>
                                      </p:to>
                                    </p:set>
                                    <p:animEffect transition="in" filter="fade">
                                      <p:cBhvr>
                                        <p:cTn id="88" dur="2000"/>
                                        <p:tgtEl>
                                          <p:spTgt spid="108547">
                                            <p:txEl>
                                              <p:pRg st="26" end="2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AD79ADCD-24C3-4531-890D-9B6862868534}" type="slidenum">
              <a:rPr lang="en-US" smtClean="0"/>
              <a:pPr>
                <a:defRPr/>
              </a:pPr>
              <a:t>5</a:t>
            </a:fld>
            <a:endParaRPr lang="en-US" dirty="0"/>
          </a:p>
        </p:txBody>
      </p:sp>
      <p:sp>
        <p:nvSpPr>
          <p:cNvPr id="5"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6"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QUOTIDIENNE</a:t>
            </a:r>
            <a:endParaRPr lang="en-US" sz="2000" b="1" u="sng" dirty="0">
              <a:solidFill>
                <a:srgbClr val="FF7F61"/>
              </a:solidFill>
              <a:effectLst>
                <a:outerShdw blurRad="38100" dist="38100" dir="2700000" algn="tl">
                  <a:srgbClr val="000000"/>
                </a:outerShdw>
              </a:effectLst>
            </a:endParaRPr>
          </a:p>
        </p:txBody>
      </p:sp>
      <p:sp>
        <p:nvSpPr>
          <p:cNvPr id="7" name="Text Box 6"/>
          <p:cNvSpPr txBox="1">
            <a:spLocks noChangeArrowheads="1"/>
          </p:cNvSpPr>
          <p:nvPr/>
        </p:nvSpPr>
        <p:spPr bwMode="auto">
          <a:xfrm>
            <a:off x="642910" y="1828800"/>
            <a:ext cx="7786742" cy="1477963"/>
          </a:xfrm>
          <a:prstGeom prst="rect">
            <a:avLst/>
          </a:prstGeom>
          <a:solidFill>
            <a:schemeClr val="tx2"/>
          </a:solidFill>
          <a:ln w="38100">
            <a:solidFill>
              <a:srgbClr val="FF7F61"/>
            </a:solidFill>
            <a:miter lim="800000"/>
            <a:headEnd/>
            <a:tailEnd/>
          </a:ln>
          <a:effectLst/>
        </p:spPr>
        <p:txBody>
          <a:bodyPr wrap="square">
            <a:spAutoFit/>
          </a:bodyPr>
          <a:lstStyle/>
          <a:p>
            <a:pPr algn="ctr">
              <a:spcBef>
                <a:spcPct val="50000"/>
              </a:spcBef>
              <a:defRPr/>
            </a:pPr>
            <a:r>
              <a:rPr lang="en-US" sz="3600" b="1" dirty="0">
                <a:solidFill>
                  <a:schemeClr val="bg1"/>
                </a:solidFill>
                <a:effectLst>
                  <a:outerShdw blurRad="38100" dist="38100" dir="2700000" algn="tl">
                    <a:srgbClr val="000000"/>
                  </a:outerShdw>
                </a:effectLst>
              </a:rPr>
              <a:t>MAINTENANCE QUOTIDIENNE</a:t>
            </a:r>
          </a:p>
          <a:p>
            <a:pPr algn="ctr">
              <a:spcBef>
                <a:spcPct val="50000"/>
              </a:spcBef>
              <a:defRPr/>
            </a:pPr>
            <a:r>
              <a:rPr lang="en-US" sz="3600" b="1" dirty="0">
                <a:solidFill>
                  <a:schemeClr val="bg1"/>
                </a:solidFill>
                <a:effectLst>
                  <a:outerShdw blurRad="38100" dist="38100" dir="2700000" algn="tl">
                    <a:srgbClr val="000000"/>
                  </a:outerShdw>
                </a:effectLst>
              </a:rPr>
              <a:t>DES DIGUES</a:t>
            </a:r>
          </a:p>
        </p:txBody>
      </p:sp>
      <p:sp>
        <p:nvSpPr>
          <p:cNvPr id="109574" name="ZoneTexte 7"/>
          <p:cNvSpPr txBox="1">
            <a:spLocks noChangeArrowheads="1"/>
          </p:cNvSpPr>
          <p:nvPr/>
        </p:nvSpPr>
        <p:spPr bwMode="auto">
          <a:xfrm>
            <a:off x="2590800" y="3657600"/>
            <a:ext cx="3962400" cy="369888"/>
          </a:xfrm>
          <a:prstGeom prst="rect">
            <a:avLst/>
          </a:prstGeom>
          <a:solidFill>
            <a:srgbClr val="FFFF66"/>
          </a:solidFill>
          <a:ln w="9525">
            <a:noFill/>
            <a:miter lim="800000"/>
            <a:headEnd/>
            <a:tailEnd/>
          </a:ln>
        </p:spPr>
        <p:txBody>
          <a:bodyPr>
            <a:spAutoFit/>
          </a:bodyPr>
          <a:lstStyle/>
          <a:p>
            <a:pPr algn="ctr"/>
            <a:r>
              <a:rPr lang="fr-FR" b="1" u="sng" dirty="0">
                <a:solidFill>
                  <a:srgbClr val="FF0000"/>
                </a:solidFill>
              </a:rPr>
              <a:t>NIDS DE POULES ET FLACHES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500"/>
                                        <p:tgtEl>
                                          <p:spTgt spid="7">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wipe(down)">
                                      <p:cBhvr>
                                        <p:cTn id="13" dur="500"/>
                                        <p:tgtEl>
                                          <p:spTgt spid="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9574">
                                            <p:bg/>
                                          </p:spTgt>
                                        </p:tgtEl>
                                        <p:attrNameLst>
                                          <p:attrName>style.visibility</p:attrName>
                                        </p:attrNameLst>
                                      </p:cBhvr>
                                      <p:to>
                                        <p:strVal val="visible"/>
                                      </p:to>
                                    </p:set>
                                    <p:anim calcmode="lin" valueType="num">
                                      <p:cBhvr additive="base">
                                        <p:cTn id="18" dur="500" fill="hold"/>
                                        <p:tgtEl>
                                          <p:spTgt spid="109574">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109574">
                                            <p:bg/>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09574">
                                            <p:txEl>
                                              <p:pRg st="0" end="0"/>
                                            </p:txEl>
                                          </p:spTgt>
                                        </p:tgtEl>
                                        <p:attrNameLst>
                                          <p:attrName>style.visibility</p:attrName>
                                        </p:attrNameLst>
                                      </p:cBhvr>
                                      <p:to>
                                        <p:strVal val="visible"/>
                                      </p:to>
                                    </p:set>
                                    <p:anim calcmode="lin" valueType="num">
                                      <p:cBhvr additive="base">
                                        <p:cTn id="22" dur="500" fill="hold"/>
                                        <p:tgtEl>
                                          <p:spTgt spid="10957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957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109574"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txBox="1">
            <a:spLocks/>
          </p:cNvSpPr>
          <p:nvPr/>
        </p:nvSpPr>
        <p:spPr bwMode="auto">
          <a:xfrm>
            <a:off x="6553200" y="6245225"/>
            <a:ext cx="2133600" cy="476250"/>
          </a:xfrm>
          <a:prstGeom prst="rect">
            <a:avLst/>
          </a:prstGeom>
          <a:noFill/>
          <a:ln w="9525">
            <a:noFill/>
            <a:miter lim="800000"/>
            <a:headEnd/>
            <a:tailEnd/>
          </a:ln>
          <a:effectLst/>
        </p:spPr>
        <p:txBody>
          <a:bodyPr anchor="b"/>
          <a:lstStyle/>
          <a:p>
            <a:pPr algn="r" eaLnBrk="1" hangingPunct="1">
              <a:defRPr/>
            </a:pPr>
            <a:fld id="{0F97B466-B167-40D9-91B6-49B115A67B2B}" type="slidenum">
              <a:rPr lang="en-US" sz="1400">
                <a:effectLst>
                  <a:outerShdw blurRad="38100" dist="38100" dir="2700000" algn="tl">
                    <a:srgbClr val="000000"/>
                  </a:outerShdw>
                </a:effectLst>
              </a:rPr>
              <a:pPr algn="r" eaLnBrk="1" hangingPunct="1">
                <a:defRPr/>
              </a:pPr>
              <a:t>6</a:t>
            </a:fld>
            <a:endParaRPr lang="en-US" sz="1400" dirty="0">
              <a:effectLst>
                <a:outerShdw blurRad="38100" dist="38100" dir="2700000" algn="tl">
                  <a:srgbClr val="000000"/>
                </a:outerShdw>
              </a:effectLst>
            </a:endParaRPr>
          </a:p>
        </p:txBody>
      </p:sp>
      <p:sp>
        <p:nvSpPr>
          <p:cNvPr id="6"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7"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QUOTIDIENNE</a:t>
            </a:r>
            <a:endParaRPr lang="en-US" sz="2000" b="1" u="sng" dirty="0">
              <a:solidFill>
                <a:srgbClr val="FF7F61"/>
              </a:solidFill>
              <a:effectLst>
                <a:outerShdw blurRad="38100" dist="38100" dir="2700000" algn="tl">
                  <a:srgbClr val="000000"/>
                </a:outerShdw>
              </a:effectLst>
            </a:endParaRPr>
          </a:p>
        </p:txBody>
      </p:sp>
      <p:pic>
        <p:nvPicPr>
          <p:cNvPr id="110598" name="Picture 5" descr="Scan0193"/>
          <p:cNvPicPr>
            <a:picLocks noChangeAspect="1" noChangeArrowheads="1"/>
          </p:cNvPicPr>
          <p:nvPr/>
        </p:nvPicPr>
        <p:blipFill>
          <a:blip r:embed="rId3"/>
          <a:srcRect/>
          <a:stretch>
            <a:fillRect/>
          </a:stretch>
        </p:blipFill>
        <p:spPr bwMode="auto">
          <a:xfrm>
            <a:off x="2286000" y="973572"/>
            <a:ext cx="4648200" cy="3125788"/>
          </a:xfrm>
          <a:prstGeom prst="rect">
            <a:avLst/>
          </a:prstGeom>
          <a:noFill/>
          <a:ln w="28575">
            <a:solidFill>
              <a:srgbClr val="FF0000"/>
            </a:solidFill>
            <a:miter lim="800000"/>
            <a:headEnd/>
            <a:tailEnd/>
          </a:ln>
        </p:spPr>
      </p:pic>
      <p:pic>
        <p:nvPicPr>
          <p:cNvPr id="110599" name="Picture 6" descr="Scan0199"/>
          <p:cNvPicPr>
            <a:picLocks noChangeAspect="1" noChangeArrowheads="1"/>
          </p:cNvPicPr>
          <p:nvPr/>
        </p:nvPicPr>
        <p:blipFill>
          <a:blip r:embed="rId4" cstate="email"/>
          <a:srcRect/>
          <a:stretch>
            <a:fillRect/>
          </a:stretch>
        </p:blipFill>
        <p:spPr bwMode="auto">
          <a:xfrm>
            <a:off x="2819400" y="4240437"/>
            <a:ext cx="3559175" cy="2530475"/>
          </a:xfrm>
          <a:prstGeom prst="rect">
            <a:avLst/>
          </a:prstGeom>
          <a:noFill/>
          <a:ln w="28575">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598"/>
                                        </p:tgtEl>
                                        <p:attrNameLst>
                                          <p:attrName>style.visibility</p:attrName>
                                        </p:attrNameLst>
                                      </p:cBhvr>
                                      <p:to>
                                        <p:strVal val="visible"/>
                                      </p:to>
                                    </p:set>
                                    <p:anim calcmode="lin" valueType="num">
                                      <p:cBhvr additive="base">
                                        <p:cTn id="7" dur="500" fill="hold"/>
                                        <p:tgtEl>
                                          <p:spTgt spid="110598"/>
                                        </p:tgtEl>
                                        <p:attrNameLst>
                                          <p:attrName>ppt_x</p:attrName>
                                        </p:attrNameLst>
                                      </p:cBhvr>
                                      <p:tavLst>
                                        <p:tav tm="0">
                                          <p:val>
                                            <p:strVal val="#ppt_x"/>
                                          </p:val>
                                        </p:tav>
                                        <p:tav tm="100000">
                                          <p:val>
                                            <p:strVal val="#ppt_x"/>
                                          </p:val>
                                        </p:tav>
                                      </p:tavLst>
                                    </p:anim>
                                    <p:anim calcmode="lin" valueType="num">
                                      <p:cBhvr additive="base">
                                        <p:cTn id="8" dur="500" fill="hold"/>
                                        <p:tgtEl>
                                          <p:spTgt spid="1105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0599"/>
                                        </p:tgtEl>
                                        <p:attrNameLst>
                                          <p:attrName>style.visibility</p:attrName>
                                        </p:attrNameLst>
                                      </p:cBhvr>
                                      <p:to>
                                        <p:strVal val="visible"/>
                                      </p:to>
                                    </p:set>
                                    <p:anim calcmode="lin" valueType="num">
                                      <p:cBhvr additive="base">
                                        <p:cTn id="13" dur="500" fill="hold"/>
                                        <p:tgtEl>
                                          <p:spTgt spid="110599"/>
                                        </p:tgtEl>
                                        <p:attrNameLst>
                                          <p:attrName>ppt_x</p:attrName>
                                        </p:attrNameLst>
                                      </p:cBhvr>
                                      <p:tavLst>
                                        <p:tav tm="0">
                                          <p:val>
                                            <p:strVal val="#ppt_x"/>
                                          </p:val>
                                        </p:tav>
                                        <p:tav tm="100000">
                                          <p:val>
                                            <p:strVal val="#ppt_x"/>
                                          </p:val>
                                        </p:tav>
                                      </p:tavLst>
                                    </p:anim>
                                    <p:anim calcmode="lin" valueType="num">
                                      <p:cBhvr additive="base">
                                        <p:cTn id="14" dur="500" fill="hold"/>
                                        <p:tgtEl>
                                          <p:spTgt spid="1105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A76142F3-6ED0-434C-B2A8-140A3FFCC9CE}" type="slidenum">
              <a:rPr lang="en-US" smtClean="0"/>
              <a:pPr>
                <a:defRPr/>
              </a:pPr>
              <a:t>7</a:t>
            </a:fld>
            <a:endParaRPr lang="en-US" dirty="0"/>
          </a:p>
        </p:txBody>
      </p:sp>
      <p:sp>
        <p:nvSpPr>
          <p:cNvPr id="5"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6"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QUOTIDIENNE</a:t>
            </a:r>
            <a:endParaRPr lang="en-US" sz="2000" b="1" u="sng" dirty="0">
              <a:solidFill>
                <a:srgbClr val="FF7F61"/>
              </a:solidFill>
              <a:effectLst>
                <a:outerShdw blurRad="38100" dist="38100" dir="2700000" algn="tl">
                  <a:srgbClr val="000000"/>
                </a:outerShdw>
              </a:effectLst>
            </a:endParaRPr>
          </a:p>
        </p:txBody>
      </p:sp>
      <p:pic>
        <p:nvPicPr>
          <p:cNvPr id="111621" name="Image 6" descr="Scan00111a.tif"/>
          <p:cNvPicPr>
            <a:picLocks noChangeAspect="1"/>
          </p:cNvPicPr>
          <p:nvPr/>
        </p:nvPicPr>
        <p:blipFill>
          <a:blip r:embed="rId3"/>
          <a:srcRect/>
          <a:stretch>
            <a:fillRect/>
          </a:stretch>
        </p:blipFill>
        <p:spPr bwMode="auto">
          <a:xfrm>
            <a:off x="152400" y="1531938"/>
            <a:ext cx="2971800" cy="1744662"/>
          </a:xfrm>
          <a:prstGeom prst="rect">
            <a:avLst/>
          </a:prstGeom>
          <a:noFill/>
          <a:ln w="28575">
            <a:solidFill>
              <a:srgbClr val="FF0000"/>
            </a:solidFill>
            <a:miter lim="800000"/>
            <a:headEnd/>
            <a:tailEnd/>
          </a:ln>
        </p:spPr>
      </p:pic>
      <p:pic>
        <p:nvPicPr>
          <p:cNvPr id="111622" name="Image 7" descr="Scan00119a.tif"/>
          <p:cNvPicPr>
            <a:picLocks noChangeAspect="1"/>
          </p:cNvPicPr>
          <p:nvPr/>
        </p:nvPicPr>
        <p:blipFill>
          <a:blip r:embed="rId4"/>
          <a:srcRect/>
          <a:stretch>
            <a:fillRect/>
          </a:stretch>
        </p:blipFill>
        <p:spPr bwMode="auto">
          <a:xfrm>
            <a:off x="3200400" y="1524000"/>
            <a:ext cx="2835275" cy="1752600"/>
          </a:xfrm>
          <a:prstGeom prst="rect">
            <a:avLst/>
          </a:prstGeom>
          <a:noFill/>
          <a:ln w="28575">
            <a:solidFill>
              <a:srgbClr val="FF0000"/>
            </a:solidFill>
            <a:miter lim="800000"/>
            <a:headEnd/>
            <a:tailEnd/>
          </a:ln>
        </p:spPr>
      </p:pic>
      <p:pic>
        <p:nvPicPr>
          <p:cNvPr id="111623" name="Image 9" descr="Scan00119c.tif"/>
          <p:cNvPicPr>
            <a:picLocks noChangeAspect="1"/>
          </p:cNvPicPr>
          <p:nvPr/>
        </p:nvPicPr>
        <p:blipFill>
          <a:blip r:embed="rId5"/>
          <a:srcRect/>
          <a:stretch>
            <a:fillRect/>
          </a:stretch>
        </p:blipFill>
        <p:spPr bwMode="auto">
          <a:xfrm>
            <a:off x="414338" y="4271963"/>
            <a:ext cx="3328987" cy="1595437"/>
          </a:xfrm>
          <a:prstGeom prst="rect">
            <a:avLst/>
          </a:prstGeom>
          <a:noFill/>
          <a:ln w="28575">
            <a:solidFill>
              <a:srgbClr val="FF0000"/>
            </a:solidFill>
            <a:miter lim="800000"/>
            <a:headEnd/>
            <a:tailEnd/>
          </a:ln>
        </p:spPr>
      </p:pic>
      <p:pic>
        <p:nvPicPr>
          <p:cNvPr id="111624" name="Image 10" descr="Scan00119b.tif"/>
          <p:cNvPicPr>
            <a:picLocks noChangeAspect="1"/>
          </p:cNvPicPr>
          <p:nvPr/>
        </p:nvPicPr>
        <p:blipFill>
          <a:blip r:embed="rId6"/>
          <a:srcRect/>
          <a:stretch>
            <a:fillRect/>
          </a:stretch>
        </p:blipFill>
        <p:spPr bwMode="auto">
          <a:xfrm>
            <a:off x="6096000" y="1524000"/>
            <a:ext cx="2830513" cy="1752600"/>
          </a:xfrm>
          <a:prstGeom prst="rect">
            <a:avLst/>
          </a:prstGeom>
          <a:noFill/>
          <a:ln w="28575">
            <a:solidFill>
              <a:srgbClr val="FF0000"/>
            </a:solidFill>
            <a:miter lim="800000"/>
            <a:headEnd/>
            <a:tailEnd/>
          </a:ln>
        </p:spPr>
      </p:pic>
      <p:pic>
        <p:nvPicPr>
          <p:cNvPr id="111625" name="Image 12" descr="Scan00120b.tif"/>
          <p:cNvPicPr>
            <a:picLocks noChangeAspect="1"/>
          </p:cNvPicPr>
          <p:nvPr/>
        </p:nvPicPr>
        <p:blipFill>
          <a:blip r:embed="rId7"/>
          <a:srcRect/>
          <a:stretch>
            <a:fillRect/>
          </a:stretch>
        </p:blipFill>
        <p:spPr bwMode="auto">
          <a:xfrm>
            <a:off x="6172200" y="4114800"/>
            <a:ext cx="2266950" cy="1924050"/>
          </a:xfrm>
          <a:prstGeom prst="rect">
            <a:avLst/>
          </a:prstGeom>
          <a:noFill/>
          <a:ln w="28575">
            <a:solidFill>
              <a:srgbClr val="FF0000"/>
            </a:solidFill>
            <a:miter lim="800000"/>
            <a:headEnd/>
            <a:tailEnd/>
          </a:ln>
        </p:spPr>
      </p:pic>
      <p:pic>
        <p:nvPicPr>
          <p:cNvPr id="111626" name="Image 13" descr="Scan00120a.tif"/>
          <p:cNvPicPr>
            <a:picLocks noChangeAspect="1"/>
          </p:cNvPicPr>
          <p:nvPr/>
        </p:nvPicPr>
        <p:blipFill>
          <a:blip r:embed="rId8"/>
          <a:srcRect/>
          <a:stretch>
            <a:fillRect/>
          </a:stretch>
        </p:blipFill>
        <p:spPr bwMode="auto">
          <a:xfrm>
            <a:off x="3829050" y="4537075"/>
            <a:ext cx="2266950" cy="1101725"/>
          </a:xfrm>
          <a:prstGeom prst="rect">
            <a:avLst/>
          </a:prstGeom>
          <a:noFill/>
          <a:ln w="28575">
            <a:solidFill>
              <a:srgbClr val="FF0000"/>
            </a:solidFill>
            <a:miter lim="800000"/>
            <a:headEnd/>
            <a:tailEnd/>
          </a:ln>
        </p:spPr>
      </p:pic>
      <p:sp>
        <p:nvSpPr>
          <p:cNvPr id="111627" name="ZoneTexte 18"/>
          <p:cNvSpPr txBox="1">
            <a:spLocks noChangeArrowheads="1"/>
          </p:cNvSpPr>
          <p:nvPr/>
        </p:nvSpPr>
        <p:spPr bwMode="auto">
          <a:xfrm>
            <a:off x="304800" y="3276600"/>
            <a:ext cx="2667000" cy="261938"/>
          </a:xfrm>
          <a:prstGeom prst="rect">
            <a:avLst/>
          </a:prstGeom>
          <a:noFill/>
          <a:ln w="9525">
            <a:noFill/>
            <a:miter lim="800000"/>
            <a:headEnd/>
            <a:tailEnd/>
          </a:ln>
        </p:spPr>
        <p:txBody>
          <a:bodyPr>
            <a:spAutoFit/>
          </a:bodyPr>
          <a:lstStyle/>
          <a:p>
            <a:pPr algn="ctr"/>
            <a:r>
              <a:rPr lang="fr-FR" sz="1100"/>
              <a:t>Nid de poule</a:t>
            </a:r>
          </a:p>
        </p:txBody>
      </p:sp>
      <p:sp>
        <p:nvSpPr>
          <p:cNvPr id="111628" name="ZoneTexte 19"/>
          <p:cNvSpPr txBox="1">
            <a:spLocks noChangeArrowheads="1"/>
          </p:cNvSpPr>
          <p:nvPr/>
        </p:nvSpPr>
        <p:spPr bwMode="auto">
          <a:xfrm>
            <a:off x="2895600" y="990600"/>
            <a:ext cx="3429000" cy="307975"/>
          </a:xfrm>
          <a:prstGeom prst="rect">
            <a:avLst/>
          </a:prstGeom>
          <a:noFill/>
          <a:ln w="9525">
            <a:noFill/>
            <a:miter lim="800000"/>
            <a:headEnd/>
            <a:tailEnd/>
          </a:ln>
        </p:spPr>
        <p:txBody>
          <a:bodyPr>
            <a:spAutoFit/>
          </a:bodyPr>
          <a:lstStyle/>
          <a:p>
            <a:r>
              <a:rPr lang="fr-FR" sz="1400" b="1" u="sng" dirty="0">
                <a:latin typeface="Arial" pitchFamily="34" charset="0"/>
                <a:cs typeface="Arial" pitchFamily="34" charset="0"/>
              </a:rPr>
              <a:t>TRAITEMENT  DU NID DE POULE</a:t>
            </a:r>
          </a:p>
        </p:txBody>
      </p:sp>
      <p:sp>
        <p:nvSpPr>
          <p:cNvPr id="111629" name="ZoneTexte 20"/>
          <p:cNvSpPr txBox="1">
            <a:spLocks noChangeArrowheads="1"/>
          </p:cNvSpPr>
          <p:nvPr/>
        </p:nvSpPr>
        <p:spPr bwMode="auto">
          <a:xfrm>
            <a:off x="3276600" y="3276600"/>
            <a:ext cx="2667000" cy="430213"/>
          </a:xfrm>
          <a:prstGeom prst="rect">
            <a:avLst/>
          </a:prstGeom>
          <a:noFill/>
          <a:ln w="9525">
            <a:noFill/>
            <a:miter lim="800000"/>
            <a:headEnd/>
            <a:tailEnd/>
          </a:ln>
        </p:spPr>
        <p:txBody>
          <a:bodyPr>
            <a:spAutoFit/>
          </a:bodyPr>
          <a:lstStyle/>
          <a:p>
            <a:pPr algn="ctr"/>
            <a:r>
              <a:rPr lang="fr-FR" sz="1100" dirty="0"/>
              <a:t>Transport de terre en camion, motoculteur, moto remorque</a:t>
            </a:r>
          </a:p>
        </p:txBody>
      </p:sp>
      <p:sp>
        <p:nvSpPr>
          <p:cNvPr id="111630" name="ZoneTexte 21"/>
          <p:cNvSpPr txBox="1">
            <a:spLocks noChangeArrowheads="1"/>
          </p:cNvSpPr>
          <p:nvPr/>
        </p:nvSpPr>
        <p:spPr bwMode="auto">
          <a:xfrm>
            <a:off x="6172200" y="3276600"/>
            <a:ext cx="2667000" cy="261938"/>
          </a:xfrm>
          <a:prstGeom prst="rect">
            <a:avLst/>
          </a:prstGeom>
          <a:noFill/>
          <a:ln w="9525">
            <a:noFill/>
            <a:miter lim="800000"/>
            <a:headEnd/>
            <a:tailEnd/>
          </a:ln>
        </p:spPr>
        <p:txBody>
          <a:bodyPr>
            <a:spAutoFit/>
          </a:bodyPr>
          <a:lstStyle/>
          <a:p>
            <a:pPr algn="ctr"/>
            <a:r>
              <a:rPr lang="fr-FR" sz="1100"/>
              <a:t>Déchargement</a:t>
            </a:r>
          </a:p>
        </p:txBody>
      </p:sp>
      <p:sp>
        <p:nvSpPr>
          <p:cNvPr id="111631" name="ZoneTexte 22"/>
          <p:cNvSpPr txBox="1">
            <a:spLocks noChangeArrowheads="1"/>
          </p:cNvSpPr>
          <p:nvPr/>
        </p:nvSpPr>
        <p:spPr bwMode="auto">
          <a:xfrm>
            <a:off x="685800" y="5867400"/>
            <a:ext cx="2667000" cy="261938"/>
          </a:xfrm>
          <a:prstGeom prst="rect">
            <a:avLst/>
          </a:prstGeom>
          <a:noFill/>
          <a:ln w="9525">
            <a:noFill/>
            <a:miter lim="800000"/>
            <a:headEnd/>
            <a:tailEnd/>
          </a:ln>
        </p:spPr>
        <p:txBody>
          <a:bodyPr>
            <a:spAutoFit/>
          </a:bodyPr>
          <a:lstStyle/>
          <a:p>
            <a:pPr algn="ctr"/>
            <a:r>
              <a:rPr lang="fr-FR" sz="1100"/>
              <a:t>Nettoyage du nid de poule</a:t>
            </a:r>
          </a:p>
        </p:txBody>
      </p:sp>
      <p:sp>
        <p:nvSpPr>
          <p:cNvPr id="111632" name="ZoneTexte 23"/>
          <p:cNvSpPr txBox="1">
            <a:spLocks noChangeArrowheads="1"/>
          </p:cNvSpPr>
          <p:nvPr/>
        </p:nvSpPr>
        <p:spPr bwMode="auto">
          <a:xfrm>
            <a:off x="3657600" y="5715000"/>
            <a:ext cx="2667000" cy="261938"/>
          </a:xfrm>
          <a:prstGeom prst="rect">
            <a:avLst/>
          </a:prstGeom>
          <a:noFill/>
          <a:ln w="9525">
            <a:noFill/>
            <a:miter lim="800000"/>
            <a:headEnd/>
            <a:tailEnd/>
          </a:ln>
        </p:spPr>
        <p:txBody>
          <a:bodyPr>
            <a:spAutoFit/>
          </a:bodyPr>
          <a:lstStyle/>
          <a:p>
            <a:pPr algn="ctr"/>
            <a:r>
              <a:rPr lang="fr-FR" sz="1100"/>
              <a:t>Chanfreinage du trou</a:t>
            </a:r>
          </a:p>
        </p:txBody>
      </p:sp>
      <p:sp>
        <p:nvSpPr>
          <p:cNvPr id="111633" name="ZoneTexte 24"/>
          <p:cNvSpPr txBox="1">
            <a:spLocks noChangeArrowheads="1"/>
          </p:cNvSpPr>
          <p:nvPr/>
        </p:nvSpPr>
        <p:spPr bwMode="auto">
          <a:xfrm>
            <a:off x="6019800" y="6019800"/>
            <a:ext cx="2667000" cy="430213"/>
          </a:xfrm>
          <a:prstGeom prst="rect">
            <a:avLst/>
          </a:prstGeom>
          <a:noFill/>
          <a:ln w="9525">
            <a:noFill/>
            <a:miter lim="800000"/>
            <a:headEnd/>
            <a:tailEnd/>
          </a:ln>
        </p:spPr>
        <p:txBody>
          <a:bodyPr>
            <a:spAutoFit/>
          </a:bodyPr>
          <a:lstStyle/>
          <a:p>
            <a:pPr algn="ctr"/>
            <a:r>
              <a:rPr lang="fr-FR" sz="1100"/>
              <a:t>Mouillage du trou et laisser pénétrer dans la terre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1621"/>
                                        </p:tgtEl>
                                        <p:attrNameLst>
                                          <p:attrName>style.visibility</p:attrName>
                                        </p:attrNameLst>
                                      </p:cBhvr>
                                      <p:to>
                                        <p:strVal val="visible"/>
                                      </p:to>
                                    </p:set>
                                    <p:anim calcmode="lin" valueType="num">
                                      <p:cBhvr additive="base">
                                        <p:cTn id="7" dur="500" fill="hold"/>
                                        <p:tgtEl>
                                          <p:spTgt spid="111621"/>
                                        </p:tgtEl>
                                        <p:attrNameLst>
                                          <p:attrName>ppt_x</p:attrName>
                                        </p:attrNameLst>
                                      </p:cBhvr>
                                      <p:tavLst>
                                        <p:tav tm="0">
                                          <p:val>
                                            <p:strVal val="#ppt_x"/>
                                          </p:val>
                                        </p:tav>
                                        <p:tav tm="100000">
                                          <p:val>
                                            <p:strVal val="#ppt_x"/>
                                          </p:val>
                                        </p:tav>
                                      </p:tavLst>
                                    </p:anim>
                                    <p:anim calcmode="lin" valueType="num">
                                      <p:cBhvr additive="base">
                                        <p:cTn id="8" dur="500" fill="hold"/>
                                        <p:tgtEl>
                                          <p:spTgt spid="1116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1627"/>
                                        </p:tgtEl>
                                        <p:attrNameLst>
                                          <p:attrName>style.visibility</p:attrName>
                                        </p:attrNameLst>
                                      </p:cBhvr>
                                      <p:to>
                                        <p:strVal val="visible"/>
                                      </p:to>
                                    </p:set>
                                    <p:anim calcmode="lin" valueType="num">
                                      <p:cBhvr additive="base">
                                        <p:cTn id="11" dur="500" fill="hold"/>
                                        <p:tgtEl>
                                          <p:spTgt spid="111627"/>
                                        </p:tgtEl>
                                        <p:attrNameLst>
                                          <p:attrName>ppt_x</p:attrName>
                                        </p:attrNameLst>
                                      </p:cBhvr>
                                      <p:tavLst>
                                        <p:tav tm="0">
                                          <p:val>
                                            <p:strVal val="#ppt_x"/>
                                          </p:val>
                                        </p:tav>
                                        <p:tav tm="100000">
                                          <p:val>
                                            <p:strVal val="#ppt_x"/>
                                          </p:val>
                                        </p:tav>
                                      </p:tavLst>
                                    </p:anim>
                                    <p:anim calcmode="lin" valueType="num">
                                      <p:cBhvr additive="base">
                                        <p:cTn id="12" dur="500" fill="hold"/>
                                        <p:tgtEl>
                                          <p:spTgt spid="1116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1622"/>
                                        </p:tgtEl>
                                        <p:attrNameLst>
                                          <p:attrName>style.visibility</p:attrName>
                                        </p:attrNameLst>
                                      </p:cBhvr>
                                      <p:to>
                                        <p:strVal val="visible"/>
                                      </p:to>
                                    </p:set>
                                    <p:anim calcmode="lin" valueType="num">
                                      <p:cBhvr additive="base">
                                        <p:cTn id="17" dur="500" fill="hold"/>
                                        <p:tgtEl>
                                          <p:spTgt spid="111622"/>
                                        </p:tgtEl>
                                        <p:attrNameLst>
                                          <p:attrName>ppt_x</p:attrName>
                                        </p:attrNameLst>
                                      </p:cBhvr>
                                      <p:tavLst>
                                        <p:tav tm="0">
                                          <p:val>
                                            <p:strVal val="#ppt_x"/>
                                          </p:val>
                                        </p:tav>
                                        <p:tav tm="100000">
                                          <p:val>
                                            <p:strVal val="#ppt_x"/>
                                          </p:val>
                                        </p:tav>
                                      </p:tavLst>
                                    </p:anim>
                                    <p:anim calcmode="lin" valueType="num">
                                      <p:cBhvr additive="base">
                                        <p:cTn id="18" dur="500" fill="hold"/>
                                        <p:tgtEl>
                                          <p:spTgt spid="11162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1629"/>
                                        </p:tgtEl>
                                        <p:attrNameLst>
                                          <p:attrName>style.visibility</p:attrName>
                                        </p:attrNameLst>
                                      </p:cBhvr>
                                      <p:to>
                                        <p:strVal val="visible"/>
                                      </p:to>
                                    </p:set>
                                    <p:anim calcmode="lin" valueType="num">
                                      <p:cBhvr additive="base">
                                        <p:cTn id="21" dur="500" fill="hold"/>
                                        <p:tgtEl>
                                          <p:spTgt spid="111629"/>
                                        </p:tgtEl>
                                        <p:attrNameLst>
                                          <p:attrName>ppt_x</p:attrName>
                                        </p:attrNameLst>
                                      </p:cBhvr>
                                      <p:tavLst>
                                        <p:tav tm="0">
                                          <p:val>
                                            <p:strVal val="#ppt_x"/>
                                          </p:val>
                                        </p:tav>
                                        <p:tav tm="100000">
                                          <p:val>
                                            <p:strVal val="#ppt_x"/>
                                          </p:val>
                                        </p:tav>
                                      </p:tavLst>
                                    </p:anim>
                                    <p:anim calcmode="lin" valueType="num">
                                      <p:cBhvr additive="base">
                                        <p:cTn id="22" dur="500" fill="hold"/>
                                        <p:tgtEl>
                                          <p:spTgt spid="11162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1624"/>
                                        </p:tgtEl>
                                        <p:attrNameLst>
                                          <p:attrName>style.visibility</p:attrName>
                                        </p:attrNameLst>
                                      </p:cBhvr>
                                      <p:to>
                                        <p:strVal val="visible"/>
                                      </p:to>
                                    </p:set>
                                    <p:anim calcmode="lin" valueType="num">
                                      <p:cBhvr additive="base">
                                        <p:cTn id="27" dur="500" fill="hold"/>
                                        <p:tgtEl>
                                          <p:spTgt spid="111624"/>
                                        </p:tgtEl>
                                        <p:attrNameLst>
                                          <p:attrName>ppt_x</p:attrName>
                                        </p:attrNameLst>
                                      </p:cBhvr>
                                      <p:tavLst>
                                        <p:tav tm="0">
                                          <p:val>
                                            <p:strVal val="#ppt_x"/>
                                          </p:val>
                                        </p:tav>
                                        <p:tav tm="100000">
                                          <p:val>
                                            <p:strVal val="#ppt_x"/>
                                          </p:val>
                                        </p:tav>
                                      </p:tavLst>
                                    </p:anim>
                                    <p:anim calcmode="lin" valueType="num">
                                      <p:cBhvr additive="base">
                                        <p:cTn id="28" dur="500" fill="hold"/>
                                        <p:tgtEl>
                                          <p:spTgt spid="11162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1630"/>
                                        </p:tgtEl>
                                        <p:attrNameLst>
                                          <p:attrName>style.visibility</p:attrName>
                                        </p:attrNameLst>
                                      </p:cBhvr>
                                      <p:to>
                                        <p:strVal val="visible"/>
                                      </p:to>
                                    </p:set>
                                    <p:anim calcmode="lin" valueType="num">
                                      <p:cBhvr additive="base">
                                        <p:cTn id="31" dur="500" fill="hold"/>
                                        <p:tgtEl>
                                          <p:spTgt spid="111630"/>
                                        </p:tgtEl>
                                        <p:attrNameLst>
                                          <p:attrName>ppt_x</p:attrName>
                                        </p:attrNameLst>
                                      </p:cBhvr>
                                      <p:tavLst>
                                        <p:tav tm="0">
                                          <p:val>
                                            <p:strVal val="#ppt_x"/>
                                          </p:val>
                                        </p:tav>
                                        <p:tav tm="100000">
                                          <p:val>
                                            <p:strVal val="#ppt_x"/>
                                          </p:val>
                                        </p:tav>
                                      </p:tavLst>
                                    </p:anim>
                                    <p:anim calcmode="lin" valueType="num">
                                      <p:cBhvr additive="base">
                                        <p:cTn id="32" dur="500" fill="hold"/>
                                        <p:tgtEl>
                                          <p:spTgt spid="1116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1623"/>
                                        </p:tgtEl>
                                        <p:attrNameLst>
                                          <p:attrName>style.visibility</p:attrName>
                                        </p:attrNameLst>
                                      </p:cBhvr>
                                      <p:to>
                                        <p:strVal val="visible"/>
                                      </p:to>
                                    </p:set>
                                    <p:anim calcmode="lin" valueType="num">
                                      <p:cBhvr additive="base">
                                        <p:cTn id="37" dur="500" fill="hold"/>
                                        <p:tgtEl>
                                          <p:spTgt spid="111623"/>
                                        </p:tgtEl>
                                        <p:attrNameLst>
                                          <p:attrName>ppt_x</p:attrName>
                                        </p:attrNameLst>
                                      </p:cBhvr>
                                      <p:tavLst>
                                        <p:tav tm="0">
                                          <p:val>
                                            <p:strVal val="#ppt_x"/>
                                          </p:val>
                                        </p:tav>
                                        <p:tav tm="100000">
                                          <p:val>
                                            <p:strVal val="#ppt_x"/>
                                          </p:val>
                                        </p:tav>
                                      </p:tavLst>
                                    </p:anim>
                                    <p:anim calcmode="lin" valueType="num">
                                      <p:cBhvr additive="base">
                                        <p:cTn id="38" dur="500" fill="hold"/>
                                        <p:tgtEl>
                                          <p:spTgt spid="11162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1631"/>
                                        </p:tgtEl>
                                        <p:attrNameLst>
                                          <p:attrName>style.visibility</p:attrName>
                                        </p:attrNameLst>
                                      </p:cBhvr>
                                      <p:to>
                                        <p:strVal val="visible"/>
                                      </p:to>
                                    </p:set>
                                    <p:anim calcmode="lin" valueType="num">
                                      <p:cBhvr additive="base">
                                        <p:cTn id="41" dur="500" fill="hold"/>
                                        <p:tgtEl>
                                          <p:spTgt spid="111631"/>
                                        </p:tgtEl>
                                        <p:attrNameLst>
                                          <p:attrName>ppt_x</p:attrName>
                                        </p:attrNameLst>
                                      </p:cBhvr>
                                      <p:tavLst>
                                        <p:tav tm="0">
                                          <p:val>
                                            <p:strVal val="#ppt_x"/>
                                          </p:val>
                                        </p:tav>
                                        <p:tav tm="100000">
                                          <p:val>
                                            <p:strVal val="#ppt_x"/>
                                          </p:val>
                                        </p:tav>
                                      </p:tavLst>
                                    </p:anim>
                                    <p:anim calcmode="lin" valueType="num">
                                      <p:cBhvr additive="base">
                                        <p:cTn id="42" dur="500" fill="hold"/>
                                        <p:tgtEl>
                                          <p:spTgt spid="11163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1626"/>
                                        </p:tgtEl>
                                        <p:attrNameLst>
                                          <p:attrName>style.visibility</p:attrName>
                                        </p:attrNameLst>
                                      </p:cBhvr>
                                      <p:to>
                                        <p:strVal val="visible"/>
                                      </p:to>
                                    </p:set>
                                    <p:anim calcmode="lin" valueType="num">
                                      <p:cBhvr additive="base">
                                        <p:cTn id="47" dur="500" fill="hold"/>
                                        <p:tgtEl>
                                          <p:spTgt spid="111626"/>
                                        </p:tgtEl>
                                        <p:attrNameLst>
                                          <p:attrName>ppt_x</p:attrName>
                                        </p:attrNameLst>
                                      </p:cBhvr>
                                      <p:tavLst>
                                        <p:tav tm="0">
                                          <p:val>
                                            <p:strVal val="#ppt_x"/>
                                          </p:val>
                                        </p:tav>
                                        <p:tav tm="100000">
                                          <p:val>
                                            <p:strVal val="#ppt_x"/>
                                          </p:val>
                                        </p:tav>
                                      </p:tavLst>
                                    </p:anim>
                                    <p:anim calcmode="lin" valueType="num">
                                      <p:cBhvr additive="base">
                                        <p:cTn id="48" dur="500" fill="hold"/>
                                        <p:tgtEl>
                                          <p:spTgt spid="1116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1632"/>
                                        </p:tgtEl>
                                        <p:attrNameLst>
                                          <p:attrName>style.visibility</p:attrName>
                                        </p:attrNameLst>
                                      </p:cBhvr>
                                      <p:to>
                                        <p:strVal val="visible"/>
                                      </p:to>
                                    </p:set>
                                    <p:anim calcmode="lin" valueType="num">
                                      <p:cBhvr additive="base">
                                        <p:cTn id="51" dur="500" fill="hold"/>
                                        <p:tgtEl>
                                          <p:spTgt spid="111632"/>
                                        </p:tgtEl>
                                        <p:attrNameLst>
                                          <p:attrName>ppt_x</p:attrName>
                                        </p:attrNameLst>
                                      </p:cBhvr>
                                      <p:tavLst>
                                        <p:tav tm="0">
                                          <p:val>
                                            <p:strVal val="#ppt_x"/>
                                          </p:val>
                                        </p:tav>
                                        <p:tav tm="100000">
                                          <p:val>
                                            <p:strVal val="#ppt_x"/>
                                          </p:val>
                                        </p:tav>
                                      </p:tavLst>
                                    </p:anim>
                                    <p:anim calcmode="lin" valueType="num">
                                      <p:cBhvr additive="base">
                                        <p:cTn id="52" dur="500" fill="hold"/>
                                        <p:tgtEl>
                                          <p:spTgt spid="11163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11625"/>
                                        </p:tgtEl>
                                        <p:attrNameLst>
                                          <p:attrName>style.visibility</p:attrName>
                                        </p:attrNameLst>
                                      </p:cBhvr>
                                      <p:to>
                                        <p:strVal val="visible"/>
                                      </p:to>
                                    </p:set>
                                    <p:anim calcmode="lin" valueType="num">
                                      <p:cBhvr additive="base">
                                        <p:cTn id="57" dur="500" fill="hold"/>
                                        <p:tgtEl>
                                          <p:spTgt spid="111625"/>
                                        </p:tgtEl>
                                        <p:attrNameLst>
                                          <p:attrName>ppt_x</p:attrName>
                                        </p:attrNameLst>
                                      </p:cBhvr>
                                      <p:tavLst>
                                        <p:tav tm="0">
                                          <p:val>
                                            <p:strVal val="#ppt_x"/>
                                          </p:val>
                                        </p:tav>
                                        <p:tav tm="100000">
                                          <p:val>
                                            <p:strVal val="#ppt_x"/>
                                          </p:val>
                                        </p:tav>
                                      </p:tavLst>
                                    </p:anim>
                                    <p:anim calcmode="lin" valueType="num">
                                      <p:cBhvr additive="base">
                                        <p:cTn id="58" dur="500" fill="hold"/>
                                        <p:tgtEl>
                                          <p:spTgt spid="11162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11633"/>
                                        </p:tgtEl>
                                        <p:attrNameLst>
                                          <p:attrName>style.visibility</p:attrName>
                                        </p:attrNameLst>
                                      </p:cBhvr>
                                      <p:to>
                                        <p:strVal val="visible"/>
                                      </p:to>
                                    </p:set>
                                    <p:anim calcmode="lin" valueType="num">
                                      <p:cBhvr additive="base">
                                        <p:cTn id="61" dur="500" fill="hold"/>
                                        <p:tgtEl>
                                          <p:spTgt spid="111633"/>
                                        </p:tgtEl>
                                        <p:attrNameLst>
                                          <p:attrName>ppt_x</p:attrName>
                                        </p:attrNameLst>
                                      </p:cBhvr>
                                      <p:tavLst>
                                        <p:tav tm="0">
                                          <p:val>
                                            <p:strVal val="#ppt_x"/>
                                          </p:val>
                                        </p:tav>
                                        <p:tav tm="100000">
                                          <p:val>
                                            <p:strVal val="#ppt_x"/>
                                          </p:val>
                                        </p:tav>
                                      </p:tavLst>
                                    </p:anim>
                                    <p:anim calcmode="lin" valueType="num">
                                      <p:cBhvr additive="base">
                                        <p:cTn id="62" dur="500" fill="hold"/>
                                        <p:tgtEl>
                                          <p:spTgt spid="1116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7" grpId="0"/>
      <p:bldP spid="111629" grpId="0"/>
      <p:bldP spid="111630" grpId="0"/>
      <p:bldP spid="111631" grpId="0"/>
      <p:bldP spid="111632" grpId="0"/>
      <p:bldP spid="1116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1446C52F-ABDA-4C04-8035-153282E509C2}" type="slidenum">
              <a:rPr lang="en-US" smtClean="0"/>
              <a:pPr>
                <a:defRPr/>
              </a:pPr>
              <a:t>8</a:t>
            </a:fld>
            <a:endParaRPr lang="en-US" dirty="0"/>
          </a:p>
        </p:txBody>
      </p:sp>
      <p:sp>
        <p:nvSpPr>
          <p:cNvPr id="5"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6"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QUOTIDIENNE</a:t>
            </a:r>
            <a:endParaRPr lang="en-US" sz="2000" b="1" u="sng" dirty="0">
              <a:solidFill>
                <a:srgbClr val="FF7F61"/>
              </a:solidFill>
              <a:effectLst>
                <a:outerShdw blurRad="38100" dist="38100" dir="2700000" algn="tl">
                  <a:srgbClr val="000000"/>
                </a:outerShdw>
              </a:effectLst>
            </a:endParaRPr>
          </a:p>
        </p:txBody>
      </p:sp>
      <p:pic>
        <p:nvPicPr>
          <p:cNvPr id="112645" name="Image 6" descr="Scan00122a.tif"/>
          <p:cNvPicPr>
            <a:picLocks noChangeAspect="1"/>
          </p:cNvPicPr>
          <p:nvPr/>
        </p:nvPicPr>
        <p:blipFill>
          <a:blip r:embed="rId3"/>
          <a:srcRect/>
          <a:stretch>
            <a:fillRect/>
          </a:stretch>
        </p:blipFill>
        <p:spPr bwMode="auto">
          <a:xfrm>
            <a:off x="3108325" y="4419600"/>
            <a:ext cx="2987675" cy="1676400"/>
          </a:xfrm>
          <a:prstGeom prst="rect">
            <a:avLst/>
          </a:prstGeom>
          <a:noFill/>
          <a:ln w="28575">
            <a:solidFill>
              <a:srgbClr val="FF0000"/>
            </a:solidFill>
            <a:miter lim="800000"/>
            <a:headEnd/>
            <a:tailEnd/>
          </a:ln>
        </p:spPr>
      </p:pic>
      <p:pic>
        <p:nvPicPr>
          <p:cNvPr id="112646" name="Image 7" descr="Scan00121b.tif"/>
          <p:cNvPicPr>
            <a:picLocks noChangeAspect="1"/>
          </p:cNvPicPr>
          <p:nvPr/>
        </p:nvPicPr>
        <p:blipFill>
          <a:blip r:embed="rId4"/>
          <a:srcRect/>
          <a:stretch>
            <a:fillRect/>
          </a:stretch>
        </p:blipFill>
        <p:spPr bwMode="auto">
          <a:xfrm>
            <a:off x="3094038" y="1524000"/>
            <a:ext cx="2697162" cy="1838325"/>
          </a:xfrm>
          <a:prstGeom prst="rect">
            <a:avLst/>
          </a:prstGeom>
          <a:noFill/>
          <a:ln w="28575">
            <a:solidFill>
              <a:srgbClr val="FF0000"/>
            </a:solidFill>
            <a:miter lim="800000"/>
            <a:headEnd/>
            <a:tailEnd/>
          </a:ln>
        </p:spPr>
      </p:pic>
      <p:pic>
        <p:nvPicPr>
          <p:cNvPr id="112647" name="Image 8" descr="Scan00121a.tif"/>
          <p:cNvPicPr>
            <a:picLocks noChangeAspect="1"/>
          </p:cNvPicPr>
          <p:nvPr/>
        </p:nvPicPr>
        <p:blipFill>
          <a:blip r:embed="rId5"/>
          <a:srcRect/>
          <a:stretch>
            <a:fillRect/>
          </a:stretch>
        </p:blipFill>
        <p:spPr bwMode="auto">
          <a:xfrm>
            <a:off x="228600" y="1905000"/>
            <a:ext cx="2471738" cy="996950"/>
          </a:xfrm>
          <a:prstGeom prst="rect">
            <a:avLst/>
          </a:prstGeom>
          <a:noFill/>
          <a:ln w="28575">
            <a:solidFill>
              <a:srgbClr val="FF0000"/>
            </a:solidFill>
            <a:miter lim="800000"/>
            <a:headEnd/>
            <a:tailEnd/>
          </a:ln>
        </p:spPr>
      </p:pic>
      <p:pic>
        <p:nvPicPr>
          <p:cNvPr id="112648" name="Image 9" descr="Scan00121d.tif"/>
          <p:cNvPicPr>
            <a:picLocks noChangeAspect="1"/>
          </p:cNvPicPr>
          <p:nvPr/>
        </p:nvPicPr>
        <p:blipFill>
          <a:blip r:embed="rId6"/>
          <a:srcRect/>
          <a:stretch>
            <a:fillRect/>
          </a:stretch>
        </p:blipFill>
        <p:spPr bwMode="auto">
          <a:xfrm>
            <a:off x="6172200" y="1828800"/>
            <a:ext cx="2697163" cy="1152525"/>
          </a:xfrm>
          <a:prstGeom prst="rect">
            <a:avLst/>
          </a:prstGeom>
          <a:noFill/>
          <a:ln w="28575">
            <a:solidFill>
              <a:srgbClr val="FF0000"/>
            </a:solidFill>
            <a:miter lim="800000"/>
            <a:headEnd/>
            <a:tailEnd/>
          </a:ln>
        </p:spPr>
      </p:pic>
      <p:pic>
        <p:nvPicPr>
          <p:cNvPr id="112649" name="Image 10" descr="Scan00122b.tif"/>
          <p:cNvPicPr>
            <a:picLocks noChangeAspect="1"/>
          </p:cNvPicPr>
          <p:nvPr/>
        </p:nvPicPr>
        <p:blipFill>
          <a:blip r:embed="rId7"/>
          <a:srcRect/>
          <a:stretch>
            <a:fillRect/>
          </a:stretch>
        </p:blipFill>
        <p:spPr bwMode="auto">
          <a:xfrm>
            <a:off x="152400" y="4419600"/>
            <a:ext cx="2811463" cy="1687513"/>
          </a:xfrm>
          <a:prstGeom prst="rect">
            <a:avLst/>
          </a:prstGeom>
          <a:noFill/>
          <a:ln w="28575">
            <a:solidFill>
              <a:srgbClr val="FF0000"/>
            </a:solidFill>
            <a:miter lim="800000"/>
            <a:headEnd/>
            <a:tailEnd/>
          </a:ln>
        </p:spPr>
      </p:pic>
      <p:pic>
        <p:nvPicPr>
          <p:cNvPr id="112650" name="Image 11" descr="Scan00122c.tif"/>
          <p:cNvPicPr>
            <a:picLocks noChangeAspect="1"/>
          </p:cNvPicPr>
          <p:nvPr/>
        </p:nvPicPr>
        <p:blipFill>
          <a:blip r:embed="rId8"/>
          <a:srcRect/>
          <a:stretch>
            <a:fillRect/>
          </a:stretch>
        </p:blipFill>
        <p:spPr bwMode="auto">
          <a:xfrm>
            <a:off x="6248400" y="4419600"/>
            <a:ext cx="2590800" cy="1676400"/>
          </a:xfrm>
          <a:prstGeom prst="rect">
            <a:avLst/>
          </a:prstGeom>
          <a:noFill/>
          <a:ln w="28575">
            <a:solidFill>
              <a:srgbClr val="FF0000"/>
            </a:solidFill>
            <a:miter lim="800000"/>
            <a:headEnd/>
            <a:tailEnd/>
          </a:ln>
        </p:spPr>
      </p:pic>
      <p:sp>
        <p:nvSpPr>
          <p:cNvPr id="112652" name="ZoneTexte 13"/>
          <p:cNvSpPr txBox="1">
            <a:spLocks noChangeArrowheads="1"/>
          </p:cNvSpPr>
          <p:nvPr/>
        </p:nvSpPr>
        <p:spPr bwMode="auto">
          <a:xfrm>
            <a:off x="152400" y="2895600"/>
            <a:ext cx="2667000" cy="261938"/>
          </a:xfrm>
          <a:prstGeom prst="rect">
            <a:avLst/>
          </a:prstGeom>
          <a:noFill/>
          <a:ln w="9525">
            <a:noFill/>
            <a:miter lim="800000"/>
            <a:headEnd/>
            <a:tailEnd/>
          </a:ln>
        </p:spPr>
        <p:txBody>
          <a:bodyPr>
            <a:spAutoFit/>
          </a:bodyPr>
          <a:lstStyle/>
          <a:p>
            <a:pPr algn="ctr"/>
            <a:r>
              <a:rPr lang="fr-FR" sz="1100"/>
              <a:t>Mise en place de latérite</a:t>
            </a:r>
          </a:p>
        </p:txBody>
      </p:sp>
      <p:sp>
        <p:nvSpPr>
          <p:cNvPr id="112653" name="ZoneTexte 14"/>
          <p:cNvSpPr txBox="1">
            <a:spLocks noChangeArrowheads="1"/>
          </p:cNvSpPr>
          <p:nvPr/>
        </p:nvSpPr>
        <p:spPr bwMode="auto">
          <a:xfrm>
            <a:off x="3124200" y="3352800"/>
            <a:ext cx="2667000" cy="261938"/>
          </a:xfrm>
          <a:prstGeom prst="rect">
            <a:avLst/>
          </a:prstGeom>
          <a:noFill/>
          <a:ln w="9525">
            <a:noFill/>
            <a:miter lim="800000"/>
            <a:headEnd/>
            <a:tailEnd/>
          </a:ln>
        </p:spPr>
        <p:txBody>
          <a:bodyPr>
            <a:spAutoFit/>
          </a:bodyPr>
          <a:lstStyle/>
          <a:p>
            <a:pPr algn="ctr"/>
            <a:r>
              <a:rPr lang="fr-FR" sz="1100"/>
              <a:t>Mouiller la latérite</a:t>
            </a:r>
          </a:p>
        </p:txBody>
      </p:sp>
      <p:sp>
        <p:nvSpPr>
          <p:cNvPr id="112654" name="ZoneTexte 15"/>
          <p:cNvSpPr txBox="1">
            <a:spLocks noChangeArrowheads="1"/>
          </p:cNvSpPr>
          <p:nvPr/>
        </p:nvSpPr>
        <p:spPr bwMode="auto">
          <a:xfrm>
            <a:off x="6248400" y="2971800"/>
            <a:ext cx="2667000" cy="261938"/>
          </a:xfrm>
          <a:prstGeom prst="rect">
            <a:avLst/>
          </a:prstGeom>
          <a:noFill/>
          <a:ln w="9525">
            <a:noFill/>
            <a:miter lim="800000"/>
            <a:headEnd/>
            <a:tailEnd/>
          </a:ln>
        </p:spPr>
        <p:txBody>
          <a:bodyPr>
            <a:spAutoFit/>
          </a:bodyPr>
          <a:lstStyle/>
          <a:p>
            <a:pPr algn="ctr"/>
            <a:r>
              <a:rPr lang="fr-FR" sz="1100"/>
              <a:t>Laisser pénétrer</a:t>
            </a:r>
          </a:p>
        </p:txBody>
      </p:sp>
      <p:sp>
        <p:nvSpPr>
          <p:cNvPr id="112655" name="ZoneTexte 16"/>
          <p:cNvSpPr txBox="1">
            <a:spLocks noChangeArrowheads="1"/>
          </p:cNvSpPr>
          <p:nvPr/>
        </p:nvSpPr>
        <p:spPr bwMode="auto">
          <a:xfrm>
            <a:off x="228600" y="6096000"/>
            <a:ext cx="2667000" cy="261938"/>
          </a:xfrm>
          <a:prstGeom prst="rect">
            <a:avLst/>
          </a:prstGeom>
          <a:noFill/>
          <a:ln w="9525">
            <a:noFill/>
            <a:miter lim="800000"/>
            <a:headEnd/>
            <a:tailEnd/>
          </a:ln>
        </p:spPr>
        <p:txBody>
          <a:bodyPr>
            <a:spAutoFit/>
          </a:bodyPr>
          <a:lstStyle/>
          <a:p>
            <a:pPr algn="ctr"/>
            <a:r>
              <a:rPr lang="fr-FR" sz="1100"/>
              <a:t>Compactage au pied d’éléphant</a:t>
            </a:r>
          </a:p>
        </p:txBody>
      </p:sp>
      <p:sp>
        <p:nvSpPr>
          <p:cNvPr id="112656" name="ZoneTexte 17"/>
          <p:cNvSpPr txBox="1">
            <a:spLocks noChangeArrowheads="1"/>
          </p:cNvSpPr>
          <p:nvPr/>
        </p:nvSpPr>
        <p:spPr bwMode="auto">
          <a:xfrm>
            <a:off x="3352800" y="6096000"/>
            <a:ext cx="2667000" cy="261938"/>
          </a:xfrm>
          <a:prstGeom prst="rect">
            <a:avLst/>
          </a:prstGeom>
          <a:noFill/>
          <a:ln w="9525">
            <a:noFill/>
            <a:miter lim="800000"/>
            <a:headEnd/>
            <a:tailEnd/>
          </a:ln>
        </p:spPr>
        <p:txBody>
          <a:bodyPr>
            <a:spAutoFit/>
          </a:bodyPr>
          <a:lstStyle/>
          <a:p>
            <a:pPr algn="ctr"/>
            <a:r>
              <a:rPr lang="fr-FR" sz="1100"/>
              <a:t>Remplissage en latérite du trou</a:t>
            </a:r>
          </a:p>
        </p:txBody>
      </p:sp>
      <p:sp>
        <p:nvSpPr>
          <p:cNvPr id="112657" name="ZoneTexte 18"/>
          <p:cNvSpPr txBox="1">
            <a:spLocks noChangeArrowheads="1"/>
          </p:cNvSpPr>
          <p:nvPr/>
        </p:nvSpPr>
        <p:spPr bwMode="auto">
          <a:xfrm>
            <a:off x="6248400" y="6096000"/>
            <a:ext cx="2667000" cy="261938"/>
          </a:xfrm>
          <a:prstGeom prst="rect">
            <a:avLst/>
          </a:prstGeom>
          <a:noFill/>
          <a:ln w="9525">
            <a:noFill/>
            <a:miter lim="800000"/>
            <a:headEnd/>
            <a:tailEnd/>
          </a:ln>
        </p:spPr>
        <p:txBody>
          <a:bodyPr>
            <a:spAutoFit/>
          </a:bodyPr>
          <a:lstStyle/>
          <a:p>
            <a:pPr algn="ctr"/>
            <a:r>
              <a:rPr lang="fr-FR" sz="1100"/>
              <a:t>Pied d’éléphant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47"/>
                                        </p:tgtEl>
                                        <p:attrNameLst>
                                          <p:attrName>style.visibility</p:attrName>
                                        </p:attrNameLst>
                                      </p:cBhvr>
                                      <p:to>
                                        <p:strVal val="visible"/>
                                      </p:to>
                                    </p:set>
                                    <p:anim calcmode="lin" valueType="num">
                                      <p:cBhvr additive="base">
                                        <p:cTn id="7" dur="500" fill="hold"/>
                                        <p:tgtEl>
                                          <p:spTgt spid="112647"/>
                                        </p:tgtEl>
                                        <p:attrNameLst>
                                          <p:attrName>ppt_x</p:attrName>
                                        </p:attrNameLst>
                                      </p:cBhvr>
                                      <p:tavLst>
                                        <p:tav tm="0">
                                          <p:val>
                                            <p:strVal val="#ppt_x"/>
                                          </p:val>
                                        </p:tav>
                                        <p:tav tm="100000">
                                          <p:val>
                                            <p:strVal val="#ppt_x"/>
                                          </p:val>
                                        </p:tav>
                                      </p:tavLst>
                                    </p:anim>
                                    <p:anim calcmode="lin" valueType="num">
                                      <p:cBhvr additive="base">
                                        <p:cTn id="8" dur="500" fill="hold"/>
                                        <p:tgtEl>
                                          <p:spTgt spid="11264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2652"/>
                                        </p:tgtEl>
                                        <p:attrNameLst>
                                          <p:attrName>style.visibility</p:attrName>
                                        </p:attrNameLst>
                                      </p:cBhvr>
                                      <p:to>
                                        <p:strVal val="visible"/>
                                      </p:to>
                                    </p:set>
                                    <p:anim calcmode="lin" valueType="num">
                                      <p:cBhvr additive="base">
                                        <p:cTn id="11" dur="500" fill="hold"/>
                                        <p:tgtEl>
                                          <p:spTgt spid="112652"/>
                                        </p:tgtEl>
                                        <p:attrNameLst>
                                          <p:attrName>ppt_x</p:attrName>
                                        </p:attrNameLst>
                                      </p:cBhvr>
                                      <p:tavLst>
                                        <p:tav tm="0">
                                          <p:val>
                                            <p:strVal val="#ppt_x"/>
                                          </p:val>
                                        </p:tav>
                                        <p:tav tm="100000">
                                          <p:val>
                                            <p:strVal val="#ppt_x"/>
                                          </p:val>
                                        </p:tav>
                                      </p:tavLst>
                                    </p:anim>
                                    <p:anim calcmode="lin" valueType="num">
                                      <p:cBhvr additive="base">
                                        <p:cTn id="12" dur="500" fill="hold"/>
                                        <p:tgtEl>
                                          <p:spTgt spid="11265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2646"/>
                                        </p:tgtEl>
                                        <p:attrNameLst>
                                          <p:attrName>style.visibility</p:attrName>
                                        </p:attrNameLst>
                                      </p:cBhvr>
                                      <p:to>
                                        <p:strVal val="visible"/>
                                      </p:to>
                                    </p:set>
                                    <p:anim calcmode="lin" valueType="num">
                                      <p:cBhvr additive="base">
                                        <p:cTn id="17" dur="500" fill="hold"/>
                                        <p:tgtEl>
                                          <p:spTgt spid="112646"/>
                                        </p:tgtEl>
                                        <p:attrNameLst>
                                          <p:attrName>ppt_x</p:attrName>
                                        </p:attrNameLst>
                                      </p:cBhvr>
                                      <p:tavLst>
                                        <p:tav tm="0">
                                          <p:val>
                                            <p:strVal val="#ppt_x"/>
                                          </p:val>
                                        </p:tav>
                                        <p:tav tm="100000">
                                          <p:val>
                                            <p:strVal val="#ppt_x"/>
                                          </p:val>
                                        </p:tav>
                                      </p:tavLst>
                                    </p:anim>
                                    <p:anim calcmode="lin" valueType="num">
                                      <p:cBhvr additive="base">
                                        <p:cTn id="18" dur="500" fill="hold"/>
                                        <p:tgtEl>
                                          <p:spTgt spid="11264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2653"/>
                                        </p:tgtEl>
                                        <p:attrNameLst>
                                          <p:attrName>style.visibility</p:attrName>
                                        </p:attrNameLst>
                                      </p:cBhvr>
                                      <p:to>
                                        <p:strVal val="visible"/>
                                      </p:to>
                                    </p:set>
                                    <p:anim calcmode="lin" valueType="num">
                                      <p:cBhvr additive="base">
                                        <p:cTn id="21" dur="500" fill="hold"/>
                                        <p:tgtEl>
                                          <p:spTgt spid="112653"/>
                                        </p:tgtEl>
                                        <p:attrNameLst>
                                          <p:attrName>ppt_x</p:attrName>
                                        </p:attrNameLst>
                                      </p:cBhvr>
                                      <p:tavLst>
                                        <p:tav tm="0">
                                          <p:val>
                                            <p:strVal val="#ppt_x"/>
                                          </p:val>
                                        </p:tav>
                                        <p:tav tm="100000">
                                          <p:val>
                                            <p:strVal val="#ppt_x"/>
                                          </p:val>
                                        </p:tav>
                                      </p:tavLst>
                                    </p:anim>
                                    <p:anim calcmode="lin" valueType="num">
                                      <p:cBhvr additive="base">
                                        <p:cTn id="22" dur="500" fill="hold"/>
                                        <p:tgtEl>
                                          <p:spTgt spid="11265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2648"/>
                                        </p:tgtEl>
                                        <p:attrNameLst>
                                          <p:attrName>style.visibility</p:attrName>
                                        </p:attrNameLst>
                                      </p:cBhvr>
                                      <p:to>
                                        <p:strVal val="visible"/>
                                      </p:to>
                                    </p:set>
                                    <p:anim calcmode="lin" valueType="num">
                                      <p:cBhvr additive="base">
                                        <p:cTn id="27" dur="500" fill="hold"/>
                                        <p:tgtEl>
                                          <p:spTgt spid="112648"/>
                                        </p:tgtEl>
                                        <p:attrNameLst>
                                          <p:attrName>ppt_x</p:attrName>
                                        </p:attrNameLst>
                                      </p:cBhvr>
                                      <p:tavLst>
                                        <p:tav tm="0">
                                          <p:val>
                                            <p:strVal val="#ppt_x"/>
                                          </p:val>
                                        </p:tav>
                                        <p:tav tm="100000">
                                          <p:val>
                                            <p:strVal val="#ppt_x"/>
                                          </p:val>
                                        </p:tav>
                                      </p:tavLst>
                                    </p:anim>
                                    <p:anim calcmode="lin" valueType="num">
                                      <p:cBhvr additive="base">
                                        <p:cTn id="28" dur="500" fill="hold"/>
                                        <p:tgtEl>
                                          <p:spTgt spid="11264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2654"/>
                                        </p:tgtEl>
                                        <p:attrNameLst>
                                          <p:attrName>style.visibility</p:attrName>
                                        </p:attrNameLst>
                                      </p:cBhvr>
                                      <p:to>
                                        <p:strVal val="visible"/>
                                      </p:to>
                                    </p:set>
                                    <p:anim calcmode="lin" valueType="num">
                                      <p:cBhvr additive="base">
                                        <p:cTn id="31" dur="500" fill="hold"/>
                                        <p:tgtEl>
                                          <p:spTgt spid="112654"/>
                                        </p:tgtEl>
                                        <p:attrNameLst>
                                          <p:attrName>ppt_x</p:attrName>
                                        </p:attrNameLst>
                                      </p:cBhvr>
                                      <p:tavLst>
                                        <p:tav tm="0">
                                          <p:val>
                                            <p:strVal val="#ppt_x"/>
                                          </p:val>
                                        </p:tav>
                                        <p:tav tm="100000">
                                          <p:val>
                                            <p:strVal val="#ppt_x"/>
                                          </p:val>
                                        </p:tav>
                                      </p:tavLst>
                                    </p:anim>
                                    <p:anim calcmode="lin" valueType="num">
                                      <p:cBhvr additive="base">
                                        <p:cTn id="32" dur="500" fill="hold"/>
                                        <p:tgtEl>
                                          <p:spTgt spid="11265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2649"/>
                                        </p:tgtEl>
                                        <p:attrNameLst>
                                          <p:attrName>style.visibility</p:attrName>
                                        </p:attrNameLst>
                                      </p:cBhvr>
                                      <p:to>
                                        <p:strVal val="visible"/>
                                      </p:to>
                                    </p:set>
                                    <p:anim calcmode="lin" valueType="num">
                                      <p:cBhvr additive="base">
                                        <p:cTn id="37" dur="500" fill="hold"/>
                                        <p:tgtEl>
                                          <p:spTgt spid="112649"/>
                                        </p:tgtEl>
                                        <p:attrNameLst>
                                          <p:attrName>ppt_x</p:attrName>
                                        </p:attrNameLst>
                                      </p:cBhvr>
                                      <p:tavLst>
                                        <p:tav tm="0">
                                          <p:val>
                                            <p:strVal val="#ppt_x"/>
                                          </p:val>
                                        </p:tav>
                                        <p:tav tm="100000">
                                          <p:val>
                                            <p:strVal val="#ppt_x"/>
                                          </p:val>
                                        </p:tav>
                                      </p:tavLst>
                                    </p:anim>
                                    <p:anim calcmode="lin" valueType="num">
                                      <p:cBhvr additive="base">
                                        <p:cTn id="38" dur="500" fill="hold"/>
                                        <p:tgtEl>
                                          <p:spTgt spid="11264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2655"/>
                                        </p:tgtEl>
                                        <p:attrNameLst>
                                          <p:attrName>style.visibility</p:attrName>
                                        </p:attrNameLst>
                                      </p:cBhvr>
                                      <p:to>
                                        <p:strVal val="visible"/>
                                      </p:to>
                                    </p:set>
                                    <p:anim calcmode="lin" valueType="num">
                                      <p:cBhvr additive="base">
                                        <p:cTn id="41" dur="500" fill="hold"/>
                                        <p:tgtEl>
                                          <p:spTgt spid="112655"/>
                                        </p:tgtEl>
                                        <p:attrNameLst>
                                          <p:attrName>ppt_x</p:attrName>
                                        </p:attrNameLst>
                                      </p:cBhvr>
                                      <p:tavLst>
                                        <p:tav tm="0">
                                          <p:val>
                                            <p:strVal val="#ppt_x"/>
                                          </p:val>
                                        </p:tav>
                                        <p:tav tm="100000">
                                          <p:val>
                                            <p:strVal val="#ppt_x"/>
                                          </p:val>
                                        </p:tav>
                                      </p:tavLst>
                                    </p:anim>
                                    <p:anim calcmode="lin" valueType="num">
                                      <p:cBhvr additive="base">
                                        <p:cTn id="42" dur="500" fill="hold"/>
                                        <p:tgtEl>
                                          <p:spTgt spid="11265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2645"/>
                                        </p:tgtEl>
                                        <p:attrNameLst>
                                          <p:attrName>style.visibility</p:attrName>
                                        </p:attrNameLst>
                                      </p:cBhvr>
                                      <p:to>
                                        <p:strVal val="visible"/>
                                      </p:to>
                                    </p:set>
                                    <p:anim calcmode="lin" valueType="num">
                                      <p:cBhvr additive="base">
                                        <p:cTn id="47" dur="500" fill="hold"/>
                                        <p:tgtEl>
                                          <p:spTgt spid="112645"/>
                                        </p:tgtEl>
                                        <p:attrNameLst>
                                          <p:attrName>ppt_x</p:attrName>
                                        </p:attrNameLst>
                                      </p:cBhvr>
                                      <p:tavLst>
                                        <p:tav tm="0">
                                          <p:val>
                                            <p:strVal val="#ppt_x"/>
                                          </p:val>
                                        </p:tav>
                                        <p:tav tm="100000">
                                          <p:val>
                                            <p:strVal val="#ppt_x"/>
                                          </p:val>
                                        </p:tav>
                                      </p:tavLst>
                                    </p:anim>
                                    <p:anim calcmode="lin" valueType="num">
                                      <p:cBhvr additive="base">
                                        <p:cTn id="48" dur="500" fill="hold"/>
                                        <p:tgtEl>
                                          <p:spTgt spid="11264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2656"/>
                                        </p:tgtEl>
                                        <p:attrNameLst>
                                          <p:attrName>style.visibility</p:attrName>
                                        </p:attrNameLst>
                                      </p:cBhvr>
                                      <p:to>
                                        <p:strVal val="visible"/>
                                      </p:to>
                                    </p:set>
                                    <p:anim calcmode="lin" valueType="num">
                                      <p:cBhvr additive="base">
                                        <p:cTn id="51" dur="500" fill="hold"/>
                                        <p:tgtEl>
                                          <p:spTgt spid="112656"/>
                                        </p:tgtEl>
                                        <p:attrNameLst>
                                          <p:attrName>ppt_x</p:attrName>
                                        </p:attrNameLst>
                                      </p:cBhvr>
                                      <p:tavLst>
                                        <p:tav tm="0">
                                          <p:val>
                                            <p:strVal val="#ppt_x"/>
                                          </p:val>
                                        </p:tav>
                                        <p:tav tm="100000">
                                          <p:val>
                                            <p:strVal val="#ppt_x"/>
                                          </p:val>
                                        </p:tav>
                                      </p:tavLst>
                                    </p:anim>
                                    <p:anim calcmode="lin" valueType="num">
                                      <p:cBhvr additive="base">
                                        <p:cTn id="52" dur="500" fill="hold"/>
                                        <p:tgtEl>
                                          <p:spTgt spid="11265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12650"/>
                                        </p:tgtEl>
                                        <p:attrNameLst>
                                          <p:attrName>style.visibility</p:attrName>
                                        </p:attrNameLst>
                                      </p:cBhvr>
                                      <p:to>
                                        <p:strVal val="visible"/>
                                      </p:to>
                                    </p:set>
                                    <p:anim calcmode="lin" valueType="num">
                                      <p:cBhvr additive="base">
                                        <p:cTn id="57" dur="500" fill="hold"/>
                                        <p:tgtEl>
                                          <p:spTgt spid="112650"/>
                                        </p:tgtEl>
                                        <p:attrNameLst>
                                          <p:attrName>ppt_x</p:attrName>
                                        </p:attrNameLst>
                                      </p:cBhvr>
                                      <p:tavLst>
                                        <p:tav tm="0">
                                          <p:val>
                                            <p:strVal val="#ppt_x"/>
                                          </p:val>
                                        </p:tav>
                                        <p:tav tm="100000">
                                          <p:val>
                                            <p:strVal val="#ppt_x"/>
                                          </p:val>
                                        </p:tav>
                                      </p:tavLst>
                                    </p:anim>
                                    <p:anim calcmode="lin" valueType="num">
                                      <p:cBhvr additive="base">
                                        <p:cTn id="58" dur="500" fill="hold"/>
                                        <p:tgtEl>
                                          <p:spTgt spid="11265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12657"/>
                                        </p:tgtEl>
                                        <p:attrNameLst>
                                          <p:attrName>style.visibility</p:attrName>
                                        </p:attrNameLst>
                                      </p:cBhvr>
                                      <p:to>
                                        <p:strVal val="visible"/>
                                      </p:to>
                                    </p:set>
                                    <p:anim calcmode="lin" valueType="num">
                                      <p:cBhvr additive="base">
                                        <p:cTn id="61" dur="500" fill="hold"/>
                                        <p:tgtEl>
                                          <p:spTgt spid="112657"/>
                                        </p:tgtEl>
                                        <p:attrNameLst>
                                          <p:attrName>ppt_x</p:attrName>
                                        </p:attrNameLst>
                                      </p:cBhvr>
                                      <p:tavLst>
                                        <p:tav tm="0">
                                          <p:val>
                                            <p:strVal val="#ppt_x"/>
                                          </p:val>
                                        </p:tav>
                                        <p:tav tm="100000">
                                          <p:val>
                                            <p:strVal val="#ppt_x"/>
                                          </p:val>
                                        </p:tav>
                                      </p:tavLst>
                                    </p:anim>
                                    <p:anim calcmode="lin" valueType="num">
                                      <p:cBhvr additive="base">
                                        <p:cTn id="62" dur="500" fill="hold"/>
                                        <p:tgtEl>
                                          <p:spTgt spid="1126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2" grpId="0"/>
      <p:bldP spid="112653" grpId="0"/>
      <p:bldP spid="112654" grpId="0"/>
      <p:bldP spid="112655" grpId="0"/>
      <p:bldP spid="112656" grpId="0"/>
      <p:bldP spid="1126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1679E51B-1061-4118-BBD1-FD1DC87BE79D}" type="slidenum">
              <a:rPr lang="en-US" smtClean="0"/>
              <a:pPr>
                <a:defRPr/>
              </a:pPr>
              <a:t>9</a:t>
            </a:fld>
            <a:endParaRPr lang="en-US" dirty="0"/>
          </a:p>
        </p:txBody>
      </p:sp>
      <p:sp>
        <p:nvSpPr>
          <p:cNvPr id="5"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6"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QUOTIDIENNE</a:t>
            </a:r>
            <a:endParaRPr lang="en-US" sz="2000" b="1" u="sng" dirty="0">
              <a:solidFill>
                <a:srgbClr val="FF7F61"/>
              </a:solidFill>
              <a:effectLst>
                <a:outerShdw blurRad="38100" dist="38100" dir="2700000" algn="tl">
                  <a:srgbClr val="000000"/>
                </a:outerShdw>
              </a:effectLst>
            </a:endParaRPr>
          </a:p>
        </p:txBody>
      </p:sp>
      <p:sp>
        <p:nvSpPr>
          <p:cNvPr id="113669" name="ZoneTexte 6"/>
          <p:cNvSpPr txBox="1">
            <a:spLocks noChangeArrowheads="1"/>
          </p:cNvSpPr>
          <p:nvPr/>
        </p:nvSpPr>
        <p:spPr bwMode="auto">
          <a:xfrm>
            <a:off x="762000" y="1828800"/>
            <a:ext cx="7696200" cy="2677656"/>
          </a:xfrm>
          <a:prstGeom prst="rect">
            <a:avLst/>
          </a:prstGeom>
          <a:solidFill>
            <a:srgbClr val="FFFF66"/>
          </a:solidFill>
          <a:ln w="28575">
            <a:solidFill>
              <a:srgbClr val="FF0000"/>
            </a:solidFill>
            <a:miter lim="800000"/>
            <a:headEnd/>
            <a:tailEnd/>
          </a:ln>
        </p:spPr>
        <p:txBody>
          <a:bodyPr>
            <a:spAutoFit/>
          </a:bodyPr>
          <a:lstStyle/>
          <a:p>
            <a:pPr algn="ctr"/>
            <a:r>
              <a:rPr lang="fr-FR" sz="1400" b="1" u="sng" dirty="0">
                <a:solidFill>
                  <a:srgbClr val="002060"/>
                </a:solidFill>
                <a:latin typeface="Arial" pitchFamily="34" charset="0"/>
                <a:cs typeface="Arial" pitchFamily="34" charset="0"/>
              </a:rPr>
              <a:t>Maintenance pour les nids de poules et les flaches</a:t>
            </a:r>
          </a:p>
          <a:p>
            <a:pPr algn="just"/>
            <a:endParaRPr lang="fr-FR" sz="1400" b="1" u="sng"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Afin d’empêcher l’extension  et </a:t>
            </a:r>
            <a:r>
              <a:rPr lang="fr-FR" sz="1400" dirty="0" smtClean="0">
                <a:solidFill>
                  <a:srgbClr val="002060"/>
                </a:solidFill>
                <a:latin typeface="Arial" pitchFamily="34" charset="0"/>
                <a:cs typeface="Arial" pitchFamily="34" charset="0"/>
              </a:rPr>
              <a:t>in </a:t>
            </a:r>
            <a:r>
              <a:rPr lang="fr-FR" sz="1400" dirty="0" err="1" smtClean="0">
                <a:solidFill>
                  <a:srgbClr val="002060"/>
                </a:solidFill>
                <a:latin typeface="Arial" pitchFamily="34" charset="0"/>
                <a:cs typeface="Arial" pitchFamily="34" charset="0"/>
              </a:rPr>
              <a:t>finé</a:t>
            </a:r>
            <a:r>
              <a:rPr lang="fr-FR" sz="1400" dirty="0" smtClean="0">
                <a:solidFill>
                  <a:srgbClr val="002060"/>
                </a:solidFill>
                <a:latin typeface="Arial" pitchFamily="34" charset="0"/>
                <a:cs typeface="Arial" pitchFamily="34" charset="0"/>
              </a:rPr>
              <a:t> </a:t>
            </a:r>
            <a:r>
              <a:rPr lang="fr-FR" sz="1400" dirty="0">
                <a:solidFill>
                  <a:srgbClr val="002060"/>
                </a:solidFill>
                <a:latin typeface="Arial" pitchFamily="34" charset="0"/>
                <a:cs typeface="Arial" pitchFamily="34" charset="0"/>
              </a:rPr>
              <a:t>la démolition de la bande de roulement du sommet de digue, il est indispensable de procédé à l’éradication des nids de poules dès leur </a:t>
            </a:r>
            <a:r>
              <a:rPr lang="fr-FR" sz="1400" dirty="0" smtClean="0">
                <a:solidFill>
                  <a:srgbClr val="002060"/>
                </a:solidFill>
                <a:latin typeface="Arial" pitchFamily="34" charset="0"/>
                <a:cs typeface="Arial" pitchFamily="34" charset="0"/>
              </a:rPr>
              <a:t>apparition. </a:t>
            </a:r>
            <a:r>
              <a:rPr lang="fr-FR" sz="1400" dirty="0">
                <a:solidFill>
                  <a:srgbClr val="002060"/>
                </a:solidFill>
                <a:latin typeface="Arial" pitchFamily="34" charset="0"/>
                <a:cs typeface="Arial" pitchFamily="34" charset="0"/>
              </a:rPr>
              <a:t>Cette opération consiste, après  nettoyage et talutage du nid de poule, à mettre en place de la latérite humide et de compacter au pied </a:t>
            </a:r>
            <a:r>
              <a:rPr lang="fr-FR" sz="1400" dirty="0" smtClean="0">
                <a:solidFill>
                  <a:srgbClr val="002060"/>
                </a:solidFill>
                <a:latin typeface="Arial" pitchFamily="34" charset="0"/>
                <a:cs typeface="Arial" pitchFamily="34" charset="0"/>
              </a:rPr>
              <a:t>d’éléphant </a:t>
            </a:r>
            <a:r>
              <a:rPr lang="fr-FR" sz="1400" dirty="0">
                <a:solidFill>
                  <a:srgbClr val="002060"/>
                </a:solidFill>
                <a:latin typeface="Arial" pitchFamily="34" charset="0"/>
                <a:cs typeface="Arial" pitchFamily="34" charset="0"/>
              </a:rPr>
              <a:t>ou au petit rouleau mécanique.</a:t>
            </a:r>
          </a:p>
          <a:p>
            <a:pPr algn="just"/>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L’opération sera la même pour les flaches.</a:t>
            </a:r>
          </a:p>
          <a:p>
            <a:pPr algn="just"/>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Pour les ravines il est nécessaire de </a:t>
            </a:r>
            <a:r>
              <a:rPr lang="fr-FR" sz="1400" dirty="0" err="1">
                <a:solidFill>
                  <a:srgbClr val="002060"/>
                </a:solidFill>
                <a:latin typeface="Arial" pitchFamily="34" charset="0"/>
                <a:cs typeface="Arial" pitchFamily="34" charset="0"/>
              </a:rPr>
              <a:t>re</a:t>
            </a:r>
            <a:r>
              <a:rPr lang="fr-FR" sz="1400" dirty="0">
                <a:solidFill>
                  <a:srgbClr val="002060"/>
                </a:solidFill>
                <a:latin typeface="Arial" pitchFamily="34" charset="0"/>
                <a:cs typeface="Arial" pitchFamily="34" charset="0"/>
              </a:rPr>
              <a:t> taluter les zones défectueuses, en prenant soin de collecter les eaux de ruissellement  avant qu’elles n’entrainent ces désordres.</a:t>
            </a:r>
          </a:p>
          <a:p>
            <a:pPr algn="just"/>
            <a:r>
              <a:rPr lang="fr-FR" sz="1400" dirty="0">
                <a:solidFill>
                  <a:srgbClr val="002060"/>
                </a:solidFill>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669">
                                            <p:bg/>
                                          </p:spTgt>
                                        </p:tgtEl>
                                        <p:attrNameLst>
                                          <p:attrName>style.visibility</p:attrName>
                                        </p:attrNameLst>
                                      </p:cBhvr>
                                      <p:to>
                                        <p:strVal val="visible"/>
                                      </p:to>
                                    </p:set>
                                    <p:anim calcmode="lin" valueType="num">
                                      <p:cBhvr additive="base">
                                        <p:cTn id="7" dur="500" fill="hold"/>
                                        <p:tgtEl>
                                          <p:spTgt spid="11366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3669">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3669">
                                            <p:txEl>
                                              <p:pRg st="0" end="0"/>
                                            </p:txEl>
                                          </p:spTgt>
                                        </p:tgtEl>
                                        <p:attrNameLst>
                                          <p:attrName>style.visibility</p:attrName>
                                        </p:attrNameLst>
                                      </p:cBhvr>
                                      <p:to>
                                        <p:strVal val="visible"/>
                                      </p:to>
                                    </p:set>
                                    <p:anim calcmode="lin" valueType="num">
                                      <p:cBhvr additive="base">
                                        <p:cTn id="11" dur="500" fill="hold"/>
                                        <p:tgtEl>
                                          <p:spTgt spid="11366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366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3669">
                                            <p:txEl>
                                              <p:pRg st="2" end="2"/>
                                            </p:txEl>
                                          </p:spTgt>
                                        </p:tgtEl>
                                        <p:attrNameLst>
                                          <p:attrName>style.visibility</p:attrName>
                                        </p:attrNameLst>
                                      </p:cBhvr>
                                      <p:to>
                                        <p:strVal val="visible"/>
                                      </p:to>
                                    </p:set>
                                    <p:anim calcmode="lin" valueType="num">
                                      <p:cBhvr additive="base">
                                        <p:cTn id="15" dur="500" fill="hold"/>
                                        <p:tgtEl>
                                          <p:spTgt spid="11366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366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3669">
                                            <p:txEl>
                                              <p:pRg st="4" end="4"/>
                                            </p:txEl>
                                          </p:spTgt>
                                        </p:tgtEl>
                                        <p:attrNameLst>
                                          <p:attrName>style.visibility</p:attrName>
                                        </p:attrNameLst>
                                      </p:cBhvr>
                                      <p:to>
                                        <p:strVal val="visible"/>
                                      </p:to>
                                    </p:set>
                                    <p:anim calcmode="lin" valueType="num">
                                      <p:cBhvr additive="base">
                                        <p:cTn id="19" dur="500" fill="hold"/>
                                        <p:tgtEl>
                                          <p:spTgt spid="11366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3669">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3669">
                                            <p:txEl>
                                              <p:pRg st="6" end="6"/>
                                            </p:txEl>
                                          </p:spTgt>
                                        </p:tgtEl>
                                        <p:attrNameLst>
                                          <p:attrName>style.visibility</p:attrName>
                                        </p:attrNameLst>
                                      </p:cBhvr>
                                      <p:to>
                                        <p:strVal val="visible"/>
                                      </p:to>
                                    </p:set>
                                    <p:anim calcmode="lin" valueType="num">
                                      <p:cBhvr additive="base">
                                        <p:cTn id="23" dur="500" fill="hold"/>
                                        <p:tgtEl>
                                          <p:spTgt spid="113669">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3669">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3669">
                                            <p:txEl>
                                              <p:pRg st="7" end="7"/>
                                            </p:txEl>
                                          </p:spTgt>
                                        </p:tgtEl>
                                        <p:attrNameLst>
                                          <p:attrName>style.visibility</p:attrName>
                                        </p:attrNameLst>
                                      </p:cBhvr>
                                      <p:to>
                                        <p:strVal val="visible"/>
                                      </p:to>
                                    </p:set>
                                    <p:anim calcmode="lin" valueType="num">
                                      <p:cBhvr additive="base">
                                        <p:cTn id="27" dur="500" fill="hold"/>
                                        <p:tgtEl>
                                          <p:spTgt spid="113669">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366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build="allAtOnce"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177</TotalTime>
  <Words>876</Words>
  <Application>Microsoft Office PowerPoint</Application>
  <PresentationFormat>On-screen Show (4:3)</PresentationFormat>
  <Paragraphs>196</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Débit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Vincent DAVID</dc:creator>
  <cp:lastModifiedBy>GRET-SKY</cp:lastModifiedBy>
  <cp:revision>24</cp:revision>
  <dcterms:created xsi:type="dcterms:W3CDTF">2010-02-02T23:13:12Z</dcterms:created>
  <dcterms:modified xsi:type="dcterms:W3CDTF">2011-12-08T02:20:16Z</dcterms:modified>
</cp:coreProperties>
</file>