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91"/>
  </p:notesMasterIdLst>
  <p:handoutMasterIdLst>
    <p:handoutMasterId r:id="rId92"/>
  </p:handoutMasterIdLst>
  <p:sldIdLst>
    <p:sldId id="352" r:id="rId3"/>
    <p:sldId id="353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0" r:id="rId41"/>
    <p:sldId id="301" r:id="rId42"/>
    <p:sldId id="302" r:id="rId43"/>
    <p:sldId id="304" r:id="rId44"/>
    <p:sldId id="305" r:id="rId45"/>
    <p:sldId id="306" r:id="rId46"/>
    <p:sldId id="348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49" r:id="rId67"/>
    <p:sldId id="326" r:id="rId68"/>
    <p:sldId id="350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</p:sldIdLst>
  <p:sldSz cx="9144000" cy="6858000" type="screen4x3"/>
  <p:notesSz cx="9945688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2FDFE"/>
    <a:srgbClr val="2E862A"/>
    <a:srgbClr val="FF3300"/>
    <a:srgbClr val="FFFF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11650" cy="342900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 smtClean="0"/>
            </a:lvl1pPr>
          </a:lstStyle>
          <a:p>
            <a:pPr>
              <a:defRPr/>
            </a:pPr>
            <a:fld id="{2F3C45DE-CFC0-4DCF-A525-F02D5B69A6F6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2450" y="6513513"/>
            <a:ext cx="4311650" cy="342900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646E723-13F2-466D-80B5-FAF1BE55B7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1650" cy="342900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D5BF1D2-CCCA-4E01-B794-E0B8C5989FB1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4350"/>
            <a:ext cx="3424238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4" tIns="48007" rIns="96014" bIns="4800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4962" cy="3086100"/>
          </a:xfrm>
          <a:prstGeom prst="rect">
            <a:avLst/>
          </a:prstGeom>
        </p:spPr>
        <p:txBody>
          <a:bodyPr vert="horz" lIns="96014" tIns="48007" rIns="96014" bIns="48007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450" y="6513513"/>
            <a:ext cx="4311650" cy="342900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ECDEFAE-3459-4584-868B-526C5D4D8F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E81C3C-DB43-4880-A637-78E2F4C3E62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038D9-625A-4ACC-A1F2-755E5AE94C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8C7C0-45C8-4932-A566-7D09256875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CC4CF-A9B2-421B-B99B-1267A9B4E6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D921A-403F-4BD6-87AF-F5F85A9995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CD84E-D941-48E2-8CDC-D224E2AADF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69FDA-DB78-4536-8C36-A1C27A5E15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A9EF8-7F4B-4D57-A548-C7286C5A4C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B172F-4157-4088-883F-5F0A9CE4AB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A0334-2312-4514-A514-0BB7016AA4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887BE-1B86-4060-907B-CB22B14F59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D4E89-3B38-42A1-A745-C5EA4150402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0E898-2F05-42BD-B23B-2DF2930309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697A6-633C-416E-9D52-17F9291273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B540A6-E1C3-48D6-B10E-7CC09C9DF4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66BFA-8C29-4E1D-84F2-D91DC4E12F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2060D-F0F8-4227-9FE4-EB324C49D7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7168A-268E-4652-8DEE-1D164FC599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D09E7-25C4-44FB-84A0-E797800000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7FB78-59A0-461C-A0D9-BC7EAEB0C5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A3BE9-807F-4881-93D0-106BD45B10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7937C-F718-47B1-A1CF-917DD5FA8A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91405-EBBC-413A-90AB-3190F86E43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49DD6-87F2-4704-AF77-1FB114D52D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8D0BF-AE07-4F06-8101-043592692F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5CD3B-5438-4735-BCCE-33143FFDB6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CDBD3-2FE5-4FB9-95D7-D6BE0A7212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E27A8-4819-4EBE-A287-8443CDD1F5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F95C9-3461-4BBB-80EE-8E723D2D4B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BBCD4-75B5-4AD3-AD46-2CDF8585CF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37E25-6713-4990-AE68-570B1EDE0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499F1-BC26-4389-BB80-F5C16D2CD5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7558E-0B48-42B2-9C8D-0A0AA0582D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F72A6-873A-4A18-BDF3-2BAC504A63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F1C1D-9FD8-49B5-A334-8CA460C8EE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FFD10-3B4C-4843-B266-BA628BE6BE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B03F0-14D4-42D4-A512-D129EC4717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A06E3-EC08-4B3D-BC04-5548D5C1FA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72398-6C1E-4428-8C21-DEDE4C7C0F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0B394-ADED-4AD6-93F1-D538C7BFB2D8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720DD-EFE5-48D7-A847-E659953D48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5F332-04DC-41D5-84CD-2EA3E8731B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8A6F9-D433-423D-B085-EE834FC7B4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E03F1-5E62-4FA2-9A82-3852616120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6C5DC-761D-49C8-8278-EEAB08AE38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62B8E-3114-421B-963F-A61F3450D6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01D1C4-229A-4451-A4DD-09C7FBF161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025B5-9624-4BE1-B12B-8B622FD334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EAFBC-47AA-4682-AF0F-F22B856973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A4FC6-3872-499A-BD3D-1D06C7F94C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4E383-DEA1-4E59-BE09-FC5F3C87A3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86088-0A26-4FE1-A6E0-A8C07F0CC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2E115-DE6B-44FA-A9B8-4359931910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EED0D-CFF5-4637-88F4-43A905463C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B84CC-F48C-444A-8E0E-5850A5F955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EAE33-980E-4AB8-87F3-FA79838D21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79875-2F40-48D7-8F5E-DB2F20C35D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DB76D-C63D-4901-95E4-26BBF7FBE0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E96FA-118D-4EEC-A879-F624E27BA8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125DF2-C60B-4361-AF8D-707B73C669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D501F-0264-4E25-8389-35A1777EAF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2DEE1-49DF-4639-AC0F-5D2D083160A5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87088-DE51-4D33-BF15-26F217258C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2044C0-28AB-4B11-8946-6E30A8A1BC47}" type="slidenum">
              <a:rPr lang="fr-FR" smtClean="0"/>
              <a:pPr>
                <a:defRPr/>
              </a:pPr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B7CBF-4D66-4BE0-BEFF-82C63836FE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431CA-093B-4155-8CE1-73A5ADA02E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A1D7C-404D-446D-ADD1-9FCDE1C077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082B2-63F4-4F7B-91E8-35E34DFCC3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F75A7-D16F-44DF-8EBD-9AC037D39E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8C540-6CD6-4C40-844C-FB4DD6384F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AF369-F88F-4A44-8B2A-BBC9D6CCD7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5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0C656A-8CA9-4917-9878-977E87300C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12057-0C7B-4496-99C4-3A248580C1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072EE7-0184-4818-B0D3-F2BE6EE591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772CB-15D3-49CE-A006-E4B1D4AA1E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9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D98E2-A106-4D39-BCB8-AD32E70F17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9CC74-129C-44AD-A29F-80DD873093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FA4268-1170-42DB-9534-004CBE9B12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5AC0A-E376-491F-8272-CFF2F70B8A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1495F-FC8F-43E3-B37B-E0398C0F5A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3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984107-4BA2-450D-A59F-FE74F59010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78AB0-E9FB-499A-803C-A62F38A7C4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E6497D-FB9F-40EF-BDD0-BB5580E371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196B6-2B31-4687-A9E3-843E816EFA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D056F-F310-49D9-A93A-8B2B4B8775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80F31-5B00-4CC0-ACDC-34C2A52DC2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9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A265B-AA8E-469F-8AA8-34724D7F81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7D05-112A-41ED-9859-FC423944B4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40FA-0D0E-449E-A4FC-890049B8D75B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B593-38CD-475B-8D1A-FB43D45571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A4FD-C416-4B4C-976C-AF8B8883E8A5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C988-BA68-484F-903A-10D64EA2FD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DC2F-4806-4D34-83B3-788CCC4AF72E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0FFD-824C-4AFB-A7E9-40378E5374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1558-FA94-4218-8E67-C00770E53B36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771E-81F4-4FE0-BB89-EE09B146B0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AF9F-84ED-43CB-92AA-1A0F2A3C6D10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D9C0-E8F6-4426-9083-F0FD6F1910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44BD-1B47-4A30-80CA-F1C006EE2AC9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EAC4-4345-4222-BAC8-AE596058B1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3F0A-4D9E-4B5F-8116-1F00B2971A2F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583C-9B77-46E0-BE3D-116AF656F6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1743-69FA-4461-B25B-551207449F36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87EB-9828-494C-96C7-AA17CD65A1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4AAD-837A-4DE3-8A90-FD492EDB9A6D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808B-32C7-4C93-80C3-5A7B6E0EED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D146-593A-4F75-868C-300BBFB77AEF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772E-F169-4AC2-A144-EC9490ED94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86A1-ABE4-40B1-AD0B-8647861F9B03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84B8-A424-4F14-8289-0DC17174FD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46B2-3581-4874-9A41-338340305358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642D7-232C-4D04-ADE9-591A58BF7E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1017-357B-410B-B128-627FBEC26381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B3FA-CC3F-4ACB-A6A3-84EDD18666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2D07-563A-4E60-9EA9-FFA08E336A75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1F32-DF30-4D18-82AA-138EA6725C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C712-5267-4527-BEEF-B2DADD93EBC3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3E06-98C5-4824-8467-74FF4320E2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C5A3-8FDC-43D1-BFBF-38AE8BCF5309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48FE-6881-4692-8EC9-3A7851CE29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3912-3E88-4D51-A4BA-94B3F3FB7B95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A797-3BAD-4E2C-8145-ED2CA20455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4D1C-228A-45B0-9DB1-09FCA2FB80B9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5CA3-309E-4D3E-AE79-CB99947952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AFF0-8678-4590-9713-A3A0C93A284F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6C60-FCCC-4AC6-BECF-4FE1C93BF6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B33E-55B5-4388-8B65-FBC9BFD9140F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9844-1BAA-446F-A443-1AEC85510A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7EB1-FE8B-40F8-8688-51A9502599E2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8D5B3-B6F3-47AB-9C85-1F5B304F07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CFFA-4245-4047-A20B-303D03873E3E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5C72-AAAA-429F-AFD0-646ACE8AE0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D81187-413A-40D3-9C39-5F28A1003117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738C9-2D00-429D-864C-43038D23E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26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57EB88-15AD-4982-841E-1D58920D48C3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2BD19-A0C0-4161-85B8-0700D54EF3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20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9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4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>
              <a:defRPr/>
            </a:pPr>
            <a:fld id="{68C4DFB8-DFBB-44D1-8609-91AB21F6FF4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Espace réservé du numéro de diapositive 5"/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CE435AE7-71A8-4079-9FF8-4D425A99B3C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2" name="Picture 4" descr="Logo MREM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41275" y="4127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Scan0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64525" y="41275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03275" y="188913"/>
            <a:ext cx="75438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RBHraCaNacRkkm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&lt;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úCa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Cati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sasna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RBHmhakSRt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4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RksYgFnFanTwk</a:t>
            </a:r>
            <a:r>
              <a:rPr 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 nig]</a:t>
            </a:r>
            <a:r>
              <a:rPr lang="en-US" sz="4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tuniym</a:t>
            </a:r>
            <a:r>
              <a:rPr lang="en-US" dirty="0">
                <a:latin typeface="Limon S1" pitchFamily="2" charset="0"/>
              </a:rPr>
              <a:t> </a:t>
            </a:r>
          </a:p>
        </p:txBody>
      </p:sp>
      <p:pic>
        <p:nvPicPr>
          <p:cNvPr id="7176" name="Picture 9" descr="Entretien ouvrage 1 polder 1 Ma Ou 2004#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3352800"/>
            <a:ext cx="4114800" cy="2570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0" y="6354763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Limon S1" pitchFamily="2" charset="0"/>
              </a:rPr>
              <a:t>vaMgsg; davIt  TIRbwkSabec©keTs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7543800" y="6248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S1" pitchFamily="2" charset="0"/>
              </a:rPr>
              <a:t> ExFñÚ2009 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0" y="3429000"/>
            <a:ext cx="266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b="1">
                <a:solidFill>
                  <a:srgbClr val="FF0000"/>
                </a:solidFill>
                <a:latin typeface="Limon S1" pitchFamily="2" charset="0"/>
              </a:rPr>
              <a:t>m:UDul 4</a:t>
            </a:r>
            <a:endParaRPr lang="en-US" sz="4800" b="1">
              <a:solidFill>
                <a:srgbClr val="FF0000"/>
              </a:solidFill>
              <a:latin typeface="Limon S1" pitchFamily="2" charset="0"/>
            </a:endParaRPr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1785938" y="1571625"/>
            <a:ext cx="53578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  <a:endParaRPr lang="fr-FR" sz="9600">
              <a:solidFill>
                <a:srgbClr val="000000"/>
              </a:solidFill>
            </a:endParaRPr>
          </a:p>
        </p:txBody>
      </p:sp>
      <p:sp>
        <p:nvSpPr>
          <p:cNvPr id="7182" name="Text Box 10"/>
          <p:cNvSpPr txBox="1">
            <a:spLocks noChangeArrowheads="1"/>
          </p:cNvSpPr>
          <p:nvPr/>
        </p:nvSpPr>
        <p:spPr bwMode="auto">
          <a:xfrm>
            <a:off x="2555875" y="587692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Limon S1" pitchFamily="2" charset="0"/>
              </a:rPr>
              <a:t>karEfTaMsMNg;enAbu:lEDréRBnb;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68BD7-FF9F-4344-B1C3-711BFBDD351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00125" y="1857375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  <a:r>
              <a:rPr lang="en-US" sz="9600">
                <a:solidFill>
                  <a:srgbClr val="000000"/>
                </a:solidFill>
                <a:latin typeface="Limon S1" pitchFamily="2" charset="0"/>
              </a:rPr>
              <a:t> </a:t>
            </a:r>
          </a:p>
          <a:p>
            <a:pPr algn="ctr"/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sMNg</a:t>
            </a:r>
            <a:r>
              <a:rPr lang="en-US" sz="9600">
                <a:solidFill>
                  <a:srgbClr val="000000"/>
                </a:solidFill>
                <a:latin typeface="Limon S1" pitchFamily="2" charset="0"/>
              </a:rPr>
              <a:t>;</a:t>
            </a:r>
          </a:p>
        </p:txBody>
      </p:sp>
      <p:sp>
        <p:nvSpPr>
          <p:cNvPr id="159750" name="ZoneTexte 7"/>
          <p:cNvSpPr txBox="1">
            <a:spLocks noChangeArrowheads="1"/>
          </p:cNvSpPr>
          <p:nvPr/>
        </p:nvSpPr>
        <p:spPr bwMode="auto">
          <a:xfrm>
            <a:off x="2627313" y="4851400"/>
            <a:ext cx="3962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u="sng">
                <a:latin typeface="Limon S1" pitchFamily="2" charset="0"/>
              </a:rPr>
              <a:t>fµerob nigebtug</a:t>
            </a:r>
            <a:r>
              <a:rPr lang="en-US" sz="6000">
                <a:latin typeface="Limon S1" pitchFamily="2" charset="0"/>
              </a:rPr>
              <a:t> </a:t>
            </a:r>
            <a:endParaRPr lang="fr-FR" sz="6000">
              <a:latin typeface="Limon S1" pitchFamily="2" charset="0"/>
            </a:endParaRP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3851275" y="1009650"/>
            <a:ext cx="14859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3106738" y="-100013"/>
            <a:ext cx="297815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97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5975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AF929-7118-4D0F-932F-22C84176719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0774" name="ZoneTexte 5"/>
          <p:cNvSpPr txBox="1">
            <a:spLocks noChangeArrowheads="1"/>
          </p:cNvSpPr>
          <p:nvPr/>
        </p:nvSpPr>
        <p:spPr bwMode="auto">
          <a:xfrm>
            <a:off x="228600" y="1219200"/>
            <a:ext cx="8763000" cy="4591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EfTaMRbcaMqñaM fµerob nigebtug</a:t>
            </a:r>
          </a:p>
          <a:p>
            <a:r>
              <a:rPr lang="en-US" sz="2800" b="1">
                <a:latin typeface="Limon S1" pitchFamily="2" charset="0"/>
              </a:rPr>
              <a:t>KuNRbeyaCn_karEfTaMRbcaMqñaMKWCakargarcaM)ac;sMrab;FananirnþPaBrbs;ehdæarcnasm&lt;½n </a:t>
            </a:r>
          </a:p>
          <a:p>
            <a:r>
              <a:rPr lang="en-US" sz="2800" b="1">
                <a:latin typeface="Limon S1" pitchFamily="2" charset="0"/>
              </a:rPr>
              <a:t>eKerobtamlMdab;GaTiPaBkargardUcxageRkam ³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</a:t>
            </a:r>
            <a:r>
              <a:rPr lang="en-US" sz="2800">
                <a:latin typeface="Limon S1" pitchFamily="2" charset="0"/>
              </a:rPr>
              <a:t> karerobfµexOnEdlfµrebIk.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</a:t>
            </a:r>
            <a:r>
              <a:rPr lang="en-US" sz="2800">
                <a:latin typeface="Limon S1" pitchFamily="2" charset="0"/>
              </a:rPr>
              <a:t> bM)at;rukçCatiduHcenøaHfµ nigsMNg;.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</a:t>
            </a:r>
            <a:r>
              <a:rPr lang="en-US" sz="2800">
                <a:latin typeface="Limon S1" pitchFamily="2" charset="0"/>
              </a:rPr>
              <a:t> CUtsMGatkñúgsMNg; lU lUTwkeRkamfñl;.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</a:t>
            </a:r>
            <a:r>
              <a:rPr lang="en-US" sz="2800">
                <a:latin typeface="Limon S1" pitchFamily="2" charset="0"/>
              </a:rPr>
              <a:t> RtYtBinitüebtug.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</a:t>
            </a:r>
            <a:r>
              <a:rPr lang="en-US" sz="2800">
                <a:latin typeface="Limon S1" pitchFamily="2" charset="0"/>
              </a:rPr>
              <a:t> cak;dIbMeBjsøabCBa¢aMgebIcaM)ac;.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</a:t>
            </a:r>
            <a:r>
              <a:rPr lang="en-US" sz="2800">
                <a:latin typeface="Limon S1" pitchFamily="2" charset="0"/>
              </a:rPr>
              <a:t> EfTaMcenøaH sMNg; TMnb;.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</a:t>
            </a:r>
            <a:r>
              <a:rPr lang="en-US" sz="2800">
                <a:latin typeface="Limon S1" pitchFamily="2" charset="0"/>
              </a:rPr>
              <a:t> b:HeLIgvijnUvsñameRbH b¤)ak;ebtug.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  <a:sym typeface="Wingdings" pitchFamily="2" charset="2"/>
              </a:rPr>
              <a:t></a:t>
            </a:r>
            <a:r>
              <a:rPr lang="en-US" sz="2800">
                <a:latin typeface="Limon S1" pitchFamily="2" charset="0"/>
              </a:rPr>
              <a:t> sMGatcg¥Úr bBaÄr nigepþk.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</a:t>
            </a:r>
            <a:r>
              <a:rPr lang="en-US" sz="2800">
                <a:latin typeface="Limon S1" pitchFamily="2" charset="0"/>
              </a:rPr>
              <a:t> l&gt;&gt;&gt;.</a:t>
            </a:r>
            <a:endParaRPr lang="fr-FR" sz="2800">
              <a:latin typeface="Limon S1" pitchFamily="2" charset="0"/>
            </a:endParaRPr>
          </a:p>
        </p:txBody>
      </p:sp>
      <p:pic>
        <p:nvPicPr>
          <p:cNvPr id="160775" name="Picture 2" descr="DSCF27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347913"/>
            <a:ext cx="2689225" cy="2017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776" name="Picture 3" descr="DSCF26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4652963"/>
            <a:ext cx="2689225" cy="2017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777" name="Picture 4" descr="DSCF507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4610100"/>
            <a:ext cx="2743200" cy="2058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0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0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0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0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0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0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31F19-B31F-45F9-A1C0-34EE7770F77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61797" name="Picture 2" descr="Scan0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478588" cy="2590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1798" name="ZoneTexte 5"/>
          <p:cNvSpPr txBox="1">
            <a:spLocks noChangeArrowheads="1"/>
          </p:cNvSpPr>
          <p:nvPr/>
        </p:nvSpPr>
        <p:spPr bwMode="auto">
          <a:xfrm>
            <a:off x="0" y="4343400"/>
            <a:ext cx="9144000" cy="204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TwkeRcaHeRkamsMNg;</a:t>
            </a:r>
          </a:p>
          <a:p>
            <a:r>
              <a:rPr lang="en-US" sz="3200">
                <a:latin typeface="Limon S1" pitchFamily="2" charset="0"/>
              </a:rPr>
              <a:t>sMNg;mYycMnYnsBVéf¶rgkarhUreRcaHeRkam)atRKWH mUlehtuxVHCBa¢aMg)atkarBarkareRcaH)atRKwH b¤edaysakMBs;TVarTwkTabeBkEdleFVI[raMgsÞHdl;sMBaFFarTwkhUrcUlenAEpñkxagmuxsMNg;.</a:t>
            </a:r>
          </a:p>
          <a:p>
            <a:r>
              <a:rPr lang="en-US" sz="3200">
                <a:latin typeface="Limon S1" pitchFamily="2" charset="0"/>
              </a:rPr>
              <a:t>kñúgrUbftbnÞab;eyIgbgðajCa]TahrN_EdleyIg)anCYbeBleFVICMerOnRbB½nenARbeTskm&lt;úCa.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131175" y="6356350"/>
            <a:ext cx="762000" cy="365125"/>
          </a:xfrm>
        </p:spPr>
        <p:txBody>
          <a:bodyPr/>
          <a:lstStyle/>
          <a:p>
            <a:pPr>
              <a:defRPr/>
            </a:pPr>
            <a:fld id="{4848F770-158A-44C6-916C-661B6318ECC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62821" name="Picture 2" descr="DSCF40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219200"/>
            <a:ext cx="4165600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2822" name="Picture 3" descr="N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97400" y="1219200"/>
            <a:ext cx="4262438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2823" name="Text Box 4"/>
          <p:cNvSpPr txBox="1">
            <a:spLocks noChangeArrowheads="1"/>
          </p:cNvSpPr>
          <p:nvPr/>
        </p:nvSpPr>
        <p:spPr bwMode="auto">
          <a:xfrm>
            <a:off x="5181600" y="3962400"/>
            <a:ext cx="3352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en-US" sz="1200"/>
          </a:p>
        </p:txBody>
      </p:sp>
      <p:sp>
        <p:nvSpPr>
          <p:cNvPr id="162824" name="ZoneTexte 7"/>
          <p:cNvSpPr txBox="1">
            <a:spLocks noChangeArrowheads="1"/>
          </p:cNvSpPr>
          <p:nvPr/>
        </p:nvSpPr>
        <p:spPr bwMode="auto">
          <a:xfrm>
            <a:off x="436563" y="4365625"/>
            <a:ext cx="8167687" cy="2139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TwkeRcaHeRkamsMNg;</a:t>
            </a:r>
          </a:p>
          <a:p>
            <a:pPr marL="342900" indent="-342900">
              <a:lnSpc>
                <a:spcPct val="70000"/>
              </a:lnSpc>
            </a:pPr>
            <a:r>
              <a:rPr lang="en-US" sz="3200">
                <a:latin typeface="Limon S1" pitchFamily="2" charset="0"/>
              </a:rPr>
              <a:t>eyIgemIleXIjrUbftTaMg2xagelIKWCa]TahrN_ TwkeRcaHeRkamsMNg;.dMeNaHRsayedIm,IkRmit </a:t>
            </a:r>
          </a:p>
          <a:p>
            <a:pPr marL="342900" indent="-342900">
              <a:lnSpc>
                <a:spcPct val="70000"/>
              </a:lnSpc>
            </a:pPr>
            <a:r>
              <a:rPr lang="en-US" sz="3200">
                <a:latin typeface="Limon S1" pitchFamily="2" charset="0"/>
              </a:rPr>
              <a:t>)atuPUtenHGaceFVI)andUcteTA ³</a:t>
            </a:r>
          </a:p>
          <a:p>
            <a:pPr marL="342900" indent="-342900">
              <a:lnSpc>
                <a:spcPct val="70000"/>
              </a:lnSpc>
            </a:pPr>
            <a:r>
              <a:rPr lang="en-US" sz="3200">
                <a:latin typeface="Limon S1" pitchFamily="2" charset="0"/>
              </a:rPr>
              <a:t>erobfµRkalenAEpñkxagmuxTwkhUreRcaHedIm,IkMritCRmabTwkEdlbNþalmkBIkar)at;bg;FarTwkhUr.</a:t>
            </a:r>
          </a:p>
          <a:p>
            <a:pPr marL="342900" indent="-342900">
              <a:lnSpc>
                <a:spcPct val="70000"/>
              </a:lnSpc>
            </a:pPr>
            <a:r>
              <a:rPr lang="en-US" sz="3200">
                <a:latin typeface="Limon S1" pitchFamily="2" charset="0"/>
              </a:rPr>
              <a:t>eFVICBa¢aMgkarBarTwkeRcaH)atsMNg;[manCeRmARKb;RKan;edIm,IbnßyCRmabTwkEdlbNþalmkBIka )at;bg;muxFarTwkhUr.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2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2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2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2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  <p:bldP spid="16282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2E102-42FC-4E4C-B788-BB20316FC78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63845" name="Picture 2" descr="Scan0210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752600" y="1143000"/>
            <a:ext cx="5729288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46" name="Text Box 4"/>
          <p:cNvSpPr txBox="1">
            <a:spLocks noChangeArrowheads="1"/>
          </p:cNvSpPr>
          <p:nvPr/>
        </p:nvSpPr>
        <p:spPr bwMode="auto">
          <a:xfrm>
            <a:off x="2362200" y="3443288"/>
            <a:ext cx="441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Limon S1" pitchFamily="2" charset="0"/>
              </a:rPr>
              <a:t>cak;fµxagmuxsMNg;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163852" name="ZoneTexte 17"/>
          <p:cNvSpPr txBox="1">
            <a:spLocks noChangeArrowheads="1"/>
          </p:cNvSpPr>
          <p:nvPr/>
        </p:nvSpPr>
        <p:spPr bwMode="auto">
          <a:xfrm>
            <a:off x="539750" y="4143375"/>
            <a:ext cx="8135938" cy="1554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kEnøgdak;CBa¢aMgkarBarTwkhUreRcaH</a:t>
            </a:r>
            <a:endParaRPr lang="en-US" sz="3200" b="1">
              <a:latin typeface="Limon S1" pitchFamily="2" charset="0"/>
            </a:endParaRPr>
          </a:p>
          <a:p>
            <a:r>
              <a:rPr lang="en-US" sz="3200">
                <a:latin typeface="Limon S1" pitchFamily="2" charset="0"/>
              </a:rPr>
              <a:t>kargarenHGaceFVIeTA)aneRBaHeyIgFøab;)aneFVIelIsMNg;CaeRcIn edayeyIgbNþúHCBa¢aMgkarBaTb;</a:t>
            </a:r>
          </a:p>
          <a:p>
            <a:r>
              <a:rPr lang="en-US" sz="3200">
                <a:latin typeface="Limon S1" pitchFamily="2" charset="0"/>
              </a:rPr>
              <a:t>karhUreRcaHCab;BIeRkamCBa¢aMgkMral)atRKWHsMNg;edaykarP¢ab;srésEdkebtugCBa¢aMgCamYyKña.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5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2E66B-F0DB-4342-B07D-C9FE6C01843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64867" name="Text Box 2"/>
          <p:cNvSpPr txBox="1">
            <a:spLocks noChangeArrowheads="1"/>
          </p:cNvSpPr>
          <p:nvPr/>
        </p:nvSpPr>
        <p:spPr bwMode="auto">
          <a:xfrm>
            <a:off x="914400" y="53975"/>
            <a:ext cx="7467600" cy="670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EfTaMsMNg;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ebtug nigfµerob</a:t>
            </a:r>
            <a:r>
              <a:rPr lang="fr-FR" sz="1300" b="1" u="sng"/>
              <a:t> 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slakb½Rtelx ³&gt;&gt;&gt;&gt;&gt;&gt;&gt;&gt;&gt;&gt;&gt;&gt;&gt;&gt;&gt;&gt;&gt;&gt;&gt;&gt;&gt;&gt;&gt;&gt;&gt;&gt;&gt;&gt;&gt;&gt;&gt;&gt;&gt;&gt;&gt;&gt;&gt;&gt;&gt;&gt;&gt;&gt;	kalbriec©T³&gt;&gt;&gt;&gt;&gt;&gt;&gt;&gt;&gt;&gt;&gt;&gt;&gt;&gt;&gt;&gt;&gt;&gt;&gt;&gt;&gt;&gt;&gt;&gt;&gt;&gt;&gt;&gt;&gt;&gt;&gt;&gt;&gt;&gt;&gt;&gt;&gt;&gt;&gt;&gt;&gt;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sMNg;elx ³&gt;&gt;&gt;&gt;&gt;&gt;&gt;&gt;&gt;&gt;&gt;&gt;&gt;&gt;&gt;&gt;&gt;&gt;&gt;&gt;&gt;&gt;&gt;&gt;&gt;&gt;&gt;&gt;&gt;&gt;&gt;&gt;&gt;&gt;&gt;&gt;&gt;&gt;&gt;&gt;&gt;&gt;&gt;&gt;&gt;&gt;&gt;&gt;	RbePTsMNg; ³&gt;&gt;&gt;&gt;&gt;&gt;&gt;&gt;&gt;&gt;&gt;&gt;&gt;&gt;&gt;&gt;&gt;&gt;&gt;&gt;&gt;&gt;&gt;&gt;&gt;&gt;&gt;&gt;&gt;&gt;&gt;&gt;&gt;&gt;&gt;&gt;&gt;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sßanPaB ³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TItaMg ³&gt;&gt;&gt;&gt;&gt;&gt;&gt;&gt;&gt;&gt;&gt;&gt;&gt;&gt;&gt;&gt;&gt;&gt;&gt;&gt;&gt;&gt;&gt;&gt;&gt;&gt;&gt;&gt;&gt;&gt;&gt;&gt;&gt;&gt;&gt;&gt;&gt;&gt;&gt;&gt;&gt;&gt;&gt;&gt;&gt;&gt;&gt;&gt;&gt;&gt;&gt;&gt;&gt;&gt;&gt;&gt;&gt;&gt;&gt;&gt;&gt;&gt;&gt;&gt;&gt;&gt;cMnYnTVarTwk ³&gt;&gt;&gt;&gt;&gt;&gt;&gt;&gt;&gt;&gt;&gt;&gt;&gt;&gt;&gt;&gt;&gt;&gt;&gt;&gt;&gt;&gt;&gt;&gt;&gt;&gt;&gt;&gt;&gt;&gt;&gt;&gt;&gt;&gt;&gt;&gt;&gt;&gt;&gt;&gt;&gt;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3200" b="1">
                <a:latin typeface="Limon S1" pitchFamily="2" charset="0"/>
              </a:rPr>
              <a:t>kargar)anbMeBj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sMGatxagkñúg nigxageRkAsMNg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erobryfµerob ebImaneRbH b¤)ak; ³ xSac;&gt;&gt;&gt;&gt;&gt;&gt;&gt;&gt;&gt;&gt;&gt;&gt;&gt;&gt;&gt;&gt;&gt;&gt;&gt;&gt;&gt;&gt;&gt;&gt;&gt;&gt;&gt;liRt   sIum:g;&gt;&gt;&gt;&gt;&gt;&gt;&gt;&gt;&gt;&gt;&gt;&gt;&gt;&gt;&gt;&gt;&gt;&gt;&gt;&gt;&gt;&gt;&gt;&gt;&gt;&gt;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Twk&gt;&gt;&gt;&gt;&gt;&gt;&gt;&gt;&gt;&gt;&gt;&gt;&gt;&gt;&gt;&gt;&gt;&gt;&gt;&gt;&gt;&gt;&gt;&gt;&gt;liRt   fµ&gt;&gt;&gt;&gt;&gt;&gt;&gt;&gt;&gt;&gt;&gt;&gt;&gt;&gt;&gt;&gt;&gt;&gt;&gt;&gt;&gt;&gt;&gt;&gt;&gt;&gt;&gt;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  eBlevla&gt;&gt;&gt;&gt;&gt;&gt;&gt;&gt;&gt;&gt;&gt;&gt;&gt;&gt;&gt;&gt;&gt;&gt;&gt;&gt;&gt;&gt;&gt;&gt;&gt;&gt;&gt;&gt;&gt;&gt;&gt;&gt;&gt;&gt;&gt;&gt;&gt;&gt;&gt;&gt;&gt;&gt;&gt;&gt;&gt;&gt;ema:g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cak;bMeBjsøabCBa¢aMgTwkeRcaH ³    dI&gt;&gt;&gt;&gt;&gt;&gt;&gt;&gt;&gt;&gt;&gt;&gt;&gt;&gt;&gt;&gt;&gt;&gt;&gt;&gt;&gt;&gt;&gt;&gt;&gt;m3   eBlevla&gt;&gt;&gt;&gt;&gt;&gt;&gt;&gt;&gt;&gt;&gt;&gt;&gt;&gt;&gt;&gt;&gt;&gt;&gt;&gt;&gt;&gt;&gt;&gt;&gt;&gt;&gt;&gt;&gt;&gt;&gt;&gt;&gt;&gt;&gt;&gt;&gt;ema:g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cak;bMeBjEpñkxagelITwkRckecjsMNg;³ RKw³fµ&gt;&gt;&gt;&gt;&gt;&gt;&gt;&gt;&gt;&gt;&gt;&gt;&gt;&gt;&gt;&gt;&gt;&gt; m3 eBlevla&gt;&gt;&gt;&gt;&gt;&gt;&gt;&gt;&gt;&gt;&gt;&gt;&gt;&gt;&gt;&gt;&gt;&gt;&gt;&gt;&gt;&gt;&gt;&gt;&gt;&gt;&gt;&gt;&gt;ema:g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karCRmHesµA&gt;&gt;&gt;&gt;&gt;&gt;&gt;&gt;&gt;&gt;&gt;&gt;&gt;&gt;&gt;&gt;&gt;&gt;&gt;&gt;&gt;&gt;&gt;&gt;&gt;&gt;&gt;&gt;&gt;&gt;&gt;&gt;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m2</a:t>
            </a:r>
            <a:endParaRPr lang="fr-FR" sz="1000">
              <a:latin typeface="Constantia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dak;eLIgvijKuNPaBcenøaHsMNg;ebtug nigdITMnb; ³ dI&gt;&gt;&gt;&gt;&gt;&gt;&gt;&gt;&gt;&gt;&gt;&gt;&gt;&gt;&gt;&gt;&gt;&gt;&gt;&gt;&gt;&gt;&gt;&gt;&gt;&gt;&gt;&gt;&gt;&gt;&gt;m3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kalbriecäT&gt;&gt;&gt;&gt;&gt;&gt;&gt;&gt;&gt;&gt;&gt;&gt;&gt;&gt;&gt;&gt;&gt;&gt;&gt;&gt;&gt;&gt;&gt;&gt;&gt;&gt;&gt;&gt;&gt;&gt;&gt;&gt;&gt;&gt;&gt;ema:g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 kt;sMKal;³</a:t>
            </a:r>
          </a:p>
          <a:p>
            <a:pPr>
              <a:lnSpc>
                <a:spcPct val="70000"/>
              </a:lnSpc>
            </a:pP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eQµaHRbFankardæan³&gt;&gt;&gt;&gt;&gt;&gt;&gt;&gt;&gt;&gt;&gt;&gt;&gt;&gt;&gt;&gt;&gt;&gt;&gt;&gt;&gt;&gt;&gt;&gt;&gt;&gt;&gt;&gt;&gt;&gt;&gt;&gt;&gt;&gt;&gt;&gt;&gt;</a:t>
            </a:r>
          </a:p>
          <a:p>
            <a:r>
              <a:rPr lang="en-US" sz="2800">
                <a:latin typeface="Limon S1" pitchFamily="2" charset="0"/>
              </a:rPr>
              <a:t>htßelxaRbFankardæan</a:t>
            </a: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4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4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4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4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4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4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48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706B1-E473-4C74-A64A-12F9730CAC8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5891" name="Text Box 2"/>
          <p:cNvSpPr txBox="1">
            <a:spLocks noChangeArrowheads="1"/>
          </p:cNvSpPr>
          <p:nvPr/>
        </p:nvSpPr>
        <p:spPr bwMode="auto">
          <a:xfrm>
            <a:off x="533400" y="0"/>
            <a:ext cx="8077200" cy="685800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sz="3200" b="1" u="sng">
                <a:latin typeface="Limon S1" pitchFamily="2" charset="0"/>
              </a:rPr>
              <a:t>r)aykarN_kargar</a:t>
            </a:r>
          </a:p>
          <a:p>
            <a:pPr algn="ctr">
              <a:lnSpc>
                <a:spcPct val="60000"/>
              </a:lnSpc>
            </a:pPr>
            <a:r>
              <a:rPr lang="en-US" sz="3200" b="1" u="sng">
                <a:latin typeface="Limon S1" pitchFamily="2" charset="0"/>
              </a:rPr>
              <a:t>EfTaMsMNg</a:t>
            </a:r>
            <a:r>
              <a:rPr lang="en-US" sz="3200" u="sng">
                <a:latin typeface="Limon S1" pitchFamily="2" charset="0"/>
              </a:rPr>
              <a:t>;</a:t>
            </a:r>
          </a:p>
          <a:p>
            <a:pPr algn="ctr">
              <a:lnSpc>
                <a:spcPct val="60000"/>
              </a:lnSpc>
            </a:pPr>
            <a:r>
              <a:rPr lang="en-US" sz="3200" b="1" u="sng">
                <a:latin typeface="Limon S1" pitchFamily="2" charset="0"/>
              </a:rPr>
              <a:t>ebtug nigfµerob</a:t>
            </a:r>
            <a:endParaRPr lang="fr-FR" sz="32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sMNg;elx&gt;&gt;&gt;&gt;&gt;&gt;&gt;&gt;&gt;&gt;&gt;&gt;&gt;&gt;&gt;&gt;&gt;&gt;&gt;&gt;&gt;&gt;&gt;&gt;&gt;&gt;&gt;&gt;&gt;&gt;&gt;&gt;&gt;&gt;&gt;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TItaMg&gt;&gt;&gt;&gt;&gt;&gt;&gt;&gt;&gt;&gt;&gt;&gt;&gt;&gt;&gt;&gt;&gt;&gt;&gt;&gt;&gt;&gt;&gt;&gt;&gt;&gt;&gt;&gt;&gt;&gt;&gt;&gt;&gt;&gt;&gt;&gt;&gt;&gt;&gt;&gt;&gt;&gt;&gt;&gt;&gt;&gt;&gt;&gt;&gt;&gt;cMnYnTVarTwk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60000"/>
              </a:lnSpc>
              <a:spcAft>
                <a:spcPts val="1000"/>
              </a:spcAft>
            </a:pPr>
            <a:r>
              <a:rPr lang="en-US" sz="3200" b="1" u="sng">
                <a:latin typeface="Limon S1" pitchFamily="2" charset="0"/>
              </a:rPr>
              <a:t>sßanPaBGakasFatu</a:t>
            </a:r>
            <a:endParaRPr lang="fr-FR" sz="3200" b="1" u="sng">
              <a:latin typeface="Limon S1" pitchFamily="2" charset="0"/>
            </a:endParaRPr>
          </a:p>
          <a:p>
            <a:pPr algn="ctr">
              <a:lnSpc>
                <a:spcPct val="50000"/>
              </a:lnSpc>
              <a:spcAft>
                <a:spcPts val="1000"/>
              </a:spcAft>
            </a:pPr>
            <a:r>
              <a:rPr lang="en-US" sz="2800">
                <a:latin typeface="Limon S1" pitchFamily="2" charset="0"/>
              </a:rPr>
              <a:t>RBHGaTitü 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</a:t>
            </a:r>
            <a:r>
              <a:rPr lang="en-US" sz="2800">
                <a:latin typeface="Limon S1" pitchFamily="2" charset="0"/>
              </a:rPr>
              <a:t>		 BBk 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</a:t>
            </a:r>
            <a:r>
              <a:rPr lang="en-US" sz="2800">
                <a:latin typeface="Limon S1" pitchFamily="2" charset="0"/>
              </a:rPr>
              <a:t>			ePøóg </a:t>
            </a:r>
            <a:r>
              <a:rPr lang="en-US" sz="2800">
                <a:latin typeface="Limon S1" pitchFamily="2" charset="0"/>
                <a:sym typeface="Wingdings" pitchFamily="2" charset="2"/>
              </a:rPr>
              <a:t>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50000"/>
              </a:lnSpc>
              <a:spcAft>
                <a:spcPts val="300"/>
              </a:spcAft>
            </a:pPr>
            <a:r>
              <a:rPr lang="en-US" sz="3200" b="1" u="sng">
                <a:latin typeface="Limon S1" pitchFamily="2" charset="0"/>
              </a:rPr>
              <a:t>kargar)anbMeBj</a:t>
            </a:r>
            <a:r>
              <a:rPr lang="fr-FR" sz="3200" b="1" u="sng">
                <a:latin typeface="Limon S1" pitchFamily="2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sMGatxagkñúg nigxageRkAsMNg;&gt;&gt;&gt;&gt;&gt;&gt;&gt;&gt;&gt;&gt;&gt;&gt;&gt;&gt;&gt;&gt;&gt;&gt;&gt;&gt;&gt;&gt;&gt;&gt;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Erobryfµerob ebImaneRbH b¤)ak;³ xSac;&gt;&gt;&gt;&gt;&gt;&gt;&gt;&gt;&gt;&gt;&gt;&gt;&gt;liRt&gt;&gt;&gt;&gt;&gt;&gt;&gt;&gt;&gt;&gt;&gt;sIum:g;&gt;&gt;&gt;&gt;&gt;&gt;&gt;&gt;&gt;&gt;&gt;kg. Twk&gt;&gt;&gt;&gt;&gt;&gt;&gt;&gt;&gt;&gt;&gt;&gt;&gt;&gt;&gt;liRt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fµ&gt;&gt;&gt;&gt;&gt;&gt;&gt;&gt;&gt;&gt;&gt;&gt;&gt;&gt;&gt;&gt;&gt;&gt;&gt;&gt;&gt;&gt;&gt;&gt;&gt;&gt;&gt;m3 eBlevla&gt;&gt;&gt;&gt;&gt;&gt;&gt;&gt;&gt;&gt;&gt;&gt;&gt;&gt;&gt;&gt;&gt;&gt;&gt;&gt;&gt;&gt;&gt;&gt;&gt;&gt;&gt;&gt;&gt;&gt;&gt;&gt;&gt;&gt;&gt;ema:g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cak;bMeBjsøabCBa¢aMgTwkeRcaH dI&gt;&gt;&gt;&gt;&gt;&gt;&gt;&gt;&gt;&gt;&gt;&gt;&gt;&gt;&gt;&gt;&gt;&gt;&gt;&gt;&gt;&gt;&gt;&gt;&gt;&gt;&gt;&gt;&gt;&gt;&gt;&gt;&gt;m3   eBlevla&gt;&gt;&gt;&gt;&gt;&gt;&gt;&gt;&gt;&gt;&gt;&gt;&gt;&gt;&gt;&gt;&gt;&gt;&gt;&gt;&gt;&gt;&gt;&gt;&gt;&gt;&gt;&gt;&gt;&gt;&gt;&gt;&gt;&gt;&gt;&gt;&gt;ema:g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cak;bMeBjEpñkxagelITwkRckecjsMNg;³ RKw³fµ&gt;&gt;&gt;&gt;&gt;&gt;&gt;&gt;&gt;&gt;&gt;&gt;&gt;&gt;&gt;&gt;&gt;&gt; m3 eBlevla&gt;&gt;&gt;&gt;&gt;&gt;&gt;&gt;&gt;&gt;&gt;&gt;&gt;&gt;&gt;&gt;&gt;&gt;&gt;&gt;&gt;&gt;&gt;&gt;&gt;&gt;&gt;&gt;&gt;ema:g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karCRmHesµA&gt;&gt;&gt;&gt;&gt;&gt;&gt;&gt;&gt;&gt;&gt;&gt;&gt;&gt;&gt;&gt;&gt;&gt;&gt;&gt;&gt;&gt;&gt;&gt;&gt;&gt;&gt;&gt;&gt;&gt;&gt;&gt;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m2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en-US" sz="2800">
                <a:latin typeface="Limon S1" pitchFamily="2" charset="0"/>
              </a:rPr>
              <a:t>dak;eLIgvijKuNPaBcenøaHsMNg;ebtug nigdITMnb; ³ dI&gt;&gt;&gt;&gt;&gt;&gt;&gt;&gt;&gt;&gt;&gt;&gt;m3 eBlevla&gt;&gt;&gt;&gt;&gt;&gt;&gt;&gt;&gt;&gt;&gt;&gt;&gt;&gt;&gt;&gt;&gt;&gt;&gt;&gt;&gt;&gt;&gt;&gt;&gt;&gt;&gt;&gt;&gt;ema:g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pt-PT" sz="2800" u="sng">
                <a:latin typeface="Limon S1" pitchFamily="2" charset="0"/>
              </a:rPr>
              <a:t>brikçareRbIR)as;</a:t>
            </a:r>
            <a:r>
              <a:rPr lang="pt-PT" sz="2800">
                <a:latin typeface="Limon S1" pitchFamily="2" charset="0"/>
              </a:rPr>
              <a:t>					</a:t>
            </a:r>
            <a:r>
              <a:rPr lang="pt-PT" sz="2800" u="sng">
                <a:latin typeface="Limon S1" pitchFamily="2" charset="0"/>
              </a:rPr>
              <a:t>eRbg\nn³eRbIGs;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&gt;&gt;&gt;&gt;&gt;&gt;&gt;&gt;&gt;&gt;&gt;&gt;&gt;&gt;&gt;&gt;&gt;&gt;&gt;&gt;&gt;&gt;&gt;&gt;&gt;&gt;&gt;&gt;&gt;&gt;&gt;&gt;&gt;&gt;&gt;&gt;&gt;&gt;&gt;&gt;ema:g				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&gt;&gt;&gt;&gt;&gt;&gt;&gt;&gt;&gt;&gt;&gt;&gt;&gt;&gt;&gt;&gt;&gt;&gt;&gt;&gt;&gt;&gt;&gt;&gt;&gt;&gt;&gt;&gt;&gt;&gt;&gt;&gt;&gt;&gt;&gt;&gt;&gt;&gt;&gt;&gt;ema:g			                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&gt;&gt;&gt;&gt;&gt;&gt;&gt;&gt;&gt;&gt;&gt;&gt;&gt;&gt;&gt;&gt;&gt;&gt;&gt;&gt;&gt;&gt;&gt;&gt;&gt;&gt;&gt;&gt;&gt;&gt;&gt;&gt;&gt;&gt;&gt;&gt;&gt;&gt;&gt;&gt;ema:g			                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endParaRPr lang="fr-FR" sz="1200"/>
          </a:p>
          <a:p>
            <a:pPr>
              <a:lnSpc>
                <a:spcPct val="60000"/>
              </a:lnSpc>
            </a:pPr>
            <a:r>
              <a:rPr lang="fr-FR" sz="2800" u="sng">
                <a:latin typeface="Limon S1" pitchFamily="2" charset="0"/>
              </a:rPr>
              <a:t>QñÜlCag</a:t>
            </a: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 u="sng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 u="sng">
                <a:latin typeface="Limon S1" pitchFamily="2" charset="0"/>
              </a:rPr>
              <a:t>kt;sMKal</a:t>
            </a:r>
            <a:r>
              <a:rPr lang="fr-FR" sz="2800">
                <a:latin typeface="Limon S1" pitchFamily="2" charset="0"/>
              </a:rPr>
              <a:t>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 u="sng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 u="sng">
                <a:latin typeface="Limon S1" pitchFamily="2" charset="0"/>
              </a:rPr>
              <a:t>GñkTTYlxusRtUv</a:t>
            </a: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&gt;&gt;&gt;&gt;&gt;&gt;&gt;&gt;&gt;&gt;&gt;&gt;&gt;&gt;&gt;&gt;&gt;&gt;&gt;&gt;&gt;&gt;&gt;&gt;&gt;&gt;&gt;&gt;&gt;&gt;&gt;&gt;&gt;&gt;&gt;&gt;&gt;&gt;&gt;&gt;&gt;&gt;&gt;&gt;&gt;&gt;   htßelxa</a:t>
            </a:r>
          </a:p>
          <a:p>
            <a:pPr algn="ctr">
              <a:spcAft>
                <a:spcPts val="1000"/>
              </a:spcAft>
            </a:pPr>
            <a:endParaRPr lang="fr-FR" sz="2800" u="sng">
              <a:latin typeface="Limon S1" pitchFamily="2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58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ED336-C06C-450B-9120-DB75658C195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714500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6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</a:p>
          <a:p>
            <a:pPr algn="ctr"/>
            <a:r>
              <a:rPr lang="fr-FR" sz="9600" b="1">
                <a:solidFill>
                  <a:srgbClr val="000000"/>
                </a:solidFill>
                <a:latin typeface="Limon S1" pitchFamily="2" charset="0"/>
              </a:rPr>
              <a:t>TMnb;</a:t>
            </a:r>
            <a:endParaRPr lang="en-US" sz="9600" b="1">
              <a:solidFill>
                <a:srgbClr val="000000"/>
              </a:solidFill>
              <a:latin typeface="Limon S1" pitchFamily="2" charset="0"/>
            </a:endParaRP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3851275" y="1009650"/>
            <a:ext cx="14859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3106738" y="-10001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" name="ZoneTexte 7"/>
          <p:cNvSpPr txBox="1">
            <a:spLocks noChangeArrowheads="1"/>
          </p:cNvSpPr>
          <p:nvPr/>
        </p:nvSpPr>
        <p:spPr bwMode="auto">
          <a:xfrm>
            <a:off x="2555875" y="4851400"/>
            <a:ext cx="3962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u="sng">
                <a:latin typeface="Limon S1" pitchFamily="2" charset="0"/>
              </a:rPr>
              <a:t>pøÚvebIkbr b¤xñgTMnb;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D8CA9-5697-4CF3-8786-32E050282CD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13" descr="Scan0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3968750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Scan01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5213" y="1371600"/>
            <a:ext cx="4116387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375" y="13414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cegáamsMbukman;</a:t>
            </a:r>
            <a:r>
              <a:rPr lang="en-US"/>
              <a:t> 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572125" y="1268413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bnÞHkgþaj;</a:t>
            </a:r>
            <a:r>
              <a:rPr lang="en-US"/>
              <a:t> </a:t>
            </a:r>
          </a:p>
        </p:txBody>
      </p:sp>
      <p:pic>
        <p:nvPicPr>
          <p:cNvPr id="9" name="Picture 9" descr="Scan019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0" y="4276725"/>
            <a:ext cx="3733800" cy="2352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38400" y="6092825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karbMEbkecjépÞelIRKYsRkhm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743200" y="765175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latin typeface="Limon S1" pitchFamily="2" charset="0"/>
              </a:rPr>
              <a:t>rMlwkBIPaBxUcxatmYycMnYn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13447-6E63-4BDA-8548-8AC87983C81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 bwMode="auto">
          <a:xfrm>
            <a:off x="6477000" y="36544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A531EC-362B-4590-ABE6-26B2908AD53F}" type="slidenum">
              <a:rPr 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4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43" descr="DSCF5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676400"/>
            <a:ext cx="3810000" cy="285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533400" y="4005263"/>
            <a:ext cx="373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</a:rPr>
              <a:t>RbB½nenAbwgNay </a:t>
            </a:r>
          </a:p>
        </p:txBody>
      </p:sp>
      <p:pic>
        <p:nvPicPr>
          <p:cNvPr id="9" name="Picture 45" descr="DSCF49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1676400"/>
            <a:ext cx="3810000" cy="285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4876800" y="4005263"/>
            <a:ext cx="373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</a:rPr>
              <a:t>RbB½nenAbUspl </a:t>
            </a:r>
          </a:p>
        </p:txBody>
      </p:sp>
      <p:sp>
        <p:nvSpPr>
          <p:cNvPr id="171019" name="Rectangle 4"/>
          <p:cNvSpPr>
            <a:spLocks noChangeArrowheads="1"/>
          </p:cNvSpPr>
          <p:nvPr/>
        </p:nvSpPr>
        <p:spPr bwMode="auto">
          <a:xfrm>
            <a:off x="533400" y="9874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latin typeface="Limon S1" pitchFamily="2" charset="0"/>
              </a:rPr>
              <a:t>epSIm nigRCabTwk</a:t>
            </a:r>
            <a:r>
              <a:rPr lang="fr-FR" sz="1600">
                <a:latin typeface="Constantia" pitchFamily="18" charset="0"/>
              </a:rPr>
              <a:t>	</a:t>
            </a:r>
            <a:endParaRPr lang="en-US" sz="1600">
              <a:latin typeface="Constantia" pitchFamily="18" charset="0"/>
            </a:endParaRPr>
          </a:p>
        </p:txBody>
      </p:sp>
      <p:pic>
        <p:nvPicPr>
          <p:cNvPr id="12" name="Picture 8" descr="Kap She Dike n° 23#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4457700"/>
            <a:ext cx="3200400" cy="2400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19438" y="6381750"/>
            <a:ext cx="2824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Limon S1" pitchFamily="2" charset="0"/>
              </a:rPr>
              <a:t>RkhUgdac;eCIgeTrdIcak;</a:t>
            </a:r>
          </a:p>
        </p:txBody>
      </p:sp>
      <p:sp>
        <p:nvSpPr>
          <p:cNvPr id="171022" name="Rectangle 4"/>
          <p:cNvSpPr>
            <a:spLocks noChangeArrowheads="1"/>
          </p:cNvSpPr>
          <p:nvPr/>
        </p:nvSpPr>
        <p:spPr bwMode="auto">
          <a:xfrm>
            <a:off x="457200" y="46482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Limon S1" pitchFamily="2" charset="0"/>
              </a:rPr>
              <a:t>cg¥ÚrdIdac;edayTwkhUr</a:t>
            </a:r>
            <a:r>
              <a:rPr lang="en-US" sz="2800" b="1">
                <a:latin typeface="Limon S1" pitchFamily="2" charset="0"/>
              </a:rPr>
              <a:t> </a:t>
            </a:r>
            <a:r>
              <a:rPr lang="fr-FR" sz="1600">
                <a:latin typeface="Constantia" pitchFamily="18" charset="0"/>
              </a:rPr>
              <a:t>	</a:t>
            </a:r>
            <a:endParaRPr lang="en-US" sz="1600">
              <a:latin typeface="Constantia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743200" y="765175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latin typeface="Limon S1" pitchFamily="2" charset="0"/>
              </a:rPr>
              <a:t>rMlwkBIPaBxUcxatmYycMnYn</a:t>
            </a:r>
          </a:p>
        </p:txBody>
      </p:sp>
      <p:sp>
        <p:nvSpPr>
          <p:cNvPr id="25613" name="Rectangle 24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25614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71019" grpId="0" build="allAtOnce"/>
      <p:bldP spid="13" grpId="0"/>
      <p:bldP spid="17102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6CCE3-36E6-4D06-A1F2-8394254195D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47800" y="2590800"/>
            <a:ext cx="6324600" cy="1570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851275" y="1009650"/>
            <a:ext cx="14859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3106738" y="-10001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F58B7-54F8-4EF0-9938-1990407EA9AB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8" descr="Scan02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828800"/>
            <a:ext cx="3733800" cy="2481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0" descr="Scan0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828800"/>
            <a:ext cx="3657600" cy="2481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06400" y="3789363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karxUcxarFñab;reNþA b¤GagTwk</a:t>
            </a:r>
            <a:r>
              <a:rPr lang="en-US"/>
              <a:t>	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257800" y="3860800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latin typeface="Limon S1" pitchFamily="2" charset="0"/>
              </a:rPr>
              <a:t>karxUcxatbnÞab;</a:t>
            </a:r>
            <a:r>
              <a:rPr lang="en-US"/>
              <a:t> </a:t>
            </a:r>
          </a:p>
        </p:txBody>
      </p:sp>
      <p:pic>
        <p:nvPicPr>
          <p:cNvPr id="11" name="Picture 14" descr="Polder 5 inondation en 2003 n°4#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4400550"/>
            <a:ext cx="3276600" cy="2425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781300" y="6400800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Constantia" pitchFamily="18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4724400" y="556260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743200" y="83661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latin typeface="Limon S1" pitchFamily="2" charset="0"/>
              </a:rPr>
              <a:t>rMlwkBIPaBxUcxatmYycMnYn</a:t>
            </a:r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6C6B0-3513-4E7F-9B67-1DD5BC996DDF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14400" y="260350"/>
            <a:ext cx="7239000" cy="6500813"/>
          </a:xfrm>
          <a:prstGeom prst="rect">
            <a:avLst/>
          </a:prstGeom>
          <a:noFill/>
          <a:ln w="1905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EfTaMpøÚvebIkbr</a:t>
            </a:r>
            <a:endParaRPr lang="fr-FR" sz="3200" b="1" u="sng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TMnb;elx&gt;&gt;&gt;&gt;&gt;&gt;&gt;&gt;&gt;&gt;&gt;&gt;&gt;&gt;&gt;&gt;&gt;&gt;&gt;&gt;&gt;&gt;&gt;&gt;&gt;&gt;&gt;&gt;&gt;&gt;&gt;&gt;&gt;&gt;&gt;&gt;&gt;&gt;&gt;&gt;&gt;&gt;&gt;&gt;&gt;&gt;&gt;&gt;&gt;&gt;&gt;&gt;&gt;&gt;&gt;&gt;&gt;&gt;&gt;&gt;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tMbn;&gt;&gt;&gt;&gt;&gt;&gt;&gt;&gt;&gt;&gt;&gt;&gt;&gt;&gt;&gt;&gt;&gt;&gt;&gt;&gt;&gt;&gt;&gt;&gt;&gt;&gt;&gt;&gt;&gt;&gt;&gt;&gt;&gt;&gt;&gt;&gt;&gt;&gt;&gt;&gt;&gt;&gt;&gt;&gt;&gt;&gt;&gt;&gt;&gt;&gt;&gt;&gt;&gt;&gt;&gt;&gt;&gt;&gt;&gt;&gt;&gt;&gt;&gt;&gt;&gt;&gt;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BI&gt;&gt;&gt;&gt;&gt;&gt;&gt;&gt;&gt;&gt;&gt;&gt;&gt;&gt;&gt;&gt;&gt;&gt;&gt;&gt;&gt;&gt;&gt;&gt;&gt;&gt;&gt;&gt;&gt;&gt;&gt;&gt;&gt;&gt;&gt;&gt;&gt;&gt;&gt;&gt;&gt;&gt;&gt;eTA&gt;&gt;&gt;&gt;&gt;&gt;&gt;&gt;&gt;&gt;&gt;&gt;&gt;&gt;&gt;&gt;&gt;&gt;&gt;&gt;&gt;&gt;&gt;&gt;&gt;&gt;&gt;&gt;&gt;&gt;&gt;&gt;&gt;&gt;RbEvgKitCaEmRt&gt;&gt;&gt;&gt;&gt;&gt;&gt;&gt;&gt;&gt;&gt;&gt;&gt;&gt;&gt;&gt;&gt;&gt;&gt;&gt;&gt;&gt;&gt;&gt;&gt;&gt;&gt;&gt;&gt;&gt;&gt;&gt;&gt;&gt;&gt;&gt;&gt;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3200" b="1" u="sng">
                <a:latin typeface="Limon S1" pitchFamily="2" charset="0"/>
              </a:rPr>
              <a:t>TMhM</a:t>
            </a:r>
            <a:endParaRPr lang="fr-FR" sz="3200" b="1" u="sng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TTwgtMbn;ebIkbr ¬m¦&gt;&gt;&gt;&gt;&gt;&gt;&gt;&gt;&gt;&gt;&gt;&gt;&gt;&gt;&gt;&gt;&gt;&gt;&gt;&gt;&gt;&gt;&gt;&gt;&gt;&gt;&gt;&gt;&gt;&gt;&gt;&gt;&gt;&gt;&gt;&gt;&gt;&gt;&gt;&gt;&gt;&gt;&gt;&gt;&gt;&gt;&gt;&gt;&gt;&gt;&gt;&gt;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kMras;RKYsRkhmbukbMENn¬m¦&gt;&gt;&gt;&gt;&gt;&gt;&gt;&gt;&gt;&gt;&gt;&gt;&gt;&gt;&gt;&gt;&gt;&gt;&gt;&gt;&gt;&gt;&gt;&gt;&gt;&gt;&gt;&gt;&gt;&gt;&gt;&gt;&gt;&gt;&gt;&gt;&gt;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brimaNRKYsRkhmTukenAkEnøg&gt;&gt;&gt;&gt;&gt;&gt;&gt;&gt;&gt;&gt;&gt;&gt;&gt;&gt;&gt;&gt;&gt;&gt;&gt;&gt;&gt;&gt;&gt;&gt;&gt;&gt;&gt;&gt;&gt;cMnYnrWm:k&gt;&gt;&gt;&gt;&gt;&gt;&gt;&gt;&gt;&gt;&gt;&gt;&gt;&gt;&gt;&gt;&gt;&gt;&gt;&gt;&gt;&gt;&gt;&gt;&gt;&gt;&gt;&gt;&gt;&gt;&gt;&gt;&gt;&gt;&gt;m3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brimaNRKYsRkhm&gt;&gt;&gt;&gt;&gt;&gt;&gt;&gt;&gt;&gt;&gt;&gt;&gt;&gt;&gt;&gt;&gt;&gt;&gt;&gt;&gt;&gt;&gt;&gt;&gt;&gt;&gt;&gt;&gt;&gt;&gt;&gt;&gt;&gt;&gt;&gt;&gt;&gt;&gt;&gt;&gt;&gt;&gt;&gt;&gt;&gt;&gt;&gt;&gt;&gt;m3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wk&gt;&gt;&gt;&gt;&gt;&gt;&gt;&gt;&gt;&gt;&gt;&gt;&gt;&gt;&gt;&gt;&gt;&gt;&gt;&gt;&gt;&gt;&gt;&gt;&gt;&gt;&gt;&gt;&gt;&gt;&gt;&gt;&gt;&gt;&gt;&gt;&gt;&gt;&gt;&gt;&gt;&gt;&gt;&gt;sIuEtn&gt;&gt;&gt;&gt;&gt;&gt;&gt;&gt;&gt;&gt;&gt;&gt;&gt;&gt;&gt;&gt;&gt;&gt;&gt;&gt;&gt;&gt;&gt;&gt;&gt;&gt;&gt;&gt;&gt;&gt;&gt;&gt;&gt;&gt;&gt;&gt;&gt;&gt;&gt;m3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srub&gt;&gt;&gt;&gt;&gt;&gt;&gt;&gt;&gt;&gt;&gt;&gt;&gt;&gt;&gt;&gt;&gt;&gt;&gt;&gt;&gt;&gt;&gt;&gt;&gt;&gt;&gt;&gt;&gt;&gt;&gt;&gt;&gt;&gt;&gt;&gt;&gt;&gt;&gt;&gt;&gt;&gt; m3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 u="sng">
                <a:latin typeface="Limon S1" pitchFamily="2" charset="0"/>
              </a:rPr>
              <a:t>kt;sMKal;</a:t>
            </a:r>
          </a:p>
          <a:p>
            <a:pPr>
              <a:lnSpc>
                <a:spcPct val="80000"/>
              </a:lnSpc>
            </a:pP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htßelxaRbFankardæan</a:t>
            </a:r>
            <a:endParaRPr lang="fr-FR" sz="2800">
              <a:latin typeface="Limon S1" pitchFamily="2" charset="0"/>
            </a:endParaRPr>
          </a:p>
          <a:p>
            <a:pPr algn="ctr">
              <a:spcAft>
                <a:spcPts val="1000"/>
              </a:spcAft>
            </a:pPr>
            <a:endParaRPr lang="fr-FR" sz="2800" u="sng">
              <a:latin typeface="Limon S1" pitchFamily="2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3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3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3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3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3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3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40E70-923E-44FA-AA07-D4CE2F041EC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762000" y="0"/>
            <a:ext cx="7391400" cy="6858000"/>
          </a:xfrm>
          <a:prstGeom prst="rect">
            <a:avLst/>
          </a:prstGeom>
          <a:noFill/>
          <a:ln w="1905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r)aykarN_kargar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EfTaMpøÚvebIkbr</a:t>
            </a:r>
            <a:endParaRPr lang="fr-FR" sz="3200" b="1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TMnb;elx&gt;&gt;&gt;&gt;&gt;&gt;&gt;&gt;&gt;&gt;&gt;&gt;&gt;&gt;&gt;&gt;&gt;&gt;&gt;&gt;&gt;&gt;&gt;&gt;&gt;&gt;&gt;&gt;&gt;&gt;&gt;&gt;&gt;&gt;&gt;&gt;&gt;&gt;&gt;&gt;&gt;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tMbn;&gt;&gt;&gt;&gt;&gt;&gt;&gt;&gt;&gt;&gt;&gt;&gt;&gt;&gt;&gt;&gt;&gt;&gt;&gt;&gt;&gt;&gt;&gt;&gt;&gt;&gt;&gt;&gt;&gt;&gt;&gt;&gt;&gt;&gt;&gt;&gt;&gt;&gt;&gt;&gt;&gt;&gt;&gt;&gt;&gt;&gt;&gt;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BI&gt;&gt;&gt;&gt;&gt;&gt;&gt;&gt;&gt;&gt;&gt;&gt;&gt;&gt;&gt;&gt;&gt;&gt;&gt;&gt;&gt;&gt;&gt;&gt;&gt;&gt;&gt;&gt;&gt;&gt;&gt;&gt;&gt;&gt;&gt;&gt;&gt;&gt;eTA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sßanPaBgakasFatu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RBHGaTitü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       		</a:t>
            </a:r>
            <a:r>
              <a:rPr lang="en-US" sz="2800">
                <a:latin typeface="Limon S1" pitchFamily="2" charset="0"/>
              </a:rPr>
              <a:t>BBk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	ePøóg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brimaNkargar)aneFVI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RbEvg&gt;&gt;&gt;&gt;&gt;&gt;&gt;&gt;&gt;&gt;&gt;&gt;&gt;&gt;&gt;&gt;&gt;&gt;&gt;&gt;&gt;&gt;&gt;&gt;&gt;&gt;&gt;&gt;&gt;&gt;&gt;&gt;&gt;&gt;&gt;&gt;&gt;&gt;&gt;m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beNþay&gt;&gt;&gt;&gt;&gt;&gt;&gt;&gt;&gt;&gt;&gt;&gt;&gt;&gt;&gt;&gt;&gt;&gt;&gt;&gt;&gt;&gt;&gt;&gt;&gt;&gt;&gt;&gt;&gt;&gt;&gt;&gt;&gt;&gt;&gt;m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kMras;bgðab;&gt;&gt;&gt;&gt;&gt;&gt;&gt;&gt;&gt;&gt;&gt;&gt;&gt;&gt;&gt;&gt;&gt;&gt;&gt;&gt;&gt;&gt;&gt;&gt;&gt;&gt;&gt;&gt;&gt;&gt;&gt;m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RKYsRkhm&gt;&gt;&gt;&gt;&gt;&gt;&gt;&gt;&gt;&gt;&gt;&gt;&gt;&gt;&gt;&gt;&gt;&gt;&gt;&gt;&gt;&gt;&gt;&gt;&gt;&gt;&gt;&gt;&gt;&gt;&gt;m3 rWm:k&gt;&gt;&gt;&gt;&gt;&gt;&gt;&gt;&gt;&gt;&gt;&gt;&gt;&gt;&gt;&gt;&gt;&gt;&gt;&gt;&gt;&gt;&gt;&gt;&gt;&gt;&gt;&gt;&gt;&gt;&gt;m3&gt;&gt;&gt;&gt;&gt;&gt;&gt;&gt;&gt;&gt;&gt;&gt;&gt;&gt;&gt;&gt;&gt;&gt;&gt;&gt;srubRKYsRkhm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wk&gt;&gt;&gt;&gt;&gt;&gt;&gt;&gt;&gt;&gt;&gt;&gt;&gt;&gt;&gt;&gt;&gt;&gt;&gt;&gt;&gt;&gt;&gt;&gt;&gt;&gt;&gt;&gt;&gt;&gt;&gt;&gt;&gt;&gt;&gt;&gt;&gt;&gt;&gt;&gt;&gt;&gt;&gt;sIuEtn&gt;&gt;&gt;&gt;&gt;&gt;&gt;&gt;&gt;&gt;&gt;&gt;&gt;&gt;&gt;&gt;&gt;&gt;&gt;&gt;&gt;&gt;&gt;&gt;&gt;&gt;&gt;&gt;&gt;&gt;&gt;&gt;&gt;&gt;&gt; m3         srub</a:t>
            </a:r>
            <a:endParaRPr lang="fr-FR" sz="1300"/>
          </a:p>
          <a:p>
            <a:pPr>
              <a:lnSpc>
                <a:spcPct val="70000"/>
              </a:lnSpc>
            </a:pPr>
            <a:r>
              <a:rPr lang="pt-PT" sz="2800" b="1" u="sng">
                <a:latin typeface="Limon S1" pitchFamily="2" charset="0"/>
              </a:rPr>
              <a:t>brikçareRbIR)as;</a:t>
            </a:r>
            <a:r>
              <a:rPr lang="pt-PT" sz="2800" b="1">
                <a:latin typeface="Limon S1" pitchFamily="2" charset="0"/>
              </a:rPr>
              <a:t>					</a:t>
            </a:r>
            <a:r>
              <a:rPr lang="pt-PT" sz="2800" b="1" u="sng">
                <a:latin typeface="Limon S1" pitchFamily="2" charset="0"/>
              </a:rPr>
              <a:t>eRbg\nn³eRbIGs</a:t>
            </a:r>
            <a:r>
              <a:rPr lang="pt-PT" sz="2800" u="sng">
                <a:latin typeface="Limon S1" pitchFamily="2" charset="0"/>
              </a:rPr>
              <a:t>;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&gt;&gt;&gt;&gt;&gt;&gt;&gt;&gt;&gt;&gt;&gt;&gt;&gt;&gt;&gt;&gt;&gt;&gt;&gt;&gt;&gt;&gt;&gt;&gt;&gt;&gt;&gt;&gt;&gt;&gt;&gt;&gt;&gt;&gt;&gt;&gt;&gt;&gt;&gt;&gt;ema:g			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&gt;&gt;&gt;&gt;&gt;&gt;&gt;&gt;&gt;&gt;&gt;&gt;&gt;&gt;&gt;&gt;&gt;&gt;&gt;&gt;&gt;&gt;&gt;&gt;&gt;&gt;&gt;&gt;&gt;&gt;&gt;&gt;&gt;&gt;&gt;&gt;&gt;&gt;&gt;&gt;ema:g		                &gt;&gt;&gt;&gt;&gt;&gt;&gt;&gt;&gt;&gt;&gt;&gt;&gt;&gt;&gt;&gt;&gt;&gt;&gt;&gt;&gt;&gt;&gt;&gt;&gt;&gt;&gt;&gt;&gt;&gt;&gt;&gt;&gt;&gt;&gt;&gt;&gt;&gt;&gt;&gt;&gt;liRt</a:t>
            </a:r>
            <a:r>
              <a:rPr lang="fr-FR"/>
              <a:t> 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&gt;&gt;&gt;&gt;&gt;&gt;&gt;&gt;&gt;&gt;&gt;&gt;&gt;&gt;&gt;&gt;&gt;&gt;&gt;&gt;&gt;&gt;&gt;&gt;&gt;&gt;&gt;&gt;&gt;&gt;&gt;&gt;&gt;&gt;&gt;&gt;&gt;&gt;&gt;&gt;ema:g		                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 sz="2800" b="1" u="sng">
                <a:latin typeface="Limon S1" pitchFamily="2" charset="0"/>
              </a:rPr>
              <a:t>QñÜlCag</a:t>
            </a: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 sz="2800" b="1" u="sng">
                <a:latin typeface="Limon S1" pitchFamily="2" charset="0"/>
              </a:rPr>
              <a:t>kt;sMKal</a:t>
            </a:r>
            <a:r>
              <a:rPr lang="fr-FR" sz="2800">
                <a:latin typeface="Limon S1" pitchFamily="2" charset="0"/>
              </a:rPr>
              <a:t>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 sz="2800" b="1" u="sng">
                <a:latin typeface="Limon S1" pitchFamily="2" charset="0"/>
              </a:rPr>
              <a:t>GñkTTYlxusRtUv</a:t>
            </a: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&gt;&gt;&gt;&gt;&gt;&gt;&gt;&gt;&gt;&gt;&gt;&gt;&gt;&gt;&gt;&gt;&gt;&gt;&gt;&gt;&gt;&gt;&gt;&gt;&gt;&gt;&gt;&gt;&gt;&gt;&gt;&gt;&gt;&gt;&gt;&gt;&gt;&gt;&gt;&gt;&gt;&gt;&gt;&gt;&gt;&gt;   htßelxa</a:t>
            </a: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4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4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4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4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4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4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2B671-C645-423F-A2B8-1FDE70A84404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75109" name="ZoneTexte 6"/>
          <p:cNvSpPr txBox="1">
            <a:spLocks noChangeArrowheads="1"/>
          </p:cNvSpPr>
          <p:nvPr/>
        </p:nvSpPr>
        <p:spPr bwMode="auto">
          <a:xfrm>
            <a:off x="152400" y="1268413"/>
            <a:ext cx="8839200" cy="52403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3600" b="1" u="sng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erobcMeRKOgcRk</a:t>
            </a:r>
            <a:endParaRPr lang="fr-FR" sz="3600" b="1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  <a:p>
            <a:pPr marL="342900" indent="-342900">
              <a:defRPr/>
            </a:pPr>
            <a:r>
              <a:rPr lang="en-US" sz="3200">
                <a:latin typeface="Limon S1" pitchFamily="2" charset="0"/>
              </a:rPr>
              <a:t>eyIgGacGnuvtþkargarCamYyma:sIunQUsdIEtmYy)an RbsinebIeRbImanma:sIunQUsdIeRcInvaGacRtwmEt</a:t>
            </a:r>
          </a:p>
          <a:p>
            <a:pPr marL="342900" indent="-342900">
              <a:defRPr/>
            </a:pPr>
            <a:r>
              <a:rPr lang="en-US" sz="3200">
                <a:latin typeface="Limon S1" pitchFamily="2" charset="0"/>
              </a:rPr>
              <a:t>eFVIkargarbnþknÞúyKñakñúgeBlEtmYyenaH.</a:t>
            </a:r>
          </a:p>
          <a:p>
            <a:pPr marL="342900" indent="-342900">
              <a:defRPr/>
            </a:pPr>
            <a:r>
              <a:rPr lang="en-US" sz="3200">
                <a:latin typeface="Limon S1" pitchFamily="2" charset="0"/>
              </a:rPr>
              <a:t>kñúgkrNIenHmann½yfama:sIunQUsdICaeRcIneFVIkarTisEtmYytambeNþayxñgTMnb; rWpøÚvebIkbrCaeRcInKILÚ </a:t>
            </a:r>
          </a:p>
          <a:p>
            <a:pPr marL="342900" indent="-342900">
              <a:defRPr/>
            </a:pPr>
            <a:r>
              <a:rPr lang="en-US" sz="3200">
                <a:latin typeface="Limon S1" pitchFamily="2" charset="0"/>
              </a:rPr>
              <a:t>EmRt  . elITMnb;ceg¥ótQUs2CMhanRKb;RKan;sMrab;ma:sIunQUsdIeTAmk.</a:t>
            </a:r>
          </a:p>
          <a:p>
            <a:pPr marL="342900" indent="-342900">
              <a:defRPr/>
            </a:pPr>
            <a:r>
              <a:rPr lang="en-US" sz="3200">
                <a:latin typeface="Limon S1" pitchFamily="2" charset="0"/>
              </a:rPr>
              <a:t>Rby½tñ suvtþiPaBkargarrbs;buKÁlik nigrfynþebIkbreTAmkelIxñgTMnb; b¤pøÚvebIkbr.</a:t>
            </a:r>
          </a:p>
          <a:p>
            <a:pPr marL="342900" indent="-342900">
              <a:defRPr/>
            </a:pPr>
            <a:r>
              <a:rPr lang="en-US" sz="3200">
                <a:latin typeface="Limon S1" pitchFamily="2" charset="0"/>
              </a:rPr>
              <a:t>vacaM)ac;eRKOgcRkTaMgenaHbMBak;]bkrN_Rbman nigsBaØa. kardæanRtUvmansBaØanaMpøÚv nigpøakcMNaM.</a:t>
            </a:r>
          </a:p>
          <a:p>
            <a:pPr marL="342900" indent="-342900">
              <a:defRPr/>
            </a:pPr>
            <a:r>
              <a:rPr lang="en-US" sz="3200">
                <a:latin typeface="Limon S1" pitchFamily="2" charset="0"/>
              </a:rPr>
              <a:t>manrebobeFVIkar2ya:gCamUldæan ³</a:t>
            </a:r>
          </a:p>
          <a:p>
            <a:pPr marL="342900" indent="-342900">
              <a:defRPr/>
            </a:pPr>
            <a:r>
              <a:rPr lang="en-US" sz="3200">
                <a:latin typeface="Limon S1" pitchFamily="2" charset="0"/>
              </a:rPr>
              <a:t>rebobTImYy KWraysMPar³BIcMNuckNþalTMnb;eq&lt;aHeTAxagenHCarebob</a:t>
            </a:r>
            <a:r>
              <a:rPr lang="en-US"/>
              <a:t> A.</a:t>
            </a:r>
          </a:p>
          <a:p>
            <a:pPr marL="342900" indent="-342900">
              <a:defRPr/>
            </a:pPr>
            <a:r>
              <a:rPr lang="en-US" sz="3200">
                <a:latin typeface="Limon S1" pitchFamily="2" charset="0"/>
              </a:rPr>
              <a:t>rebobTIBIr RbmUleLIgvijsMPar³RCugxageRkATMnb;eTAEb:kpÞúyCarebob</a:t>
            </a:r>
            <a:r>
              <a:rPr lang="en-US"/>
              <a:t> B.</a:t>
            </a:r>
            <a:endParaRPr lang="fr-FR" sz="1400">
              <a:latin typeface="Constantia" pitchFamily="18" charset="0"/>
            </a:endParaRPr>
          </a:p>
          <a:p>
            <a:pPr marL="342900" indent="-342900" algn="just">
              <a:defRPr/>
            </a:pPr>
            <a:endParaRPr lang="fr-FR" sz="1400">
              <a:latin typeface="Constantia" pitchFamily="18" charset="0"/>
            </a:endParaRP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5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5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3212C-5B43-457B-904C-247ED7F125AC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Espace réservé du numéro de diapositive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249BB9-6EA3-4F59-9CE0-5952ABB0D063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6132" name="Picture 2" descr="C:\Users\Vincent DAVID\Documents\Scan00117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47800"/>
            <a:ext cx="3368675" cy="510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9388" y="836613"/>
            <a:ext cx="37449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u="sng">
                <a:latin typeface="Limon S1" pitchFamily="2" charset="0"/>
              </a:rPr>
              <a:t>rebob</a:t>
            </a:r>
            <a:r>
              <a:rPr lang="en-US" b="1" u="sng"/>
              <a:t> A</a:t>
            </a:r>
          </a:p>
        </p:txBody>
      </p:sp>
      <p:sp>
        <p:nvSpPr>
          <p:cNvPr id="176136" name="ZoneTexte 9"/>
          <p:cNvSpPr txBox="1">
            <a:spLocks noChangeArrowheads="1"/>
          </p:cNvSpPr>
          <p:nvPr/>
        </p:nvSpPr>
        <p:spPr bwMode="auto">
          <a:xfrm>
            <a:off x="3900488" y="2438400"/>
            <a:ext cx="5135562" cy="3289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>
                <a:latin typeface="Limon S1" pitchFamily="2" charset="0"/>
              </a:rPr>
              <a:t>rebob </a:t>
            </a:r>
            <a:r>
              <a:rPr lang="en-US" sz="1600" b="1" u="sng">
                <a:latin typeface="Arial Unicode MS" pitchFamily="34" charset="-128"/>
              </a:rPr>
              <a:t>A</a:t>
            </a:r>
            <a:endParaRPr lang="en-US" sz="3600" b="1">
              <a:latin typeface="Limon S1" pitchFamily="2" charset="0"/>
            </a:endParaRPr>
          </a:p>
          <a:p>
            <a:r>
              <a:rPr lang="en-US" sz="3200">
                <a:latin typeface="Limon S1" pitchFamily="2" charset="0"/>
              </a:rPr>
              <a:t>ma:sIuQUsdIeFVIdMeNIrBIcMNuckNþalTMnb;eq&lt;aHeTAEb:kxageRkA¬EKmTMnb;¦ CMhaneTAmkTI1 nigTI2 eFVIeGayépÞrabesµI nigrujdIsl;enAsgxagpøÚv. QUs2CMhanCakarcaM)ac;RCugnimYy² énpøÚvebIkbr.</a:t>
            </a:r>
          </a:p>
          <a:p>
            <a:r>
              <a:rPr lang="en-US" sz="3200">
                <a:latin typeface="Limon S1" pitchFamily="2" charset="0"/>
              </a:rPr>
              <a:t>eKsMercrebobdUcKñakarerobcMTMrg;EpñkmçageTotxñgTMnb;.</a:t>
            </a:r>
            <a:endParaRPr lang="fr-FR" sz="3200">
              <a:latin typeface="Limon S1" pitchFamily="2" charset="0"/>
            </a:endParaRPr>
          </a:p>
          <a:p>
            <a:pPr algn="just"/>
            <a:endParaRPr lang="fr-FR" sz="1200">
              <a:latin typeface="Constantia" pitchFamily="18" charset="0"/>
            </a:endParaRPr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6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6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613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D0ED4-1F41-4508-BC7D-5E5C9770E04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77155" name="Picture 3" descr="C:\Users\Vincent DAVID\Documents\Scan00118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524000"/>
            <a:ext cx="3276600" cy="5068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7159" name="ZoneTexte 9"/>
          <p:cNvSpPr txBox="1">
            <a:spLocks noChangeArrowheads="1"/>
          </p:cNvSpPr>
          <p:nvPr/>
        </p:nvSpPr>
        <p:spPr bwMode="auto">
          <a:xfrm>
            <a:off x="3492500" y="1941513"/>
            <a:ext cx="5580063" cy="4568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>
                <a:latin typeface="Limon S1" pitchFamily="2" charset="0"/>
              </a:rPr>
              <a:t>rebob</a:t>
            </a:r>
            <a:r>
              <a:rPr lang="en-US" b="1" u="sng"/>
              <a:t> B</a:t>
            </a:r>
          </a:p>
          <a:p>
            <a:r>
              <a:rPr lang="en-US" sz="3200">
                <a:latin typeface="Limon S1" pitchFamily="2" charset="0"/>
              </a:rPr>
              <a:t>ma:sIunQUsdIcab;epþImEKmpøÚvxñgTMnb; nigeFVIkareq&lt;aHeTARCugmçageTot. RCugEdlTabcat;Tukeday ELképÞebIkbr.</a:t>
            </a:r>
          </a:p>
          <a:p>
            <a:r>
              <a:rPr lang="en-US" sz="3200">
                <a:latin typeface="Limon S1" pitchFamily="2" charset="0"/>
              </a:rPr>
              <a:t>CMhaneTAmkTI1 nigTI2 eFVIeGayépÞrabesµI nigTukdIsl;enAcMNuckNþalpøÚvebIkbrelIxñgTMnb;. QUs2 CMhanCakacaM)ac;sgxagpøÚv ebIsinTUlay.</a:t>
            </a:r>
          </a:p>
          <a:p>
            <a:r>
              <a:rPr lang="en-US" sz="3200">
                <a:latin typeface="Limon S1" pitchFamily="2" charset="0"/>
              </a:rPr>
              <a:t>QUsCMhanTI3 nigTI4eFVIeGayépÞrabesµI nigrujdIenAsl;eTAEKmpøÚv.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925" y="836613"/>
            <a:ext cx="374491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u="sng">
                <a:latin typeface="Limon S1" pitchFamily="2" charset="0"/>
              </a:rPr>
              <a:t>rebob</a:t>
            </a:r>
            <a:r>
              <a:rPr lang="en-US" b="1" u="sng"/>
              <a:t> B</a:t>
            </a:r>
          </a:p>
        </p:txBody>
      </p:sp>
      <p:sp>
        <p:nvSpPr>
          <p:cNvPr id="31750" name="Rectangle 13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7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 build="allAtOnce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40B16-89C1-44F4-8A8D-904E8D1B1F86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78181" name="Picture 2" descr="F:\Scan0032.tif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319338" y="1196975"/>
            <a:ext cx="4572000" cy="3424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8182" name="Rectangle 5"/>
          <p:cNvSpPr>
            <a:spLocks noChangeArrowheads="1"/>
          </p:cNvSpPr>
          <p:nvPr/>
        </p:nvSpPr>
        <p:spPr bwMode="auto">
          <a:xfrm>
            <a:off x="2928938" y="1725613"/>
            <a:ext cx="6096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83" name="Rectangle 6"/>
          <p:cNvSpPr>
            <a:spLocks noChangeArrowheads="1"/>
          </p:cNvSpPr>
          <p:nvPr/>
        </p:nvSpPr>
        <p:spPr bwMode="auto">
          <a:xfrm>
            <a:off x="4529138" y="1316038"/>
            <a:ext cx="6096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84" name="Rectangle 7"/>
          <p:cNvSpPr>
            <a:spLocks noChangeArrowheads="1"/>
          </p:cNvSpPr>
          <p:nvPr/>
        </p:nvSpPr>
        <p:spPr bwMode="auto">
          <a:xfrm>
            <a:off x="3157538" y="2182813"/>
            <a:ext cx="152400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85" name="Rectangle 8"/>
          <p:cNvSpPr>
            <a:spLocks noChangeArrowheads="1"/>
          </p:cNvSpPr>
          <p:nvPr/>
        </p:nvSpPr>
        <p:spPr bwMode="auto">
          <a:xfrm>
            <a:off x="4757738" y="1649413"/>
            <a:ext cx="152400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86" name="Rectangle 9"/>
          <p:cNvSpPr>
            <a:spLocks noChangeArrowheads="1"/>
          </p:cNvSpPr>
          <p:nvPr/>
        </p:nvSpPr>
        <p:spPr bwMode="auto">
          <a:xfrm>
            <a:off x="5748338" y="1268413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87" name="Rectangle 10"/>
          <p:cNvSpPr>
            <a:spLocks noChangeArrowheads="1"/>
          </p:cNvSpPr>
          <p:nvPr/>
        </p:nvSpPr>
        <p:spPr bwMode="auto">
          <a:xfrm>
            <a:off x="4605338" y="2586038"/>
            <a:ext cx="6858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88" name="Rectangle 11"/>
          <p:cNvSpPr>
            <a:spLocks noChangeArrowheads="1"/>
          </p:cNvSpPr>
          <p:nvPr/>
        </p:nvSpPr>
        <p:spPr bwMode="auto">
          <a:xfrm>
            <a:off x="5595938" y="1725613"/>
            <a:ext cx="6096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89" name="Rectangle 12"/>
          <p:cNvSpPr>
            <a:spLocks noChangeArrowheads="1"/>
          </p:cNvSpPr>
          <p:nvPr/>
        </p:nvSpPr>
        <p:spPr bwMode="auto">
          <a:xfrm>
            <a:off x="6053138" y="1878013"/>
            <a:ext cx="304800" cy="46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90" name="Rectangle 13"/>
          <p:cNvSpPr>
            <a:spLocks noChangeArrowheads="1"/>
          </p:cNvSpPr>
          <p:nvPr/>
        </p:nvSpPr>
        <p:spPr bwMode="auto">
          <a:xfrm>
            <a:off x="5824538" y="2030413"/>
            <a:ext cx="228600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91" name="Flèche gauche 14"/>
          <p:cNvSpPr>
            <a:spLocks noChangeArrowheads="1"/>
          </p:cNvSpPr>
          <p:nvPr/>
        </p:nvSpPr>
        <p:spPr bwMode="auto">
          <a:xfrm rot="-5246408">
            <a:off x="4770438" y="1497013"/>
            <a:ext cx="285750" cy="2984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92" name="Rectangle 15"/>
          <p:cNvSpPr>
            <a:spLocks noChangeArrowheads="1"/>
          </p:cNvSpPr>
          <p:nvPr/>
        </p:nvSpPr>
        <p:spPr bwMode="auto">
          <a:xfrm>
            <a:off x="3309938" y="2335213"/>
            <a:ext cx="152400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93" name="Flèche gauche 16"/>
          <p:cNvSpPr>
            <a:spLocks noChangeArrowheads="1"/>
          </p:cNvSpPr>
          <p:nvPr/>
        </p:nvSpPr>
        <p:spPr bwMode="auto">
          <a:xfrm rot="-5246408">
            <a:off x="3118644" y="1858169"/>
            <a:ext cx="382587" cy="4413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94" name="Flèche gauche 17"/>
          <p:cNvSpPr>
            <a:spLocks noChangeArrowheads="1"/>
          </p:cNvSpPr>
          <p:nvPr/>
        </p:nvSpPr>
        <p:spPr bwMode="auto">
          <a:xfrm rot="-5246408">
            <a:off x="4795044" y="2848769"/>
            <a:ext cx="382587" cy="4413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78195" name="Flèche gauche 18"/>
          <p:cNvSpPr>
            <a:spLocks noChangeArrowheads="1"/>
          </p:cNvSpPr>
          <p:nvPr/>
        </p:nvSpPr>
        <p:spPr bwMode="auto">
          <a:xfrm rot="-5246408">
            <a:off x="5913438" y="1954213"/>
            <a:ext cx="285750" cy="2984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305050" y="4216400"/>
            <a:ext cx="46434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Limon S1" pitchFamily="2" charset="0"/>
              </a:rPr>
              <a:t>pþac;KMnrGacn_dIedIm,I[TwkhUrecjBIcieBa©Im</a:t>
            </a:r>
          </a:p>
        </p:txBody>
      </p:sp>
      <p:sp>
        <p:nvSpPr>
          <p:cNvPr id="178197" name="ZoneTexte 9"/>
          <p:cNvSpPr txBox="1">
            <a:spLocks noChangeArrowheads="1"/>
          </p:cNvSpPr>
          <p:nvPr/>
        </p:nvSpPr>
        <p:spPr bwMode="auto">
          <a:xfrm>
            <a:off x="179388" y="4681538"/>
            <a:ext cx="8785225" cy="2103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>
                <a:latin typeface="Limon S1" pitchFamily="2" charset="0"/>
              </a:rPr>
              <a:t>erobCacg¥ÚrdIelIscMnYn</a:t>
            </a:r>
          </a:p>
          <a:p>
            <a:r>
              <a:rPr lang="en-US" sz="3200">
                <a:latin typeface="Limon S1" pitchFamily="2" charset="0"/>
              </a:rPr>
              <a:t>dIelIscMnYnerobCacg¥ÚrtambeNþayEKmsgxagpøÚvebIkbrelIxñgTMnb;. ral;cm¶ay10EmRtenAsg xagpøÚv tMbn;KµandIsMrab;bgðÚrTwkePøóghUr tMbn;enHRtUvEfrkSaedayELk b¤mYydIelIscMnYnykecjeday rfynþeq&lt;aHkEnøgcak;sMram b¤edIm,IbiTbMeBjkEnøgxUcRTg;RTaysMxan;.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32788" name="Rectangle 26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32789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animBg="1"/>
      <p:bldP spid="178183" grpId="0" animBg="1"/>
      <p:bldP spid="178184" grpId="0" animBg="1"/>
      <p:bldP spid="178185" grpId="0" animBg="1"/>
      <p:bldP spid="178186" grpId="0" animBg="1"/>
      <p:bldP spid="178187" grpId="0" animBg="1"/>
      <p:bldP spid="178188" grpId="0" animBg="1"/>
      <p:bldP spid="178189" grpId="0" animBg="1"/>
      <p:bldP spid="178190" grpId="0" animBg="1"/>
      <p:bldP spid="178191" grpId="0" animBg="1"/>
      <p:bldP spid="178192" grpId="0" animBg="1"/>
      <p:bldP spid="178193" grpId="0" animBg="1"/>
      <p:bldP spid="178194" grpId="0" animBg="1"/>
      <p:bldP spid="178195" grpId="0" animBg="1"/>
      <p:bldP spid="20" grpId="0"/>
      <p:bldP spid="178197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B292C-9C1A-433F-A3E3-762AA07B303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79205" name="Picture 2" descr="C:\Users\Vincent DAVID\Documents\Scan00114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52513"/>
            <a:ext cx="3905250" cy="460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9206" name="Picture 3" descr="C:\Users\Vincent DAVID\Documents\Scan00113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736850"/>
            <a:ext cx="2779712" cy="4071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600" y="968375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2E862A"/>
                </a:solidFill>
                <a:latin typeface="Limon S1" pitchFamily="2" charset="0"/>
              </a:rPr>
              <a:t>karbegáItCMralxñgTMnb;</a:t>
            </a:r>
          </a:p>
        </p:txBody>
      </p:sp>
      <p:sp>
        <p:nvSpPr>
          <p:cNvPr id="179208" name="ZoneTexte 7"/>
          <p:cNvSpPr txBox="1">
            <a:spLocks noChangeArrowheads="1"/>
          </p:cNvSpPr>
          <p:nvPr/>
        </p:nvSpPr>
        <p:spPr bwMode="auto">
          <a:xfrm>
            <a:off x="76200" y="5734050"/>
            <a:ext cx="4038600" cy="11160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erobcMRTg;RTayKMrUxñgTMnb; épÞebIkbrelIxñgTMnb;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RtUveFVIragxñgGeNþIk edaymanCMralBIcMnuckNþaleTA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sgxagBI 4 eTA 7s/m EpñkTTwgeRkayBIbgðab;dI.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179209" name="ZoneTexte 8"/>
          <p:cNvSpPr txBox="1">
            <a:spLocks noChangeArrowheads="1"/>
          </p:cNvSpPr>
          <p:nvPr/>
        </p:nvSpPr>
        <p:spPr bwMode="auto">
          <a:xfrm>
            <a:off x="4186238" y="500063"/>
            <a:ext cx="4886325" cy="2139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PT" sz="2800">
                <a:latin typeface="Limon S1" pitchFamily="2" charset="0"/>
              </a:rPr>
              <a:t>kareFVIeGayrabesµIlµm caM)ac;QUs4CMhan edIm,I</a:t>
            </a:r>
            <a:r>
              <a:rPr lang="en-US" sz="2800">
                <a:latin typeface="Limon S1" pitchFamily="2" charset="0"/>
              </a:rPr>
              <a:t>erobsßanPaBxñg TMnb;eLIgvij.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ma:sIunQUsdIFn;F¶n;bEnßmCMhanedIm,ImanragxñgGeNþIk. CaFmµtaCMhaneTAmképÞelIcaM)ac;bþÚrkEnøgsMPa r³eTAEKmxñgTMnb; b¤pøÚvebIkbr. CMhanQUscaM)ac; EbgEcksPar³elIxñgTMnb;ragxñg GeNþIk. 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33800" name="Rectangle 14"/>
          <p:cNvSpPr>
            <a:spLocks noChangeArrowheads="1"/>
          </p:cNvSpPr>
          <p:nvPr/>
        </p:nvSpPr>
        <p:spPr bwMode="auto">
          <a:xfrm>
            <a:off x="684213" y="-10001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5281613" y="188913"/>
            <a:ext cx="195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79208" grpId="0"/>
      <p:bldP spid="1792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BD588-3BAA-4117-972B-F10A3A44939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80229" name="Picture 3" descr="C:\Users\Vincent DAVID\Documents\Scan00116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90600"/>
            <a:ext cx="2976563" cy="5705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0230" name="Picture 4" descr="C:\Users\Vincent DAVID\Documents\Scan00115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114800"/>
            <a:ext cx="5232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0231" name="Flèche vers le bas 6"/>
          <p:cNvSpPr>
            <a:spLocks noChangeArrowheads="1"/>
          </p:cNvSpPr>
          <p:nvPr/>
        </p:nvSpPr>
        <p:spPr bwMode="auto">
          <a:xfrm>
            <a:off x="1979613" y="5638800"/>
            <a:ext cx="914400" cy="8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80232" name="Flèche vers le bas 7"/>
          <p:cNvSpPr>
            <a:spLocks noChangeArrowheads="1"/>
          </p:cNvSpPr>
          <p:nvPr/>
        </p:nvSpPr>
        <p:spPr bwMode="auto">
          <a:xfrm rot="10800000">
            <a:off x="1042988" y="5486400"/>
            <a:ext cx="914400" cy="8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80233" name="ZoneTexte 8"/>
          <p:cNvSpPr txBox="1">
            <a:spLocks noChangeArrowheads="1"/>
          </p:cNvSpPr>
          <p:nvPr/>
        </p:nvSpPr>
        <p:spPr bwMode="auto">
          <a:xfrm>
            <a:off x="3276600" y="1066800"/>
            <a:ext cx="5867400" cy="1263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>
                <a:latin typeface="Limon S1" pitchFamily="2" charset="0"/>
              </a:rPr>
              <a:t>edIm,IeFVIkarEfTaMRTg;RTayxñgTMnb; b¤pøÚvebIkbr eKGaceFVIkarCamYy ma:sIunQUsdImYyb¤ eRcIn.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Limon S1" pitchFamily="2" charset="0"/>
              </a:rPr>
              <a:t>kñúgkrNIma:sIunQUsdIeRcInGaceFVIkarTisdUcKñatambeNþayxñgTMnb;. 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180234" name="ZoneTexte 9"/>
          <p:cNvSpPr txBox="1">
            <a:spLocks noChangeArrowheads="1"/>
          </p:cNvSpPr>
          <p:nvPr/>
        </p:nvSpPr>
        <p:spPr bwMode="auto">
          <a:xfrm>
            <a:off x="3419475" y="2565400"/>
            <a:ext cx="5511800" cy="1263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>
                <a:latin typeface="Limon S1" pitchFamily="2" charset="0"/>
              </a:rPr>
              <a:t>edIm,Ibgðab;dIr:ULÚkinfñl;ecjBIEKmxñgTMnb; b¤pøÚvebIkbredayman RTg;RTayBIcMehog. vaR)akdNas; caM)ac;rkSadIeGayesImedIm,I bgðab; edIm,I[smßPaBRTRTg;rbs;vadl;kMritGtibrma.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34825" name="Rectangle 15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0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  <p:bldP spid="180233" grpId="0" build="allAtOnce"/>
      <p:bldP spid="180234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E8213-78FC-477B-A0BF-50EB5F026CAE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357313"/>
            <a:ext cx="6934200" cy="30464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Limon S1" pitchFamily="2" charset="0"/>
              </a:rPr>
              <a:t>EfTaMRbcaMqñaM</a:t>
            </a:r>
          </a:p>
          <a:p>
            <a:pPr algn="ctr"/>
            <a:r>
              <a:rPr lang="en-US" sz="9600" b="1">
                <a:latin typeface="Limon S1" pitchFamily="2" charset="0"/>
              </a:rPr>
              <a:t>TMnb;</a:t>
            </a:r>
          </a:p>
        </p:txBody>
      </p:sp>
      <p:sp>
        <p:nvSpPr>
          <p:cNvPr id="181254" name="ZoneTexte 7"/>
          <p:cNvSpPr txBox="1">
            <a:spLocks noChangeArrowheads="1"/>
          </p:cNvSpPr>
          <p:nvPr/>
        </p:nvSpPr>
        <p:spPr bwMode="auto">
          <a:xfrm>
            <a:off x="2555875" y="4851400"/>
            <a:ext cx="3962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u="sng">
                <a:latin typeface="Limon S1" pitchFamily="2" charset="0"/>
              </a:rPr>
              <a:t>eCIgeTrTMnb;</a:t>
            </a:r>
            <a:endParaRPr lang="fr-FR" sz="6000" u="sng">
              <a:latin typeface="Limon S1" pitchFamily="2" charset="0"/>
            </a:endParaRPr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12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12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8125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9A7BD-1141-4A4B-AEEF-2DF4ABC13FA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5281613" y="357188"/>
            <a:ext cx="202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34925" y="758825"/>
            <a:ext cx="9109075" cy="604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>
                <a:latin typeface="Limon S1" pitchFamily="2" charset="0"/>
              </a:rPr>
              <a:t>kñúgehtukarN_enHkarEfTaMEdlmanCaerOy² RbcaMqñaM b¤qmas. kargarmYycMnYnRtUveFVImunrdUv ePøóg¬rdUveFVIRsUvenArdUvePøóg¦ b¤mYyeRkayrdUvePøógkñúgRkbx½NÐénkarEfTaMmankargarFMEdleTomTareRKOgcRkkardæandUcCab‘ul nIevIelI r:ULÚ r:ULÚeCIgeCom LandwkCBa¢Ún .l&gt;&gt;&gt;.</a:t>
            </a:r>
          </a:p>
          <a:p>
            <a:pPr eaLnBrk="0" hangingPunct="0"/>
            <a:r>
              <a:rPr lang="en-US" sz="2600">
                <a:latin typeface="Limon S1" pitchFamily="2" charset="0"/>
              </a:rPr>
              <a:t>eKRbtibtþikarerobcMeLIgvijnigerobcMeRKagrbs;GagTMnb;eFVIeGayerobesµI nigbgðab;pøÚvlM dIRkhm nigpøÚvGmRbLayerobfµeCIgeTrTMnb; kat;esµAdaMesµAeLIgvijerobcMeLIgvijKuNPaBsMNg; ¬sMNg;lUTwk eRkamfñl; sMNg;begðór s&lt;an l&gt;&gt;&gt;¦ karRcUtedayExVvdgEvg karkayyksMramkñúgRbLay EfTaMTUeTA sßanIy_b:UmEdlmanbUm nigxÞHdutykcMhay TueyabWt nigTb; l&gt;&gt;&gt;.</a:t>
            </a:r>
          </a:p>
          <a:p>
            <a:pPr eaLnBrk="0" hangingPunct="0"/>
            <a:r>
              <a:rPr lang="en-US" sz="2600">
                <a:latin typeface="Limon S1" pitchFamily="2" charset="0"/>
              </a:rPr>
              <a:t>eKRtUv eBlrdUvePøóg nigEp¥ktamslakb½RtbMeBjedayGñkTMnb; b¤buKÁlikTTYlbnÞúkRtYtBinitü RbB½n erobcMEpnkarkargar cMnYn]bkrN_caM)ac; brimaNsmÖar³ témø)a:n;sµankargar vas;sÞg;zanelxa KMnUskat;beNþay nigKMnUskat;TTwgTMnb; RbLay l&gt;&gt;&gt;. sMNMuÉksarbrimaNsmÖar³ sMNuMÉksarBieRKaHtémø b£edjéfø.</a:t>
            </a:r>
          </a:p>
          <a:p>
            <a:pPr eaLnBrk="0" hangingPunct="0"/>
            <a:r>
              <a:rPr lang="en-US" sz="2600">
                <a:latin typeface="Limon S1" pitchFamily="2" charset="0"/>
              </a:rPr>
              <a:t>kardak;eGayedjéføRtUveFVI3Exmuncab;epþImkargar¬bBa©b;rdUvePøóg¦edIm,IeGayshRKaseqøIytb)anRtwmRtUvTuk»kaseGayshRKas edIremIlGnaKtkardæan nigCYbbuKÁlik </a:t>
            </a:r>
            <a:r>
              <a:rPr lang="en-US" sz="1200">
                <a:latin typeface="Times New Roman" pitchFamily="18" charset="0"/>
              </a:rPr>
              <a:t>FWUCS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en-US" sz="2600">
                <a:latin typeface="Limon S1" pitchFamily="2" charset="0"/>
              </a:rPr>
              <a:t>b¤RksYgEdlRbkasebIkeRCIserIskaredjéfø .</a:t>
            </a:r>
          </a:p>
          <a:p>
            <a:pPr eaLnBrk="0" hangingPunct="0"/>
            <a:r>
              <a:rPr lang="en-US" sz="2600">
                <a:latin typeface="Limon S1" pitchFamily="2" charset="0"/>
              </a:rPr>
              <a:t>eFVIkic©snüanigcuHhtßelxaCamYyshRKasEdlQñHkaredjéfø. </a:t>
            </a:r>
          </a:p>
          <a:p>
            <a:pPr eaLnBrk="0" hangingPunct="0"/>
            <a:r>
              <a:rPr lang="en-US" sz="2600">
                <a:latin typeface="Limon S1" pitchFamily="2" charset="0"/>
              </a:rPr>
              <a:t>e)aHtRmuy RtYtBinitübrimaNkargarCamYyshRKas   nigGñkRtYtBinitükargarEdlRtUv)anEtgtaMgedayRksYg   b¤ </a:t>
            </a:r>
            <a:r>
              <a:rPr lang="en-US" sz="1200">
                <a:latin typeface="Times New Roman" pitchFamily="18" charset="0"/>
              </a:rPr>
              <a:t>FWUCS</a:t>
            </a:r>
            <a:r>
              <a:rPr lang="en-US" sz="2600">
                <a:latin typeface="Limon S1" pitchFamily="2" charset="0"/>
              </a:rPr>
              <a:t>.</a:t>
            </a:r>
          </a:p>
          <a:p>
            <a:pPr eaLnBrk="0" hangingPunct="0"/>
            <a:r>
              <a:rPr lang="en-US" sz="2600">
                <a:latin typeface="Limon S1" pitchFamily="2" charset="0"/>
              </a:rPr>
              <a:t>cab;epþImkargarEfTaM </a:t>
            </a:r>
          </a:p>
          <a:p>
            <a:pPr eaLnBrk="0" hangingPunct="0"/>
            <a:r>
              <a:rPr lang="en-US" sz="2600">
                <a:latin typeface="Limon S1" pitchFamily="2" charset="0"/>
              </a:rPr>
              <a:t>IenAeBlbB©ab;kargarRtUvRtYtBinitükarEdl)aneFVInigbrimaNBitR)akdenAnwgkénøg l&gt;&gt;&gt;. karTTYlbeNþaHGasnñ nigkarTTYlsßaBr.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2BC9-8B6F-4E54-A3C4-42D91ACB3A9B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82277" name="ZoneTexte 4"/>
          <p:cNvSpPr txBox="1">
            <a:spLocks noChangeArrowheads="1"/>
          </p:cNvSpPr>
          <p:nvPr/>
        </p:nvSpPr>
        <p:spPr bwMode="auto">
          <a:xfrm>
            <a:off x="142875" y="1071563"/>
            <a:ext cx="8893175" cy="5426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EfTaMeCIgeTrTMnb;</a:t>
            </a:r>
            <a:r>
              <a:rPr lang="en-US"/>
              <a:t> </a:t>
            </a:r>
            <a:endParaRPr lang="fr-FR" sz="1400"/>
          </a:p>
          <a:p>
            <a:pPr marL="342900" indent="-342900"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maneCIgeTr 2ya:gepSgBIKña ³</a:t>
            </a:r>
          </a:p>
          <a:p>
            <a:pPr marL="342900" indent="-342900">
              <a:lnSpc>
                <a:spcPct val="70000"/>
              </a:lnSpc>
            </a:pPr>
            <a:r>
              <a:rPr lang="en-US" sz="1400">
                <a:latin typeface="Arial Unicode MS" pitchFamily="34" charset="-128"/>
              </a:rPr>
              <a:t>1-</a:t>
            </a:r>
            <a:r>
              <a:rPr lang="en-US" sz="2800">
                <a:latin typeface="Limon S1" pitchFamily="2" charset="0"/>
              </a:rPr>
              <a:t>eCIgeTrEb:kxagGagTwk</a:t>
            </a:r>
          </a:p>
          <a:p>
            <a:pPr marL="342900" indent="-342900">
              <a:lnSpc>
                <a:spcPct val="50000"/>
              </a:lnSpc>
            </a:pPr>
            <a:r>
              <a:rPr lang="fr-FR" sz="1400">
                <a:latin typeface="Arial Unicode MS" pitchFamily="34" charset="-128"/>
              </a:rPr>
              <a:t>2-</a:t>
            </a:r>
            <a:r>
              <a:rPr lang="en-US" sz="2800">
                <a:latin typeface="Limon S1" pitchFamily="2" charset="0"/>
              </a:rPr>
              <a:t>eCIgeTrEb:kxagRbB½n</a:t>
            </a:r>
            <a:endParaRPr lang="fr-FR" sz="2800">
              <a:solidFill>
                <a:srgbClr val="FF3300"/>
              </a:solidFill>
              <a:latin typeface="Limon S1" pitchFamily="2" charset="0"/>
            </a:endParaRPr>
          </a:p>
          <a:p>
            <a:pPr marL="342900" indent="-342900" algn="ctr">
              <a:lnSpc>
                <a:spcPct val="50000"/>
              </a:lnSpc>
            </a:pPr>
            <a:r>
              <a:rPr lang="en-US" sz="3200" b="1" u="sng">
                <a:latin typeface="Limon S1" pitchFamily="2" charset="0"/>
              </a:rPr>
              <a:t>eCIgeTrEb:kxagGagTwk</a:t>
            </a:r>
          </a:p>
          <a:p>
            <a:pPr marL="342900" indent="-342900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eCIgeTrenHRtUvdaMesµA Rkalfµ b¤RKi³fµedaymanRkNat;RkalpøÚv b¤TukdUcedIm manrukçCatiduHeday GnaFibetyü.</a:t>
            </a:r>
          </a:p>
          <a:p>
            <a:pPr marL="342900" indent="-342900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vacaM)ac;kñúgRkbx½NÐEfTaMRbcaMqñaMRbcaMqñaMeFIVkic©kardUcxageRkam ³</a:t>
            </a:r>
            <a:endParaRPr lang="fr-FR" sz="2800">
              <a:latin typeface="Limon S1" pitchFamily="2" charset="0"/>
            </a:endParaRPr>
          </a:p>
          <a:p>
            <a:pPr marL="342900" indent="-342900"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eCIgeTrdaMesµA</a:t>
            </a:r>
          </a:p>
          <a:p>
            <a:pPr marL="342900" indent="-342900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eRkaykar):an;sµanépÞEdlxUccaM)ac;dak;eCIgeLIgvijkaer:esµA b¤eRBaHRKab;esµA.    </a:t>
            </a:r>
          </a:p>
          <a:p>
            <a:pPr marL="342900" indent="-342900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rYcehIytMrwmrukçCatirMedaHeCIgeTr.kñúgeBlrg;caMkarduHesµAfµIcaM)ac;eRsacépÞfµI.</a:t>
            </a:r>
            <a:endParaRPr lang="fr-FR" sz="2800">
              <a:latin typeface="Limon S1" pitchFamily="2" charset="0"/>
            </a:endParaRPr>
          </a:p>
          <a:p>
            <a:pPr marL="342900" indent="-342900"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eCIgeTrRkalfµ</a:t>
            </a:r>
          </a:p>
          <a:p>
            <a:pPr marL="342900" indent="-342900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vacaM)ac;CajwkjyelIkfµEdlFøak;eTAeRkameCIgeTrdak;kEnøgedImvij. RbtibtiþkarenHebIdMufµman</a:t>
            </a:r>
          </a:p>
          <a:p>
            <a:pPr marL="342900" indent="-342900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TMhMFMRtUvelIkedayeGsáavaTr½b¤ </a:t>
            </a:r>
            <a:r>
              <a:rPr lang="en-US" sz="1200"/>
              <a:t>Tractopelle.</a:t>
            </a:r>
          </a:p>
          <a:p>
            <a:pPr marL="342900" indent="-342900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kardak;eLIgvijRkNat;RkalfµpøÚvCakarcaM)ac;.</a:t>
            </a:r>
            <a:endParaRPr lang="fr-FR" sz="2800">
              <a:latin typeface="Limon S1" pitchFamily="2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eCIgeTrRKi³fµ </a:t>
            </a:r>
            <a:r>
              <a:rPr lang="en-US" sz="3200">
                <a:latin typeface="Limon S1" pitchFamily="2" charset="0"/>
              </a:rPr>
              <a:t>dUcKñaeCIgeTRkalfµ</a:t>
            </a:r>
            <a:endParaRPr lang="fr-FR" sz="3200" b="1" u="sng">
              <a:latin typeface="Limon S1" pitchFamily="2" charset="0"/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eCIgeTrGMBIdI</a:t>
            </a:r>
            <a:endParaRPr lang="en-US" sz="3200" b="1">
              <a:latin typeface="Limon S1" pitchFamily="2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sMrab;RbePTeCIgeTrenH eKGaceRkayBI)ankat;rukçCati eKGacsRmYleLIgvijedayeGsáavaT½rmYy b¤eRcInenAelIxñgTMnb;.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5281613" y="379413"/>
            <a:ext cx="195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2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2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2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2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2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22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2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22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22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22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22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79455-0FF6-4B1C-B29D-6FA29E3F70D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83301" name="Picture 2" descr="E:\106_FUJI​\DSCF33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295400"/>
            <a:ext cx="3251200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3302" name="Picture 3" descr="E:\106_FUJI​\DSCF32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295400"/>
            <a:ext cx="3276600" cy="2457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3303" name="Picture 4" descr="E:\Andong Ang\DSCF45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0" y="3886200"/>
            <a:ext cx="3314700" cy="251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5876925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TMnb;GNþÚgGag </a:t>
            </a:r>
          </a:p>
        </p:txBody>
      </p:sp>
      <p:pic>
        <p:nvPicPr>
          <p:cNvPr id="183305" name="Picture 5" descr="E:\Beung Sandann\Beung Sandann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16575" y="3886200"/>
            <a:ext cx="3352800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00563" y="5876925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bwgsNþan;</a:t>
            </a:r>
            <a:r>
              <a:rPr lang="en-US"/>
              <a:t> 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2484438" y="-4286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5281613" y="523875"/>
            <a:ext cx="202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1C81C-D820-4D88-8BE1-A5A10CF1E8F6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84325" name="ZoneTexte 4"/>
          <p:cNvSpPr txBox="1">
            <a:spLocks noChangeArrowheads="1"/>
          </p:cNvSpPr>
          <p:nvPr/>
        </p:nvSpPr>
        <p:spPr bwMode="auto">
          <a:xfrm>
            <a:off x="214313" y="1428750"/>
            <a:ext cx="8610600" cy="412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1400" b="1" u="sng">
              <a:latin typeface="Constantia" pitchFamily="18" charset="0"/>
            </a:endParaRPr>
          </a:p>
          <a:p>
            <a:pPr algn="ctr"/>
            <a:r>
              <a:rPr lang="en-US" sz="3200" b="1" u="sng">
                <a:latin typeface="Limon S1" pitchFamily="2" charset="0"/>
              </a:rPr>
              <a:t>eCIgeTrEb:kxagRbB½n</a:t>
            </a:r>
            <a:r>
              <a:rPr lang="en-US"/>
              <a:t> </a:t>
            </a:r>
            <a:endParaRPr lang="fr-FR" sz="1400" b="1" u="sng"/>
          </a:p>
          <a:p>
            <a:r>
              <a:rPr lang="en-US" sz="2900">
                <a:latin typeface="Limon S1" pitchFamily="2" charset="0"/>
              </a:rPr>
              <a:t>eCIgeTrenHGacdaMesµA Rkalfµ b¤RKiHfµedaymanRkNat;RkalpøÚv b¤TukdUcedImmanrukçCatiduHeday GnaFibetyü.</a:t>
            </a:r>
          </a:p>
          <a:p>
            <a:r>
              <a:rPr lang="en-US" sz="2900">
                <a:latin typeface="Limon S1" pitchFamily="2" charset="0"/>
              </a:rPr>
              <a:t>vacaM)ac;kñúgRkbx½NÐEfTaMRbcaMqñaMeFVIkic©kardUcxageRkam ³</a:t>
            </a:r>
            <a:endParaRPr lang="fr-FR" sz="2900">
              <a:latin typeface="Limon S1" pitchFamily="2" charset="0"/>
            </a:endParaRPr>
          </a:p>
          <a:p>
            <a:pPr algn="ctr"/>
            <a:r>
              <a:rPr lang="fr-FR" sz="3200" b="1" u="sng">
                <a:latin typeface="Limon S1" pitchFamily="2" charset="0"/>
              </a:rPr>
              <a:t>eCIgeTrdaMesµA</a:t>
            </a:r>
          </a:p>
          <a:p>
            <a:r>
              <a:rPr lang="fr-FR" sz="2800">
                <a:latin typeface="Limon S1" pitchFamily="2" charset="0"/>
              </a:rPr>
              <a:t>eRkayBI)a:n;sµanépÞRkLaEdlxUcxat eyIgcab;epþImerobcMkEn</a:t>
            </a:r>
            <a:r>
              <a:rPr lang="en-US" sz="2800">
                <a:latin typeface="Limon S1" pitchFamily="2" charset="0"/>
              </a:rPr>
              <a:t>øgykesµA rWkEnøgsabesµA. bnþab;mkkab;rukçCatisMGateCI</a:t>
            </a:r>
          </a:p>
          <a:p>
            <a:r>
              <a:rPr lang="en-US" sz="2800">
                <a:latin typeface="Limon S1" pitchFamily="2" charset="0"/>
              </a:rPr>
              <a:t>geTrTMnb;. eBldak;esµAfµIcaM)ac;RtUveRsacTwk.</a:t>
            </a:r>
          </a:p>
          <a:p>
            <a:pPr algn="ctr"/>
            <a:r>
              <a:rPr lang="en-US" sz="3200" b="1" u="sng">
                <a:latin typeface="Limon S1" pitchFamily="2" charset="0"/>
              </a:rPr>
              <a:t>eCIgeTrGMBIdI</a:t>
            </a:r>
            <a:endParaRPr lang="en-US" sz="3200" b="1">
              <a:latin typeface="Limon S1" pitchFamily="2" charset="0"/>
            </a:endParaRPr>
          </a:p>
          <a:p>
            <a:r>
              <a:rPr lang="en-US" sz="2900">
                <a:latin typeface="Limon S1" pitchFamily="2" charset="0"/>
              </a:rPr>
              <a:t>sMrab;RbePTeCIgeTrenH eKGaceRkayBI)ankat;rukçCati erobcMeLIgvij edayeGsáavaT½rmYy b¤eRcIn enAelIxñgTMnb;.</a:t>
            </a:r>
            <a:endParaRPr lang="fr-FR" sz="2900">
              <a:latin typeface="Limon S1" pitchFamily="2" charset="0"/>
            </a:endParaRPr>
          </a:p>
          <a:p>
            <a:pPr algn="just"/>
            <a:endParaRPr lang="fr-FR" sz="1200">
              <a:latin typeface="Constantia" pitchFamily="18" charset="0"/>
            </a:endParaRP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2484438" y="-196850"/>
            <a:ext cx="2879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5281613" y="379413"/>
            <a:ext cx="195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B7DBB-7B4A-4C70-88F4-A7C7FB3BC36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503238" y="115888"/>
            <a:ext cx="7956550" cy="6629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600" u="sng">
              <a:latin typeface="Limon F2" pitchFamily="2" charset="0"/>
            </a:endParaRPr>
          </a:p>
          <a:p>
            <a:r>
              <a:rPr lang="en-US" sz="2600" u="sng">
                <a:latin typeface="Limon S1" pitchFamily="2" charset="0"/>
              </a:rPr>
              <a:t>EfTaMeCIgeTrTMnb;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TMnb;elx&gt;&gt;&gt;&gt;&gt;&gt;&gt;&gt;&gt;&gt;&gt;&gt;&gt;&gt;&gt;&gt;&gt;&gt;&gt;&gt;&gt;&gt;&gt;&gt;&gt;&gt;&gt;&gt;&gt;&gt;&gt;&gt;&gt;&gt;&gt;&gt;&gt;&gt;&gt;&gt;&gt;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tMbn;&gt;&gt;&gt;&gt;&gt;&gt;&gt;&gt;&gt;&gt;&gt;&gt;&gt;&gt;&gt;&gt;&gt;&gt;&gt;&gt;&gt;&gt;&gt;&gt;&gt;&gt;&gt;&gt;&gt;&gt;&gt;&gt;&gt;&gt;&gt;&gt;&gt;&gt;&gt;&gt;&gt;&gt;&gt;&gt;&gt;&gt;&gt;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BI&gt;&gt;&gt;&gt;&gt;&gt;&gt;&gt;&gt;&gt;&gt;&gt;&gt;&gt;&gt;&gt;&gt;&gt;&gt;&gt;&gt;&gt;&gt;&gt;&gt;&gt;&gt;&gt;&gt;&gt;&gt;&gt;&gt;&gt;&gt;&gt;&gt;&gt;eTA&gt;&gt;&gt;&gt;&gt;&gt;&gt;&gt;&gt;&gt;&gt;&gt;&gt;&gt;&gt;&gt;&gt;&gt;&gt;&gt;&gt;&gt;&gt;&gt;&gt;&gt;&gt;&gt;&gt;&gt;&gt;&gt;&gt;&gt;&gt;&gt;&gt;&gt;&gt;&gt;RbEvgKitCa </a:t>
            </a:r>
            <a:r>
              <a:rPr lang="en-US" sz="1600"/>
              <a:t>m</a:t>
            </a:r>
            <a:r>
              <a:rPr lang="en-US" sz="2600">
                <a:latin typeface="Limon S1" pitchFamily="2" charset="0"/>
              </a:rPr>
              <a:t>&gt;&gt;&gt;&gt;&gt;&gt;&gt;&gt;&gt;&gt;&gt;&gt;&gt;&gt;&gt;&gt;&gt;&gt;&gt;&gt;&gt;&gt;&gt;&gt;&gt;&gt;&gt;&gt;&gt;&gt;&gt;&gt;&gt;&gt;&gt;&gt;</a:t>
            </a:r>
          </a:p>
          <a:p>
            <a:pPr algn="just">
              <a:lnSpc>
                <a:spcPct val="90000"/>
              </a:lnSpc>
            </a:pPr>
            <a:r>
              <a:rPr lang="en-US" sz="2600" u="sng">
                <a:latin typeface="Limon S1" pitchFamily="2" charset="0"/>
              </a:rPr>
              <a:t>TMhMtMbn;kargar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TTwgeCIgeTrEb:kxagGagTwk&gt;&gt;&gt;&gt;&gt;&gt;&gt;&gt;&gt;&gt;&gt;&gt;&gt;&gt;&gt;&gt;&gt;&gt;&gt;&gt;&gt;&gt;&gt;&gt;&gt;&gt;&gt;&gt;&gt;&gt;&gt;&gt;&gt;&gt;</a:t>
            </a:r>
            <a:r>
              <a:rPr lang="en-US" sz="1600"/>
              <a:t>m    </a:t>
            </a:r>
            <a:r>
              <a:rPr lang="en-US" sz="2600">
                <a:latin typeface="Limon S1" pitchFamily="2" charset="0"/>
              </a:rPr>
              <a:t>TTwgeCIgeTrEb:kxagRbB½n  &gt;&gt;&gt;&gt;&gt;&gt;&gt;&gt;&gt;&gt;&gt;&gt;&gt;&gt;&gt;&gt;&gt;&gt;&gt;&gt;&gt;&gt;&gt;&gt;&gt;&gt;&gt;&gt;&gt;</a:t>
            </a:r>
            <a:r>
              <a:rPr lang="en-US" sz="1400"/>
              <a:t>….</a:t>
            </a:r>
            <a:r>
              <a:rPr lang="en-US" sz="1600"/>
              <a:t>m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RbEvgeCIgeTrEb:kxagGagTwk&gt;&gt;&gt;&gt;&gt;&gt;&gt;&gt;&gt;&gt;&gt;&gt;&gt;&gt;&gt;&gt;&gt;&gt;&gt;&gt;&gt;&gt;&gt;&gt;&gt;&gt;&gt;&gt;&gt;&gt;&gt;&gt;</a:t>
            </a:r>
            <a:r>
              <a:rPr lang="en-US" sz="1600"/>
              <a:t>m    </a:t>
            </a:r>
            <a:r>
              <a:rPr lang="en-US" sz="2600">
                <a:latin typeface="Limon S1" pitchFamily="2" charset="0"/>
              </a:rPr>
              <a:t>RbEvgeCIgeTrEb:kxagRbB½n&gt;&gt;&gt;&gt;&gt;&gt;&gt;&gt;&gt;&gt;&gt;&gt;&gt;&gt;&gt;&gt;&gt;&gt;&gt;&gt;&gt;&gt;&gt;&gt;&gt;&gt;&gt;&gt;&gt;&gt;&gt;&gt;&gt;&gt;&gt;</a:t>
            </a:r>
            <a:r>
              <a:rPr lang="en-US" sz="1600"/>
              <a:t>m </a:t>
            </a:r>
          </a:p>
          <a:p>
            <a:pPr algn="just">
              <a:lnSpc>
                <a:spcPct val="90000"/>
              </a:lnSpc>
            </a:pPr>
            <a:r>
              <a:rPr lang="en-US" sz="2600" u="sng">
                <a:latin typeface="Limon S1" pitchFamily="2" charset="0"/>
              </a:rPr>
              <a:t>eCIgeTrdaMesµA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épÞerobesµAeLIgvijEb:kxagGagTwk&gt;&gt;&gt;&gt;&gt;&gt;&gt;&gt;&gt;&gt;&gt;&gt;&gt;&gt;&gt;&gt;&gt;&gt;&gt;&gt;&gt;&gt;&gt;&gt;</a:t>
            </a:r>
            <a:r>
              <a:rPr lang="en-US" sz="1600"/>
              <a:t>m</a:t>
            </a:r>
            <a:r>
              <a:rPr lang="en-US" sz="1600" baseline="30000"/>
              <a:t>2 </a:t>
            </a:r>
            <a:r>
              <a:rPr lang="en-US" sz="2600">
                <a:latin typeface="Limon S1" pitchFamily="2" charset="0"/>
              </a:rPr>
              <a:t>épÞerobesµAeLIgvijEb:kxagRbB½n&gt;&gt;&gt;&gt;&gt;&gt;&gt;&gt;&gt;&gt;&gt;&gt;&gt;&gt;&gt;&gt;&gt;&gt;&gt;&gt;&gt;&gt;&gt;&gt;&gt;&gt;&gt;&gt;&gt;</a:t>
            </a:r>
            <a:r>
              <a:rPr lang="en-US" sz="1600"/>
              <a:t>m</a:t>
            </a:r>
            <a:r>
              <a:rPr lang="en-US" sz="1600" baseline="30000"/>
              <a:t>2</a:t>
            </a:r>
            <a:endParaRPr lang="en-US" sz="1600"/>
          </a:p>
          <a:p>
            <a:pPr algn="just">
              <a:lnSpc>
                <a:spcPct val="90000"/>
              </a:lnSpc>
            </a:pPr>
            <a:r>
              <a:rPr lang="en-US" sz="2600" u="sng">
                <a:latin typeface="Limon S1" pitchFamily="2" charset="0"/>
              </a:rPr>
              <a:t>eCIgeTrRKiHfµ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épÞerobfµeLIgvijEb:kxagGagTwk&gt;&gt;&gt;&gt;&gt;&gt;&gt;&gt;&gt;&gt;&gt;&gt;&gt;&gt;&gt;&gt;&gt;&gt;&gt;&gt;&gt;&gt;&gt;&gt;&gt;&gt;&gt;&gt;&gt;&gt;</a:t>
            </a:r>
            <a:r>
              <a:rPr lang="en-US" sz="1600"/>
              <a:t>m</a:t>
            </a:r>
            <a:r>
              <a:rPr lang="en-US" sz="1600" baseline="30000"/>
              <a:t>2</a:t>
            </a:r>
            <a:r>
              <a:rPr lang="en-US" sz="2600">
                <a:latin typeface="Limon S1" pitchFamily="2" charset="0"/>
              </a:rPr>
              <a:t>épÞerobfµeLIgvijEb:kxagRbB½n&gt;&gt;&gt;&gt;&gt;&gt;&gt;&gt;&gt;&gt;&gt;&gt;&gt;&gt;&gt;&gt;&gt;&gt;&gt;&gt;&gt;&gt;&gt;&gt;&gt;&gt;&gt;&gt;&gt;&gt;&gt; </a:t>
            </a:r>
            <a:r>
              <a:rPr lang="en-US" sz="1600"/>
              <a:t>m</a:t>
            </a:r>
            <a:r>
              <a:rPr lang="en-US" sz="1600" baseline="30000"/>
              <a:t>2</a:t>
            </a:r>
          </a:p>
          <a:p>
            <a:pPr algn="just">
              <a:lnSpc>
                <a:spcPct val="90000"/>
              </a:lnSpc>
            </a:pPr>
            <a:r>
              <a:rPr lang="en-US" sz="2600" u="sng">
                <a:latin typeface="Limon S1" pitchFamily="2" charset="0"/>
              </a:rPr>
              <a:t>eCIgeTrGMBIdI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épÞerobKuNPaBeLIgvijEb:kxagGagTwk&gt;&gt;&gt;&gt;&gt;&gt;&gt;&gt;&gt;&gt;&gt;&gt;&gt;&gt;&gt;&gt;&gt;&gt;&gt;&gt;&gt;&gt;&gt;&gt;&gt;&gt;</a:t>
            </a:r>
            <a:r>
              <a:rPr lang="en-US" sz="1600"/>
              <a:t>m</a:t>
            </a:r>
            <a:r>
              <a:rPr lang="en-US" sz="1600" baseline="30000"/>
              <a:t>2  </a:t>
            </a:r>
            <a:r>
              <a:rPr lang="en-US" sz="2600">
                <a:latin typeface="Limon S1" pitchFamily="2" charset="0"/>
              </a:rPr>
              <a:t>épÞerobKuNPaBeLIgvijEb:kxagRbB½n&gt;&gt;&gt;&gt;&gt;&gt;&gt;&gt;&gt;&gt;&gt;&gt;&gt;&gt;&gt;&gt;&gt;&gt;</a:t>
            </a:r>
            <a:r>
              <a:rPr lang="en-US" sz="1600"/>
              <a:t>m</a:t>
            </a:r>
            <a:r>
              <a:rPr lang="en-US" sz="1600" baseline="30000"/>
              <a:t>2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kt;sMKal;</a:t>
            </a:r>
          </a:p>
          <a:p>
            <a:pPr algn="just">
              <a:lnSpc>
                <a:spcPct val="90000"/>
              </a:lnSpc>
            </a:pPr>
            <a:r>
              <a:rPr lang="en-US" sz="2600">
                <a:latin typeface="Limon S1" pitchFamily="2" charset="0"/>
              </a:rPr>
              <a:t>eQµaHRbFankardæan			htßelxaRbFankardæan</a:t>
            </a:r>
            <a:endParaRPr lang="en-US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492500" y="142875"/>
            <a:ext cx="1654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latin typeface="Limon S1" pitchFamily="2" charset="0"/>
              </a:rPr>
              <a:t>slakb½Rtkargar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4B4D-B68C-4981-99C0-F7147E6F98BB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8637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sz="3200" b="1" u="sng">
                <a:latin typeface="Limon S1" pitchFamily="2" charset="0"/>
              </a:rPr>
              <a:t>r)aykarN_kargar EfTaMeCIgeTrTMnb</a:t>
            </a:r>
            <a:endParaRPr lang="fr-FR" sz="32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 kalbriecäT&gt;&gt;&gt;&gt;&gt;&gt;&gt;&gt;&gt;&gt;&gt;&gt;&gt;&gt;&gt;&gt;&gt;&gt;&gt;&gt;&gt;&gt;&gt;&gt;&gt;&gt;&gt;&gt;&gt;&gt;&gt;&gt;&gt;&gt;&gt;&gt;&gt;&gt;&gt;&gt;&gt;&gt;&gt;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Mnb;elx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BI&gt;&gt;&gt;&gt;&gt;&gt;&gt;&gt;&gt;&gt;&gt;&gt;&gt;&gt;&gt;&gt;&gt;&gt;&gt;&gt;&gt;&gt;&gt;&gt;&gt;&gt;&gt;&gt;&gt;&gt;&gt;&gt;&gt;&gt;&gt;&gt;&gt;&gt;&gt;&gt;&gt;&gt;&gt;&gt;&gt;&gt;&gt;&gt;&gt;&gt;&gt;&gt;&gt;&gt;&gt;&gt;&gt;&gt;&gt;&gt;&gt;&gt;&gt;&gt;eTA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sßanPaBGakasFatu</a:t>
            </a:r>
            <a:endParaRPr lang="en-US" sz="2800" b="1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RBHGaTitü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                    BBk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                 ePøóg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brimaNkargar)aneFVI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TTwgeCIgeTrEb:kxagGagTwk&gt;&gt;&gt;&gt;&gt;&gt;&gt;&gt;&gt;&gt;&gt;&gt;&gt;&gt;&gt;&gt;&gt;&gt;&gt;&gt;&gt;&gt;&gt;&gt;&gt;&gt;&gt;&gt;&gt;&gt;&gt;&gt;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                                  </a:t>
            </a:r>
            <a:r>
              <a:rPr lang="en-US" sz="2800">
                <a:latin typeface="Limon S1" pitchFamily="2" charset="0"/>
              </a:rPr>
              <a:t>TTwgeCIgeTrEb:kxagRbB½n&gt;&gt;&gt;&gt;&gt;&gt;&gt;&gt;&gt;&gt;&gt;&gt;&gt;&gt;&gt;&gt;&gt;&gt;&gt;&gt;&gt;&gt;&gt;&gt;&gt;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beNþayeCIgeTrEb:kxagGagTwk&gt;&gt;&gt;&gt;&gt;&gt;&gt;&gt;&gt;&gt;&gt;&gt;&gt;&gt;&gt;&gt;&gt;&gt;&gt;&gt;&gt;&gt;&gt;&gt;&gt;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                                  </a:t>
            </a:r>
            <a:r>
              <a:rPr lang="en-US" sz="2800">
                <a:latin typeface="Limon S1" pitchFamily="2" charset="0"/>
              </a:rPr>
              <a:t>beNþayeCIgeTrEb:kxagRbB½n&gt;&gt;&gt;&gt;&gt;&gt;&gt;&gt;&gt;&gt;&gt;&gt;&gt;&gt;&gt;&gt;&gt;&gt;&gt;&gt;&gt;</a:t>
            </a:r>
            <a:r>
              <a:rPr lang="en-US" sz="1400"/>
              <a:t>m</a:t>
            </a:r>
            <a:r>
              <a:rPr lang="en-US"/>
              <a:t> </a:t>
            </a:r>
            <a:endParaRPr lang="fr-FR"/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eCIgeTrdaMesµA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épÞerobesµAeLIgvijEb:kxagGagTwk&gt;&gt;&gt;&gt;&gt;&gt;&gt;&gt;&gt;&gt;&gt;&gt;&gt;&gt;&gt;&gt;&gt;&gt;&gt;&gt;&gt;&gt;&gt;&gt;&gt;&gt;&gt;&gt;&gt;&gt;</a:t>
            </a:r>
            <a:r>
              <a:rPr lang="en-US" sz="1400"/>
              <a:t>m2          </a:t>
            </a:r>
            <a:r>
              <a:rPr lang="en-US" sz="2800">
                <a:latin typeface="Limon S1" pitchFamily="2" charset="0"/>
              </a:rPr>
              <a:t>épÞerobesµAeLIgvijEb:kxagRbB½n&gt;&gt;&gt;&gt;&gt;&gt;&gt;&gt;&gt;&gt;&gt;&gt;&gt;&gt;&gt;&gt;&gt;&gt;&gt;&gt;&gt;&gt;&gt;&gt;&gt;&gt;&gt;&gt;</a:t>
            </a:r>
            <a:r>
              <a:rPr lang="en-US" sz="1400"/>
              <a:t>m2</a:t>
            </a: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eCIgeTrRKiHfµ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épÞerobfµeLIgvijEb:kxagGagTwk&gt;&gt;&gt;&gt;&gt;&gt;&gt;&gt;&gt;&gt;&gt;&gt;&gt;&gt;&gt;&gt;&gt;&gt;&gt;&gt;&gt;&gt;&gt;&gt;&gt;&gt;&gt;&gt;&gt;&gt;</a:t>
            </a:r>
            <a:r>
              <a:rPr lang="en-US" sz="1400"/>
              <a:t>m2            </a:t>
            </a:r>
            <a:r>
              <a:rPr lang="en-US" sz="2800">
                <a:latin typeface="Limon S1" pitchFamily="2" charset="0"/>
              </a:rPr>
              <a:t>épÞerobfµeLIgvijEb:kxagRbB½n&gt;&gt;&gt;&gt;&gt;&gt;&gt;&gt;&gt;&gt;&gt;&gt;&gt;&gt;&gt;&gt;&gt;&gt;&gt;&gt;&gt;&gt;&gt;&gt;&gt;&gt;&gt;&gt;&gt;&gt;&gt;&gt;&gt;</a:t>
            </a:r>
            <a:r>
              <a:rPr lang="en-US" sz="1400"/>
              <a:t>m2</a:t>
            </a: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eCIgeTrGMBIdI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épÞerobKuNPaBeLIgvijEb:kxagGagTwk&gt;&gt;&gt;&gt;&gt;&gt;&gt;&gt;&gt;&gt;&gt;&gt;&gt;&gt;&gt;&gt;&gt;&gt;&gt;&gt;&gt;&gt;&gt;&gt;</a:t>
            </a:r>
            <a:r>
              <a:rPr lang="en-US" sz="1400"/>
              <a:t>m2   </a:t>
            </a:r>
            <a:r>
              <a:rPr lang="en-US" sz="2800">
                <a:latin typeface="Limon S1" pitchFamily="2" charset="0"/>
              </a:rPr>
              <a:t>épÞerobKuNPaBeLIgvijEb:kxagRbB½n&gt;&gt;&gt;&gt;&gt;&gt;&gt;&gt;&gt;&gt;&gt;&gt;&gt;&gt;&gt;&gt;&gt;&gt;&gt;&gt;&gt;&gt;&gt;&gt;&gt;&gt;&gt;&gt;</a:t>
            </a:r>
            <a:r>
              <a:rPr lang="en-US" sz="1400"/>
              <a:t>m2</a:t>
            </a: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kat;rukçCati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épÞkat;rukçCatiEb:kxagGagTwk&gt;&gt;&gt;&gt;&gt;&gt;&gt;&gt;&gt;&gt;&gt;&gt;&gt;&gt;&gt;&gt;&gt;&gt;&gt;&gt;&gt;&gt;&gt;&gt;&gt;&gt;&gt;&gt;&gt;&gt;</a:t>
            </a:r>
            <a:r>
              <a:rPr lang="en-US" sz="1400"/>
              <a:t>m2                       </a:t>
            </a:r>
            <a:r>
              <a:rPr lang="pt-PT" sz="2800">
                <a:latin typeface="Limon S1" pitchFamily="2" charset="0"/>
              </a:rPr>
              <a:t>épÞkat;rukçCatiEb:kxagRbB½n&gt;&gt;&gt;&gt;&gt;&gt;&gt;&gt;&gt;&gt;&gt;&gt;&gt;&gt;&gt;&gt;&gt;&gt;&gt;&gt;&gt;&gt;&gt;&gt;&gt;&gt;&gt;&gt;&gt;&gt;&gt;&gt;&gt;</a:t>
            </a:r>
            <a:r>
              <a:rPr lang="pt-PT" sz="1400"/>
              <a:t>m2</a:t>
            </a:r>
            <a:endParaRPr lang="en-US" sz="1400"/>
          </a:p>
          <a:p>
            <a:pPr>
              <a:lnSpc>
                <a:spcPct val="60000"/>
              </a:lnSpc>
            </a:pPr>
            <a:r>
              <a:rPr lang="pt-PT" sz="2800" b="1" u="sng">
                <a:latin typeface="Limon S1" pitchFamily="2" charset="0"/>
              </a:rPr>
              <a:t>brikçareRbIR)as;</a:t>
            </a:r>
            <a:r>
              <a:rPr lang="pt-PT" sz="2800" b="1">
                <a:latin typeface="Limon S1" pitchFamily="2" charset="0"/>
              </a:rPr>
              <a:t>							</a:t>
            </a:r>
            <a:r>
              <a:rPr lang="pt-PT" sz="2800" b="1" u="sng">
                <a:latin typeface="Limon S1" pitchFamily="2" charset="0"/>
              </a:rPr>
              <a:t>eRbg\nn³eRbIGs;</a:t>
            </a:r>
            <a:endParaRPr lang="fr-FR" sz="28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 b="1">
                <a:latin typeface="Limon S1" pitchFamily="2" charset="0"/>
              </a:rPr>
              <a:t>QñÜlCag&gt;&gt;&gt;&gt;&gt;&gt;&gt;&gt;&gt;&gt;&gt;&gt;&gt;&gt;&gt;&gt;&gt;&gt;&gt;&gt;&gt;&gt;&gt;&gt;&gt;&gt;&gt;&gt;&gt;&gt;&gt;&gt;&gt;&gt;&gt;&gt;&gt;&gt;&gt;&gt;&gt;&gt;&gt;&gt;&gt;&gt;&gt;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fr-FR" sz="2800" b="1">
                <a:latin typeface="Limon S1" pitchFamily="2" charset="0"/>
              </a:rPr>
              <a:t>kt;sMKal; ³</a:t>
            </a:r>
          </a:p>
          <a:p>
            <a:pPr>
              <a:lnSpc>
                <a:spcPct val="60000"/>
              </a:lnSpc>
            </a:pPr>
            <a:endParaRPr lang="fr-FR" sz="28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 b="1">
                <a:latin typeface="Limon S1" pitchFamily="2" charset="0"/>
              </a:rPr>
              <a:t>GñkTTYlxusRtUv&gt;&gt;&gt;&gt;&gt;&gt;&gt;&gt;&gt;&gt;&gt;&gt;&gt;&gt;&gt;&gt;&gt;&gt;&gt;&gt;&gt;&gt;&gt;&gt;&gt;&gt;&gt;&gt;&gt;&gt;&gt;&gt;&gt;&gt;&gt;&gt;&gt;&gt;&gt;&gt;&gt;&gt;&gt;&gt;&gt;&gt;&gt;&gt;&gt;&gt;&gt;&gt;&gt;&gt;&gt;&gt;&gt;&gt;&gt;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fr-FR" sz="2800">
                <a:latin typeface="Limon S1" pitchFamily="2" charset="0"/>
              </a:rPr>
              <a:t>htßelxa</a:t>
            </a:r>
            <a:r>
              <a:rPr lang="fr-FR" sz="2800" b="1">
                <a:latin typeface="Limon S1" pitchFamily="2" charset="0"/>
              </a:rPr>
              <a:t>	</a:t>
            </a:r>
            <a:r>
              <a:rPr lang="fr-FR" sz="1000" b="1">
                <a:latin typeface="Constantia" pitchFamily="18" charset="0"/>
              </a:rPr>
              <a:t>						</a:t>
            </a:r>
            <a:endParaRPr lang="fr-FR" sz="1000">
              <a:latin typeface="Constantia" pitchFamily="18" charset="0"/>
            </a:endParaRPr>
          </a:p>
          <a:p>
            <a:pPr algn="just">
              <a:lnSpc>
                <a:spcPct val="60000"/>
              </a:lnSpc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lnSpc>
                <a:spcPct val="60000"/>
              </a:lnSpc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63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EAAB-3A83-4538-8E03-151D9423F42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87397" name="Picture 2" descr="Svay Khoam reservoir n° 4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914400"/>
            <a:ext cx="3860800" cy="2971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7398" name="Picture 3" descr="Img00002"/>
          <p:cNvPicPr>
            <a:picLocks noChangeAspect="1" noChangeArrowheads="1"/>
          </p:cNvPicPr>
          <p:nvPr/>
        </p:nvPicPr>
        <p:blipFill>
          <a:blip r:embed="rId4" cstate="email">
            <a:lum bright="6000"/>
          </a:blip>
          <a:srcRect/>
          <a:stretch>
            <a:fillRect/>
          </a:stretch>
        </p:blipFill>
        <p:spPr bwMode="auto">
          <a:xfrm>
            <a:off x="5029200" y="914400"/>
            <a:ext cx="3886200" cy="2971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7399" name="Picture 4" descr="C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0" y="3940175"/>
            <a:ext cx="3860800" cy="2895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7400" name="Text Box 5"/>
          <p:cNvSpPr txBox="1">
            <a:spLocks noChangeArrowheads="1"/>
          </p:cNvSpPr>
          <p:nvPr/>
        </p:nvSpPr>
        <p:spPr bwMode="auto">
          <a:xfrm>
            <a:off x="2987675" y="638175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TwkeRcaHenAtann; ¬sVayerog¦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187401" name="Text Box 6"/>
          <p:cNvSpPr txBox="1">
            <a:spLocks noChangeArrowheads="1"/>
          </p:cNvSpPr>
          <p:nvPr/>
        </p:nvSpPr>
        <p:spPr bwMode="auto">
          <a:xfrm>
            <a:off x="5410200" y="33575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rnnaKTMnb;cak;xøaj; ¬éRBEvg¦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41992" name="Rectangle 15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/>
      <p:bldP spid="18740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FEF29-1C67-4366-A8D3-8237E7173432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88421" name="Picture 2" descr="C:\Users\Vincent DAVID\Documents\Scan00105a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3638550" cy="3086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8422" name="Picture 3" descr="C:\Users\Vincent DAVID\Documents\Scan00109a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3538" y="765175"/>
            <a:ext cx="3592512" cy="3094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8423" name="ZoneTexte 8"/>
          <p:cNvSpPr txBox="1">
            <a:spLocks noChangeArrowheads="1"/>
          </p:cNvSpPr>
          <p:nvPr/>
        </p:nvSpPr>
        <p:spPr bwMode="auto">
          <a:xfrm>
            <a:off x="0" y="4167188"/>
            <a:ext cx="9144000" cy="245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>
                <a:latin typeface="Limon S1" pitchFamily="2" charset="0"/>
              </a:rPr>
              <a:t>EfTaMeCIgeTr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Limon S1" pitchFamily="2" charset="0"/>
              </a:rPr>
              <a:t>edIm,InwgBRgwgeCIgTMnb; eKmandMeNaHRsayxøHTb;el,ÓnTwkePøóghUreRcaHxøaMg.</a:t>
            </a:r>
            <a:endParaRPr lang="fr-FR" sz="2800" b="1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 b="1" u="sng">
                <a:latin typeface="Limon S1" pitchFamily="2" charset="0"/>
              </a:rPr>
              <a:t>dMeNaHRsayTI </a:t>
            </a:r>
            <a:r>
              <a:rPr lang="en-US" sz="1400" b="1" u="sng"/>
              <a:t>1</a:t>
            </a:r>
            <a:endParaRPr lang="en-US" sz="1400" b="1"/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erobcMCa)ac;epþktamKnøgnUv)ac;eQIedaycgCab;sñwge)aHkñúgdI eKdak;CMnYs)ac;eQI edaydak;r)aMgeQIcg Cab;CamYysñwg.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rebobenHGacTb;ExSTwkkMNt;)anRTg;RTayTwkhUreRcaH.</a:t>
            </a:r>
          </a:p>
          <a:p>
            <a:pPr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dMeNaHRsayTI </a:t>
            </a:r>
            <a:r>
              <a:rPr lang="en-US" sz="1400" b="1" u="sng"/>
              <a:t>2</a:t>
            </a:r>
            <a:endParaRPr lang="en-US" sz="1400" b="1"/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eKalkarN_dUKñaxøH rebobTb;ExSTwkedaydaMrukçCatiCabnÞat;. 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188424" name="Text Box 6"/>
          <p:cNvSpPr txBox="1">
            <a:spLocks noChangeArrowheads="1"/>
          </p:cNvSpPr>
          <p:nvPr/>
        </p:nvSpPr>
        <p:spPr bwMode="auto">
          <a:xfrm>
            <a:off x="611188" y="3429000"/>
            <a:ext cx="289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b="1">
                <a:latin typeface="Limon S1" pitchFamily="2" charset="0"/>
              </a:rPr>
              <a:t>dMeNaHRsayTI </a:t>
            </a:r>
            <a:r>
              <a:rPr lang="en-US" b="1"/>
              <a:t>2</a:t>
            </a:r>
            <a:r>
              <a:rPr lang="en-US"/>
              <a:t> </a:t>
            </a:r>
            <a:endParaRPr lang="fr-FR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53113" y="765175"/>
            <a:ext cx="289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b="1">
                <a:latin typeface="Limon S1" pitchFamily="2" charset="0"/>
              </a:rPr>
              <a:t>dMeNaHRsayTI </a:t>
            </a:r>
            <a:r>
              <a:rPr lang="en-US" b="1"/>
              <a:t>2</a:t>
            </a:r>
            <a:r>
              <a:rPr lang="en-US"/>
              <a:t> </a:t>
            </a:r>
            <a:endParaRPr lang="fr-FR"/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8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8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8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8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8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 build="allAtOnce"/>
      <p:bldP spid="188424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7BCC-4904-4DBD-AAA3-360D2F86EC97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89445" name="Picture 2" descr="C:\Users\Vincent DAVID\Documents\Scan00110a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47788"/>
            <a:ext cx="3475038" cy="2441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124200" y="3213100"/>
            <a:ext cx="289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Limon S1" pitchFamily="2" charset="0"/>
              </a:rPr>
              <a:t>hÁab‘Íy:ug 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189447" name="ZoneTexte 6"/>
          <p:cNvSpPr txBox="1">
            <a:spLocks noChangeArrowheads="1"/>
          </p:cNvSpPr>
          <p:nvPr/>
        </p:nvSpPr>
        <p:spPr bwMode="auto">
          <a:xfrm>
            <a:off x="504825" y="4114800"/>
            <a:ext cx="8243888" cy="2528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hÁab‘Íy:ug</a:t>
            </a:r>
            <a:endParaRPr lang="en-US" sz="3200" b="1">
              <a:latin typeface="Limon S1" pitchFamily="2" charset="0"/>
            </a:endParaRPr>
          </a:p>
          <a:p>
            <a:r>
              <a:rPr lang="en-US" sz="3200">
                <a:latin typeface="Limon S1" pitchFamily="2" charset="0"/>
              </a:rPr>
              <a:t>minsUveRbIenARbeTskm&lt;úCa KWCaRTugmanceg¥IrEdk¬Bass½gásI b¤eRsab¦ ragbYnRCugPñayRsbEdl xagkñúgeKdak;fµsMEb:t.</a:t>
            </a:r>
          </a:p>
          <a:p>
            <a:r>
              <a:rPr lang="en-US" sz="3200">
                <a:latin typeface="Limon S1" pitchFamily="2" charset="0"/>
              </a:rPr>
              <a:t>teRmobhÁab‘Íy:ugmineGayRkaseBk bt;Ebn)anedaybgçitrebobCaCMraleCIgeTr vaCYybEnßmkmøaMg BRgwgtMbn;TMnb;gayxUc.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44038" name="Rectangle 11"/>
          <p:cNvSpPr>
            <a:spLocks noChangeArrowheads="1"/>
          </p:cNvSpPr>
          <p:nvPr/>
        </p:nvSpPr>
        <p:spPr bwMode="auto">
          <a:xfrm>
            <a:off x="3703638" y="765175"/>
            <a:ext cx="173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karEfTaMral;éf¶</a:t>
            </a:r>
          </a:p>
        </p:txBody>
      </p:sp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9446" grpId="0"/>
      <p:bldP spid="1894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D4D0-707D-4F29-B7ED-B4573B8C5324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6934200" cy="2568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>
                <a:latin typeface="Limon S1" pitchFamily="2" charset="0"/>
              </a:rPr>
              <a:t>EfTaMRbcaMqñaM</a:t>
            </a:r>
          </a:p>
          <a:p>
            <a:pPr algn="ctr"/>
            <a:r>
              <a:rPr lang="en-US" sz="8000" b="1">
                <a:latin typeface="Limon S1" pitchFamily="2" charset="0"/>
              </a:rPr>
              <a:t>sMNg;begðór</a:t>
            </a:r>
          </a:p>
        </p:txBody>
      </p:sp>
      <p:sp>
        <p:nvSpPr>
          <p:cNvPr id="45060" name="Rectangle 9"/>
          <p:cNvSpPr>
            <a:spLocks noChangeArrowheads="1"/>
          </p:cNvSpPr>
          <p:nvPr/>
        </p:nvSpPr>
        <p:spPr bwMode="auto">
          <a:xfrm>
            <a:off x="3703638" y="955675"/>
            <a:ext cx="173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karEfTaMral;éf¶</a:t>
            </a:r>
          </a:p>
        </p:txBody>
      </p:sp>
      <p:sp>
        <p:nvSpPr>
          <p:cNvPr id="45061" name="Rectangle 10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" name="ZoneTexte 7"/>
          <p:cNvSpPr txBox="1">
            <a:spLocks noChangeArrowheads="1"/>
          </p:cNvSpPr>
          <p:nvPr/>
        </p:nvSpPr>
        <p:spPr bwMode="auto">
          <a:xfrm>
            <a:off x="2700338" y="4868863"/>
            <a:ext cx="3352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u="sng">
                <a:latin typeface="Limon S1" pitchFamily="2" charset="0"/>
              </a:rPr>
              <a:t>sMNg;begðórsþaTic</a:t>
            </a:r>
            <a:endParaRPr lang="fr-FR" sz="6000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24800" y="6459538"/>
            <a:ext cx="762000" cy="365125"/>
          </a:xfrm>
        </p:spPr>
        <p:txBody>
          <a:bodyPr/>
          <a:lstStyle/>
          <a:p>
            <a:pPr>
              <a:defRPr/>
            </a:pPr>
            <a:fld id="{C94F243F-5C1B-4C8D-9574-CAA695CC6C8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93541" name="ZoneTexte 4"/>
          <p:cNvSpPr txBox="1">
            <a:spLocks noChangeArrowheads="1"/>
          </p:cNvSpPr>
          <p:nvPr/>
        </p:nvSpPr>
        <p:spPr bwMode="auto">
          <a:xfrm>
            <a:off x="0" y="814388"/>
            <a:ext cx="9144000" cy="15065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>
                <a:latin typeface="Limon S1" pitchFamily="2" charset="0"/>
              </a:rPr>
              <a:t>EfTaMRbcaMqñaMsMNg;begðórsþaTic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kargarCaeRcInRtUvsMerckñúgGMLúgeBlEfTaMRbcaMqñaM ³	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k¼ erobcMRkalfµeLIgvijEpñkxagelI nigxageRkamTwk      x¼ RtYtBinitü nigerobfµrebIkrbs;exOnEpñkxagelI nigxageRkamTwk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K¼ kat;rukçCatisÞHsMNg;begðórEpñkxagelI nigxageRkamTwk   X¼erobeLIgvijcenøaHTMnb; sMNg;begðór</a:t>
            </a:r>
            <a:endParaRPr lang="fr-FR" sz="2800">
              <a:latin typeface="Limon S1" pitchFamily="2" charset="0"/>
            </a:endParaRPr>
          </a:p>
        </p:txBody>
      </p:sp>
      <p:pic>
        <p:nvPicPr>
          <p:cNvPr id="193542" name="Picture 2" descr="Kap She Dike n° 22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2465388"/>
            <a:ext cx="2925763" cy="2193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3543" name="Picture 5" descr="Kap She Dike n° 21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4038" y="2465388"/>
            <a:ext cx="2925762" cy="2193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3544" name="Picture 6" descr="O Chek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7913" y="2465388"/>
            <a:ext cx="2957512" cy="220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3545" name="Text Box 7"/>
          <p:cNvSpPr txBox="1">
            <a:spLocks noChangeArrowheads="1"/>
          </p:cNvSpPr>
          <p:nvPr/>
        </p:nvSpPr>
        <p:spPr bwMode="auto">
          <a:xfrm>
            <a:off x="1524000" y="4637088"/>
            <a:ext cx="3124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1200" i="1">
                <a:solidFill>
                  <a:schemeClr val="bg1"/>
                </a:solidFill>
              </a:rPr>
              <a:t>Enrochement en sortie du déversoir</a:t>
            </a:r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193546" name="Text Box 8"/>
          <p:cNvSpPr txBox="1">
            <a:spLocks noChangeArrowheads="1"/>
          </p:cNvSpPr>
          <p:nvPr/>
        </p:nvSpPr>
        <p:spPr bwMode="auto">
          <a:xfrm>
            <a:off x="6019800" y="4675188"/>
            <a:ext cx="3124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1200" i="1">
                <a:solidFill>
                  <a:schemeClr val="bg1"/>
                </a:solidFill>
              </a:rPr>
              <a:t>Destruction en sortie de déversoir.</a:t>
            </a:r>
            <a:endParaRPr lang="fr-FR" sz="1200">
              <a:solidFill>
                <a:schemeClr val="bg1"/>
              </a:solidFill>
            </a:endParaRPr>
          </a:p>
        </p:txBody>
      </p:sp>
      <p:pic>
        <p:nvPicPr>
          <p:cNvPr id="193547" name="Picture 9" descr="DSCF505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" y="4857750"/>
            <a:ext cx="2590800" cy="193516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3548" name="Text Box 8"/>
          <p:cNvSpPr txBox="1">
            <a:spLocks noChangeArrowheads="1"/>
          </p:cNvSpPr>
          <p:nvPr/>
        </p:nvSpPr>
        <p:spPr bwMode="auto">
          <a:xfrm>
            <a:off x="0" y="6411913"/>
            <a:ext cx="28194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400">
                <a:solidFill>
                  <a:schemeClr val="bg1"/>
                </a:solidFill>
                <a:latin typeface="Limon S1" pitchFamily="2" charset="0"/>
              </a:rPr>
              <a:t>karbMpøajenARckecjsMNg;begðór </a:t>
            </a:r>
            <a:endParaRPr lang="fr-FR" sz="2400">
              <a:solidFill>
                <a:schemeClr val="bg1"/>
              </a:solidFill>
              <a:latin typeface="Limon S1" pitchFamily="2" charset="0"/>
            </a:endParaRPr>
          </a:p>
        </p:txBody>
      </p:sp>
      <p:pic>
        <p:nvPicPr>
          <p:cNvPr id="193549" name="Picture 10" descr="E:\Boeung Damnakk\DSCF439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14663" y="4857750"/>
            <a:ext cx="2700337" cy="19431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3550" name="Text Box 7"/>
          <p:cNvSpPr txBox="1">
            <a:spLocks noChangeArrowheads="1"/>
          </p:cNvSpPr>
          <p:nvPr/>
        </p:nvSpPr>
        <p:spPr bwMode="auto">
          <a:xfrm>
            <a:off x="2667000" y="6411913"/>
            <a:ext cx="3124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400">
                <a:solidFill>
                  <a:schemeClr val="bg1"/>
                </a:solidFill>
                <a:latin typeface="Limon S1" pitchFamily="2" charset="0"/>
              </a:rPr>
              <a:t>sMNg;begðórenAbwgdMNak </a:t>
            </a:r>
            <a:endParaRPr lang="fr-FR" sz="2400">
              <a:solidFill>
                <a:schemeClr val="bg1"/>
              </a:solidFill>
              <a:latin typeface="Limon S1" pitchFamily="2" charset="0"/>
            </a:endParaRPr>
          </a:p>
        </p:txBody>
      </p:sp>
      <p:pic>
        <p:nvPicPr>
          <p:cNvPr id="193551" name="Picture 11" descr="E:\Boss Phal\DSCF489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9800" y="4857750"/>
            <a:ext cx="2946400" cy="1981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3552" name="Text Box 7"/>
          <p:cNvSpPr txBox="1">
            <a:spLocks noChangeArrowheads="1"/>
          </p:cNvSpPr>
          <p:nvPr/>
        </p:nvSpPr>
        <p:spPr bwMode="auto">
          <a:xfrm>
            <a:off x="5943600" y="6411913"/>
            <a:ext cx="3124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Limon S1" pitchFamily="2" charset="0"/>
              </a:rPr>
              <a:t>sMNg;begðórenAbUspl </a:t>
            </a:r>
            <a:endParaRPr lang="fr-FR" sz="2400">
              <a:latin typeface="Limon S1" pitchFamily="2" charset="0"/>
            </a:endParaRPr>
          </a:p>
        </p:txBody>
      </p:sp>
      <p:sp>
        <p:nvSpPr>
          <p:cNvPr id="46095" name="Rectangle 26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46096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3541" grpId="0" build="allAtOnce"/>
      <p:bldP spid="193545" grpId="0"/>
      <p:bldP spid="193546" grpId="0"/>
      <p:bldP spid="193548" grpId="0"/>
      <p:bldP spid="193550" grpId="0"/>
      <p:bldP spid="1935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AB341-2BF6-4319-A712-9B74F8D9A36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51557" name="Picture 23" descr="F:\Scan0030.tif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990600"/>
            <a:ext cx="9144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Rectangle 26"/>
          <p:cNvSpPr>
            <a:spLocks noChangeArrowheads="1"/>
          </p:cNvSpPr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cxnSp>
        <p:nvCxnSpPr>
          <p:cNvPr id="151559" name="Connecteur droit 28"/>
          <p:cNvCxnSpPr>
            <a:cxnSpLocks noChangeShapeType="1"/>
          </p:cNvCxnSpPr>
          <p:nvPr/>
        </p:nvCxnSpPr>
        <p:spPr bwMode="auto">
          <a:xfrm>
            <a:off x="109538" y="6019800"/>
            <a:ext cx="8915400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15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832D9-1CE5-43EE-974E-F8E25E54247F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94563" name="Text Box 1"/>
          <p:cNvSpPr txBox="1">
            <a:spLocks noChangeArrowheads="1"/>
          </p:cNvSpPr>
          <p:nvPr/>
        </p:nvSpPr>
        <p:spPr bwMode="auto">
          <a:xfrm>
            <a:off x="0" y="44450"/>
            <a:ext cx="9144000" cy="670560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EfTaMsNg;egðórsßir</a:t>
            </a:r>
          </a:p>
          <a:p>
            <a:pPr algn="ctr">
              <a:lnSpc>
                <a:spcPct val="80000"/>
              </a:lnSpc>
            </a:pPr>
            <a:r>
              <a:rPr lang="en-US" sz="2800" b="1" u="sng">
                <a:latin typeface="Limon S1" pitchFamily="2" charset="0"/>
              </a:rPr>
              <a:t>ebtug exOn nigRKiHfµ</a:t>
            </a:r>
            <a:endParaRPr lang="fr-FR" sz="2800" b="1" u="sng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MNg;begðórelx&gt;&gt;&gt;&gt;&gt;&gt;&gt;&gt;&gt;&gt;&gt;&gt;&gt;&gt;&gt;&gt;&gt;&gt;&gt;&gt;&gt;&gt;&gt;&gt;&gt;&gt;&gt;&gt;&gt;&gt;&gt;&gt;&gt;&gt;&gt;&gt;&gt;&gt;&gt;&gt;&gt;RbePTsMNg;begðór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TItaMg&gt;&gt;&gt;&gt;&gt;&gt;&gt;&gt;&gt;&gt;&gt;&gt;&gt;&gt;&gt;&gt;&gt;&gt;&gt;&gt;&gt;&gt;&gt;&gt;&gt;&gt;&gt;&gt;&gt;&gt;&gt;&gt;&gt;&gt;&gt;&gt;      beNþayrlkTwk&gt;&gt;&gt;&gt;&gt;&gt;&gt;&gt;&gt;&gt;&gt;&gt;&gt;&gt;&gt;&gt;&gt;      TTwg&gt;&gt;&gt;&gt;&gt;&gt;&gt;&gt;&gt;&gt;&gt;&gt;&gt;&gt;&gt;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kMBs;&gt;&gt;&gt;&gt;&gt;&gt;&gt;&gt;&gt;&gt;&gt;&gt;&gt;&gt;&gt;&gt;&gt;&gt;&gt;&gt;&gt;&gt;&gt;&gt;&gt;&gt;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 algn="ctr">
              <a:lnSpc>
                <a:spcPct val="80000"/>
              </a:lnSpc>
            </a:pPr>
            <a:r>
              <a:rPr lang="en-US" sz="2800" b="1" u="sng">
                <a:latin typeface="Limon S1" pitchFamily="2" charset="0"/>
              </a:rPr>
              <a:t>kargar)anbMeBj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FVIRKiHfµeLIgvijEpñkxagelITwk&gt;&gt;&gt;&gt;&gt;&gt;&gt;&gt;&gt;&gt;&gt;&gt;&gt;&gt;&gt;&gt;&gt;&gt;&gt;&gt;&gt;&gt;&gt;&gt;&gt;&gt;&gt;&gt;&gt;&gt;&gt;&gt;&gt;&gt;&gt;&gt;&gt;&gt;&gt;&gt;&gt;&gt;&gt;&gt;&gt;&gt;ema: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/>
              <a:t>m3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ErobryfµerobeBlmaneRbH b¤)ak; xSac;&gt;&gt;&gt;&gt;&gt;&gt;&gt;&gt;&gt;&gt;&gt;&gt;&gt;&gt;&gt;&gt;&gt;&gt;&gt;&gt;&gt;&gt;liRt/       sIum:g;&gt;&gt;&gt;&gt;&gt;&gt;&gt;&gt;&gt;&gt;&gt;&gt;&gt;&gt;&gt;KILÚ/     Twk&gt;&gt;&gt;&gt;&gt;&gt;&gt;&gt;&gt;&gt;liRt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pt-PT" sz="2800">
                <a:latin typeface="Limon S1" pitchFamily="2" charset="0"/>
              </a:rPr>
              <a:t>fµ&gt;&gt;&gt;&gt;&gt;&gt;&gt;&gt;&gt;&gt;&gt;&gt;&gt;&gt;&gt;&gt;&gt;&gt;&gt;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m3</a:t>
            </a:r>
            <a:r>
              <a:rPr lang="pt-PT" sz="2800">
                <a:latin typeface="Limon S1" pitchFamily="2" charset="0"/>
              </a:rPr>
              <a:t>	eBlevla&gt;&gt;&gt;&gt;&gt;&gt;&gt;&gt;&gt;&gt;&gt;&gt;&gt;&gt;&gt;&gt;&gt;&gt;&gt;&gt;&gt;&gt;&gt;ema:g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pt-PT" sz="2800">
                <a:latin typeface="Limon S1" pitchFamily="2" charset="0"/>
              </a:rPr>
              <a:t>karb:³ebtugGarem:&gt;&gt;&gt;&gt;&gt;&gt;&gt;&gt;&gt;&gt;&gt;&gt;&gt;&gt;&gt;&gt;&gt;&gt;&gt;&gt;&gt;&gt;&gt;ema:g&gt;&gt;&gt;&gt;&gt;&gt;&gt;&gt;&gt;&gt;&gt;&gt;&gt;&gt;&gt;&gt;&gt;&gt;&gt;&gt;&gt;&gt;&gt;&gt; </a:t>
            </a:r>
            <a:r>
              <a:rPr lang="pt-PT" sz="1400">
                <a:latin typeface="Arial Unicode MS" pitchFamily="34" charset="-128"/>
              </a:rPr>
              <a:t>m3</a:t>
            </a:r>
            <a:r>
              <a:rPr lang="pt-PT" sz="2800">
                <a:latin typeface="Limon S1" pitchFamily="2" charset="0"/>
              </a:rPr>
              <a:t>  ebtugGarem:</a:t>
            </a:r>
          </a:p>
          <a:p>
            <a:pPr>
              <a:lnSpc>
                <a:spcPct val="80000"/>
              </a:lnSpc>
            </a:pPr>
            <a:r>
              <a:rPr lang="pt-PT" sz="2800">
                <a:latin typeface="Limon S1" pitchFamily="2" charset="0"/>
              </a:rPr>
              <a:t>cak;bMeBjsøabCBa¢aMgTwkeRcaH ³ dI&gt;&gt;&gt;&gt;&gt;&gt;&gt;&gt;&gt;&gt;&gt;&gt;&gt;&gt;&gt;&gt;&gt;&gt;&gt;&gt; </a:t>
            </a:r>
            <a:r>
              <a:rPr lang="pt-PT" sz="1400">
                <a:latin typeface="Arial Unicode MS" pitchFamily="34" charset="-128"/>
              </a:rPr>
              <a:t>m3</a:t>
            </a:r>
            <a:r>
              <a:rPr lang="pt-PT" sz="2800">
                <a:latin typeface="Limon S1" pitchFamily="2" charset="0"/>
              </a:rPr>
              <a:t>	eBlevla&gt;&gt;&gt;&gt;&gt;&gt;&gt;&gt;&gt;&gt;&gt;&gt;&gt;&gt;&gt;&gt;&gt;&gt;&gt;&gt;&gt;&gt;&gt;&gt;&gt;&gt;&gt;&gt;&gt;&gt;&gt;&gt;&gt;&gt;&gt;&gt;&gt;&gt;&gt;&gt;&gt;&gt;&gt;ema:g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pt-PT" sz="2800">
                <a:latin typeface="Limon S1" pitchFamily="2" charset="0"/>
              </a:rPr>
              <a:t>cak;bMeBjEpñkxagelITwkRckecjsMNg; ³ RKiHfµ&gt;&gt;&gt;&gt;&gt;&gt;&gt;&gt;&gt;&gt;&gt;&gt;&gt;&gt;&gt;&gt;&gt;&gt;&gt;&gt;&gt;&gt;&gt; </a:t>
            </a:r>
            <a:r>
              <a:rPr lang="pt-PT" sz="1400">
                <a:latin typeface="Arial Unicode MS" pitchFamily="34" charset="-128"/>
              </a:rPr>
              <a:t>m3</a:t>
            </a:r>
            <a:r>
              <a:rPr lang="pt-PT" sz="2800">
                <a:latin typeface="Limon S1" pitchFamily="2" charset="0"/>
              </a:rPr>
              <a:t>   eBlevla&gt;&gt;&gt;&gt;&gt;&gt;&gt;&gt;&gt;&gt;&gt;&gt;&gt;&gt;&gt;&gt;&gt;&gt;&gt;&gt;&gt;ema:g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karCRmHesµA&gt;&gt;&gt;&gt;&gt;&gt;&gt;&gt;&gt;&gt;&gt;&gt;&gt;&gt;&gt;&gt;&gt;&gt;&gt;&gt;&gt;&gt;&gt;&gt;&gt;&gt;&gt;&gt;&gt;&gt;&gt;&gt;&gt;&gt;&gt;&gt;&gt;&gt;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endParaRPr lang="fr-FR" sz="140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eFVIeLIgvijKuNPaBcenøaHsMNg;ebtug nigdITMnb; ³ dI&gt;&gt;&gt;&gt;&gt;&gt;&gt;&gt;&gt;&gt;&gt;&gt;&gt;&gt;&gt;&gt;&gt;&gt;&gt;&gt;&gt;&gt;&gt;&gt;&gt;&gt;&gt;&gt;&gt;&gt;&gt;&gt;&gt;&gt;&gt;&gt;&gt;&gt;&gt;&gt;&gt;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eBlevla&gt;&gt;&gt;&gt;&gt;&gt;&gt;&gt;&gt;&gt;&gt;&gt;&gt;&gt;&gt;&gt;&gt;&gt;&gt;&gt;&gt;&gt;&gt;&gt;&gt;&gt;&gt;&gt;&gt;&gt;&gt;&gt;&gt;&gt;&gt;&gt;&gt;&gt;&gt;&gt;&gt;&gt;&gt;&gt;ema:g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kt;sMKal;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eQµaHRbFankardæan&gt;&gt;&gt;&gt;&gt;&gt;&gt;&gt;&gt;&gt;&gt;&gt;&gt;&gt;&gt;&gt;&gt;&gt;&gt;&gt;&gt;&gt;&gt;&gt;&gt;&gt;&gt;&gt;&gt;&gt;&gt;&gt;&gt;&gt;&gt;&gt;&gt;&gt;&gt;&gt; htßelxaRbFankardæan </a:t>
            </a:r>
            <a:endParaRPr lang="fr-FR" sz="2800">
              <a:latin typeface="Limon S1" pitchFamily="2" charset="0"/>
            </a:endParaRPr>
          </a:p>
          <a:p>
            <a:pPr algn="just">
              <a:spcAft>
                <a:spcPts val="4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4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5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45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45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45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78DD1-FD9F-4999-AF5E-9B074B23401B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0" y="85725"/>
            <a:ext cx="9144000" cy="662940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sz="3200" b="1" u="sng">
                <a:latin typeface="Limon S1" pitchFamily="2" charset="0"/>
              </a:rPr>
              <a:t>r)aykarN_kargar</a:t>
            </a:r>
          </a:p>
          <a:p>
            <a:pPr algn="ctr">
              <a:lnSpc>
                <a:spcPct val="60000"/>
              </a:lnSpc>
            </a:pPr>
            <a:r>
              <a:rPr lang="en-US" sz="3200" b="1" u="sng">
                <a:latin typeface="Limon S1" pitchFamily="2" charset="0"/>
              </a:rPr>
              <a:t>EfTaMsMNg;begðórsßir</a:t>
            </a: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ebtug exOn RKiHfµ</a:t>
            </a:r>
            <a:endParaRPr lang="fr-FR" sz="2800" b="1" u="sng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  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sMNg;begðórelx&gt;&gt;&gt;&gt;&gt;&gt;&gt;&gt;&gt;&gt;&gt;&gt;&gt;&gt;&gt;&gt;&gt;&gt;&gt;&gt;&gt;&gt;&gt;&gt;&gt;&gt;&gt;&gt;&gt;&gt;&gt;&gt;&gt;&gt;&gt;&gt;&gt;&gt;&gt;&gt;&gt;                           RbePTsMNg;begðór&gt;&gt;&gt;&gt;&gt;&gt;&gt;&gt;&gt;&gt;&gt;&gt;&gt;&gt;&gt;&gt;&gt;&gt;&gt;&gt;&gt;&gt;&gt;&gt;&gt;&gt;&gt;&gt;&gt;&gt;&gt;&gt;&gt;&gt;&gt;&gt;&gt;&gt;&gt;&gt;&gt;&gt;&gt;&gt;&gt;&gt;&gt;&gt;&gt;&gt;&gt;&gt;&gt;&gt;&gt;&gt;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TItaMg&gt;&gt;&gt;&gt;&gt;&gt;&gt;&gt;&gt;&gt;&gt;&gt;&gt;&gt;&gt;&gt;&gt;&gt;&gt;&gt;&gt;&gt;&gt;&gt;&gt;&gt;&gt;&gt;&gt;&gt;&gt;&gt;&gt;&gt;&gt;&gt;      beNþaytlkTwk&gt;&gt;&gt;&gt;&gt;&gt;&gt;&gt;&gt;&gt;&gt;&gt;&gt;&gt;&gt;&gt;&gt;       TTwg&gt;&gt;&gt;&gt;&gt;&gt;&gt;&gt;&gt;&gt;&gt;&gt;&gt;&gt;&gt;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kMBs;&gt;&gt;&gt;&gt;&gt;&gt;&gt;&gt;&gt;&gt;&gt;&gt;&gt;&gt;&gt;&gt;&gt;&gt;&gt;&gt;&gt;&gt;&gt;&gt;&gt;&gt;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latin typeface="Arial Unicode MS" pitchFamily="34" charset="-128"/>
            </a:endParaRP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sßanPaBGakasFatu</a:t>
            </a:r>
            <a:endParaRPr lang="en-US" sz="2800" b="1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RBHGaTitü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               BBk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          ePøóg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kargar)anbMeBj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eFVIRKiHfµeLIgvijEpñkxagelITwk&gt;&gt;&gt;&gt;&gt;&gt;&gt;&gt;&gt;&gt;&gt;&gt;&gt;&gt;&gt;&gt;&gt;&gt;&gt;&gt;&gt;&gt;&gt;&gt;&gt;&gt;&gt;&gt;&gt;&gt;&gt;&gt;&gt;&gt;&gt;&gt;&gt;&gt;&gt;&gt;&gt;&gt;&gt;&gt;&gt;&gt;ema:g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ErobryfµerobeBlmaneRbH b¤)ak;³      xSac;&gt;&gt;&gt;&gt;&gt;&gt;&gt;&gt;&gt;&gt;&gt;&gt;&gt;&gt;&gt;&gt;&gt;liRt/         sIum:g;&gt;&gt;&gt;&gt;&gt;&gt;&gt;&gt;&gt;&gt;&gt;&gt;&gt;&gt;&gt;KILÚ/        Twk&gt;&gt;&gt;&gt;&gt;&gt;&gt;&gt;&gt;&gt;liRt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fµ&gt;&gt;&gt;&gt;&gt;&gt;&gt;&gt;&gt;&gt;&gt;&gt;&gt;&gt;&gt;&gt;&gt;&gt;&gt;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m3</a:t>
            </a:r>
            <a:r>
              <a:rPr lang="pt-PT" sz="2800">
                <a:latin typeface="Limon S1" pitchFamily="2" charset="0"/>
              </a:rPr>
              <a:t>	eBlevla&gt;&gt;&gt;&gt;&gt;&gt;&gt;&gt;&gt;&gt;&gt;&gt;&gt;&gt;&gt;&gt;&gt;&gt;&gt;&gt;&gt;&gt;&gt;ema:g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karb:³ebtugGarem:&gt;&gt;&gt;&gt;&gt;&gt;&gt;&gt;&gt;&gt;&gt;&gt;&gt;&gt;&gt;&gt;&gt;&gt;&gt;&gt;&gt;&gt;&gt;ema:g&gt;&gt;&gt;&gt;&gt;&gt;&gt;&gt;&gt;&gt;&gt;&gt;&gt;&gt;&gt;&gt;&gt;&gt;&gt;&gt;&gt;&gt;&gt;&gt; </a:t>
            </a:r>
            <a:r>
              <a:rPr lang="pt-PT" sz="1400">
                <a:latin typeface="Arial Unicode MS" pitchFamily="34" charset="-128"/>
              </a:rPr>
              <a:t>m3</a:t>
            </a:r>
            <a:r>
              <a:rPr lang="pt-PT" sz="2800">
                <a:latin typeface="Limon S1" pitchFamily="2" charset="0"/>
              </a:rPr>
              <a:t>              ebtugGarem: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cak;bMeBjsøabCBa¢aMgTwkeRcaH ³ dI&gt;&gt;&gt;&gt;&gt;&gt;&gt;&gt;&gt;&gt;&gt;&gt;&gt;&gt;&gt;&gt;&gt;&gt;&gt;&gt; </a:t>
            </a:r>
            <a:r>
              <a:rPr lang="pt-PT" sz="1400">
                <a:latin typeface="Arial Unicode MS" pitchFamily="34" charset="-128"/>
              </a:rPr>
              <a:t>m3</a:t>
            </a:r>
            <a:r>
              <a:rPr lang="pt-PT" sz="2800">
                <a:latin typeface="Limon S1" pitchFamily="2" charset="0"/>
              </a:rPr>
              <a:t>	eBlevla&gt;&gt;&gt;&gt;&gt;&gt;&gt;&gt;&gt;&gt;&gt;&gt;&gt;&gt;&gt;&gt;&gt;&gt;&gt;&gt;&gt;&gt;&gt;&gt;&gt;&gt;&gt;&gt;&gt;&gt;&gt;&gt;&gt;&gt;&gt;&gt;&gt;&gt;&gt;&gt;&gt;&gt;&gt;ema:g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cak;bMeBjEpñkxagelITwkRckecjsMNg; ³ RKiHfµ&gt;&gt;&gt;&gt;&gt;&gt;&gt;&gt;&gt;&gt;&gt;&gt;&gt;&gt;&gt;&gt;&gt;&gt;&gt;&gt;&gt;&gt;&gt; m3              eBlevla&gt;&gt;&gt;&gt;&gt;&gt;&gt;&gt;&gt;&gt;&gt;&gt;&gt;&gt;&gt;&gt;&gt;&gt;&gt;&gt;&gt;ema:g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karCRmHesµA&gt;&gt;&gt;&gt;&gt;&gt;&gt;&gt;&gt;&gt;&gt;&gt;&gt;&gt;&gt;&gt;&gt;&gt;&gt;&gt;&gt;&gt;&gt;&gt;&gt;&gt;&gt;&gt;&gt;&gt;&gt;&gt;&gt;&gt;&gt;&gt;&gt;&gt;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eFVIeLIgvijKuNPaBcenøaHsMNg;ebtug nigdITMnb; ³ dI&gt;&gt;&gt;&gt;&gt;&gt;&gt;&gt;&gt;&gt;&gt;&gt;&gt;&gt;&gt;&gt;&gt;&gt;&gt;&gt;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          eBlevla&gt;&gt;&gt;&gt;&gt;&gt;&gt;&gt;&gt;&gt;&gt;&gt;&gt;&gt;&gt;&gt;&gt;&gt;&gt;&gt;&gt;&gt;ema:g 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pt-PT" sz="2800" u="sng">
                <a:latin typeface="Limon S1" pitchFamily="2" charset="0"/>
              </a:rPr>
              <a:t>brikçareRbIR)as;</a:t>
            </a:r>
            <a:r>
              <a:rPr lang="pt-PT" sz="2800">
                <a:latin typeface="Limon S1" pitchFamily="2" charset="0"/>
              </a:rPr>
              <a:t>							</a:t>
            </a:r>
            <a:r>
              <a:rPr lang="pt-PT" sz="2800" u="sng">
                <a:latin typeface="Limon S1" pitchFamily="2" charset="0"/>
              </a:rPr>
              <a:t>eRbg\nn³eRbIGs;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QñÜlCag&gt;&gt;&gt;&gt;&gt;&gt;&gt;&gt;&gt;&gt;&gt;&gt;&gt;&gt;&gt;&gt;&gt;&gt;&gt;&gt;&gt;&gt;&gt;&gt;&gt;&gt;&gt;&gt;&gt;&gt;&gt;&gt;&gt;&gt;&gt;&gt;&gt;&gt;&gt;&gt;&gt;&gt;&gt;&gt;&gt;&gt;&gt;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kt;sMKal; ³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GñkTTYlxusRtUv&gt;&gt;&gt;&gt;&gt;&gt;&gt;&gt;&gt;&gt;&gt;&gt;&gt;&gt;&gt;&gt;&gt;&gt;&gt;&gt;&gt;&gt;&gt;&gt;&gt;&gt;&gt;&gt;&gt;&gt;&gt;&gt;&gt;&gt;&gt;&gt;&gt;&gt;&gt;&gt;&gt;&gt;&gt;&gt;&gt;&gt;&gt;&gt;&gt;&gt;&gt;&gt;&gt;&gt;&gt;&gt;&gt;&gt;&gt;htßelxa</a:t>
            </a:r>
          </a:p>
          <a:p>
            <a:pPr algn="ctr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558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0A584-6D04-4471-97F5-2E254867B60D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97638" name="ZoneTexte 7"/>
          <p:cNvSpPr txBox="1">
            <a:spLocks noChangeArrowheads="1"/>
          </p:cNvSpPr>
          <p:nvPr/>
        </p:nvSpPr>
        <p:spPr bwMode="auto">
          <a:xfrm>
            <a:off x="2843213" y="4797425"/>
            <a:ext cx="3527425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u="sng">
                <a:latin typeface="Limon S1" pitchFamily="2" charset="0"/>
              </a:rPr>
              <a:t>sMNg;bgðÚrsV½yRbvtþ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Limon S1" pitchFamily="2" charset="0"/>
              </a:rPr>
              <a:t>EfTaMRbcaMqñaM</a:t>
            </a:r>
          </a:p>
          <a:p>
            <a:pPr algn="ctr"/>
            <a:r>
              <a:rPr lang="en-US" sz="9600" b="1">
                <a:latin typeface="Limon S1" pitchFamily="2" charset="0"/>
              </a:rPr>
              <a:t>sMNg;begðór</a:t>
            </a:r>
          </a:p>
        </p:txBody>
      </p:sp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703638" y="955675"/>
            <a:ext cx="173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karEfTaMral;éf¶</a:t>
            </a:r>
          </a:p>
        </p:txBody>
      </p:sp>
      <p:sp>
        <p:nvSpPr>
          <p:cNvPr id="49158" name="Rectangle 12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build="allAtOnce" animBg="1"/>
      <p:bldP spid="5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2" descr="Chitok Irrigation n° 11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25" y="1295400"/>
            <a:ext cx="3025775" cy="2212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8661" name="Picture 2" descr="E:\Chitoc et Po Nil\Chitok Irrigation n° 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63" y="3810000"/>
            <a:ext cx="3009900" cy="220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8662" name="Picture 3" descr="E:\Chitoc et Po Nil\Chitok Irrigation n° 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1295400"/>
            <a:ext cx="2971800" cy="220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8663" name="Picture 4" descr="E:\Chitoc et Po Nil\Chitok Irrigation n° 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3810000"/>
            <a:ext cx="2971800" cy="2228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8664" name="Picture 5" descr="E:\Chitoc et Po Nil\Chitok Irrigation n° 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3810000"/>
            <a:ext cx="2946400" cy="220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8665" name="Picture 6" descr="E:\Chitoc et Po Nil\Chitok Irrigation n° 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325" y="1295400"/>
            <a:ext cx="2971800" cy="220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8666" name="ZoneTexte 10"/>
          <p:cNvSpPr txBox="1">
            <a:spLocks noChangeArrowheads="1"/>
          </p:cNvSpPr>
          <p:nvPr/>
        </p:nvSpPr>
        <p:spPr bwMode="auto">
          <a:xfrm>
            <a:off x="3048000" y="350520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u="sng">
                <a:solidFill>
                  <a:schemeClr val="bg1"/>
                </a:solidFill>
              </a:rPr>
              <a:t>Chitok Irrigation</a:t>
            </a:r>
          </a:p>
        </p:txBody>
      </p:sp>
      <p:sp>
        <p:nvSpPr>
          <p:cNvPr id="50185" name="Rectangle 16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3708400" y="8112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5"/>
          <p:cNvSpPr txBox="1">
            <a:spLocks noChangeArrowheads="1"/>
          </p:cNvSpPr>
          <p:nvPr/>
        </p:nvSpPr>
        <p:spPr bwMode="auto">
          <a:xfrm>
            <a:off x="304800" y="1666875"/>
            <a:ext cx="8534400" cy="48402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EfTaMsMNg;begðórsV½yRbvtþ</a:t>
            </a:r>
          </a:p>
          <a:p>
            <a:pPr>
              <a:lnSpc>
                <a:spcPct val="70000"/>
              </a:lnSpc>
            </a:pPr>
            <a:r>
              <a:rPr lang="en-US" sz="2800" b="1">
                <a:latin typeface="Limon S1" pitchFamily="2" charset="0"/>
              </a:rPr>
              <a:t>RbB½nsMNg;begðórsV½yRbvtþdMeNIrkarKYrCaTIeBjcitþ b:uEnþeKkt;sMKal;eBlTsSnkic©RbB½nenA qñaM2008 nig2009 manbBaðadUcteTA ³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k&gt; kartamdanKuNPaBTUeTAExSkabTajfyeRkay rvagTVar nigdMuTm¶n; enACabBaðadEdlRbePTsMNg; 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    dUcKñaTaMgmUl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x&gt; xVHkardak;xøaj;eKa nigRtYtBinitüExSkab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K&gt; dak;xøaj;eKar:k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X&gt;sMGatvtßúGENþtCab;kñúgTVar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g&gt; karebIk mineTogTat; nigCaBiesskarbiTdMuTm¶n;RsaleBk FanakarbiTRtwmRtUvGaceGayTwkkñúgGag 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    ecjGs;.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c&gt; labfñaMrcnasm&lt;½nelahFatu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q&gt; karRbmUleLIgvijRKiHfµkarBarEpñkxagelITwk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C&gt; karb:HexOn ¬dak;bBa¢ÚlGIVEdlrebIk¦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Q&gt;RtYtBinitü nigsMGatEpñkxagelIénsMNg;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j&gt; kat;rukçCatisÞHTwkhUr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51203" name="Rectangle 13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51204" name="Rectangle 11"/>
          <p:cNvSpPr>
            <a:spLocks noChangeArrowheads="1"/>
          </p:cNvSpPr>
          <p:nvPr/>
        </p:nvSpPr>
        <p:spPr bwMode="auto">
          <a:xfrm>
            <a:off x="3779838" y="90805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 txBox="1">
            <a:spLocks noGrp="1"/>
          </p:cNvSpPr>
          <p:nvPr/>
        </p:nvSpPr>
        <p:spPr>
          <a:xfrm>
            <a:off x="7924800" y="45148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5FFA5A-5ADD-4692-8A40-A8699BC33B79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9686" name="Picture 3" descr="E:\Boeung Nimul Dam\Boeung Nimul déversoir n° 1#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349500"/>
            <a:ext cx="3454400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9687" name="ZoneTexte 7"/>
          <p:cNvSpPr txBox="1">
            <a:spLocks noChangeArrowheads="1"/>
          </p:cNvSpPr>
          <p:nvPr/>
        </p:nvSpPr>
        <p:spPr bwMode="auto">
          <a:xfrm>
            <a:off x="179388" y="45085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karRbmUleLIgvijRKiHfµkarBar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pic>
        <p:nvPicPr>
          <p:cNvPr id="199688" name="Picture 4" descr="E:\Canal Kg Speu et memot\106_FUJI\DSCF34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2349500"/>
            <a:ext cx="3505200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52231" name="Rectangle 11"/>
          <p:cNvSpPr>
            <a:spLocks noChangeArrowheads="1"/>
          </p:cNvSpPr>
          <p:nvPr/>
        </p:nvSpPr>
        <p:spPr bwMode="auto">
          <a:xfrm>
            <a:off x="3708400" y="9810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968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711B9-B40F-4D03-AB26-AE43963C3456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00707" name="Text Box 1"/>
          <p:cNvSpPr txBox="1">
            <a:spLocks noChangeArrowheads="1"/>
          </p:cNvSpPr>
          <p:nvPr/>
        </p:nvSpPr>
        <p:spPr bwMode="auto">
          <a:xfrm>
            <a:off x="0" y="44450"/>
            <a:ext cx="9144000" cy="681355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EfTaMsMNg;begðósV½yRbvtþ</a:t>
            </a: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RbB½nsV½yRbvtþ nigebtug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 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sMNg;begðórelx&gt;&gt;&gt;&gt;&gt;&gt;&gt;&gt;&gt;&gt;&gt;&gt;&gt;&gt;&gt;&gt;&gt;&gt;&gt;&gt;&gt;&gt;&gt;&gt;&gt;&gt;&gt;&gt;&gt;&gt;&gt;&gt;&gt;&gt;&gt;&gt;&gt;&gt;&gt;&gt;&gt;                          RbePTsMNg;begðór&gt;&gt;&gt;&gt;&gt;&gt;&gt;&gt;&gt;&gt;&gt;&gt;&gt;&gt;&gt;&gt;&gt;&gt;&gt;&gt;&gt;&gt;&gt;&gt;&gt;&gt;&gt;&gt;&gt;&gt;&gt;&gt;&gt;&gt;&gt;&gt;&gt;&gt;&gt;&gt;&gt;&gt;&gt;&gt;&gt;&gt;&gt;&gt;&gt;&gt;&gt;&gt;&gt;&gt;&gt;&gt;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TItaMg&gt;&gt;&gt;&gt;&gt;&gt;&gt;&gt;&gt;&gt;&gt;&gt;&gt;&gt;&gt;&gt;&gt;&gt;&gt;&gt;&gt;&gt;&gt;&gt;&gt;&gt;&gt;&gt;&gt;&gt;&gt;&gt;&gt;&gt;&gt;&gt;     beNþayrlkTwk&gt;&gt;&gt;&gt;&gt;&gt;&gt;&gt;&gt;&gt;&gt;&gt;&gt;&gt;&gt;&gt;&gt;            TTwg&gt;&gt;&gt;&gt;&gt;&gt;&gt;&gt;&gt;&gt;&gt;&gt;&gt;&gt;&gt;m            kMBs;&gt;&gt;&gt;&gt;&gt;&gt;&gt;&gt;&gt;&gt;&gt;&gt;&gt;&gt;&gt;&gt;&gt;&gt;&gt;&gt;&gt;&gt;&gt;&gt;&gt;&gt;m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kargar)anbMeBj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eFVIRKiHfµeLIgvijEpñkxagelITwk&gt;&gt;&gt;&gt;&gt;&gt;&gt;&gt;&gt;&gt;&gt;&gt;&gt;&gt;&gt;&gt;&gt;&gt;&gt;&gt;&gt;&gt;&gt;&gt;&gt;&gt;&gt;&gt;&gt;&gt;&gt;&gt;&gt;&gt;&gt;&gt;&gt;&gt;&gt;&gt;&gt;&gt;&gt;&gt;&gt;&gt;                            ema:g&gt;&gt;&gt;&gt;&gt;&gt;&gt;&gt;&gt;&gt;&gt;&gt;&gt;&gt;&gt;&gt;&gt;&gt;&gt;&gt;&gt;&gt;&gt;&gt;&gt;&gt;&gt;&gt;&gt;&gt;&gt;&gt;&gt;&gt;&gt;&gt;&gt;&gt;&gt;&gt;&gt;&gt;&gt;&gt;&gt;&gt;m</a:t>
            </a:r>
            <a:r>
              <a:rPr lang="en-US" sz="2800" baseline="30000">
                <a:latin typeface="Limon S1" pitchFamily="2" charset="0"/>
              </a:rPr>
              <a:t>3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ErobryfµerobeBlmaneRbH b¤)ak;³       xSac;&gt;&gt;&gt;&gt;&gt;&gt;&gt;&gt;&gt;&gt;&gt;&gt;&gt;&gt;&gt;&gt;&gt;&gt;&gt;liRt/            sIum:g;&gt;&gt;&gt;&gt;&gt;&gt;&gt;&gt;&gt;&gt;&gt;&gt;&gt;&gt;&gt;KILÚ/           Twk&gt;&gt;&gt;&gt;&gt;&gt;&gt;&gt;&gt;&gt;liRt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fµ&gt;&gt;&gt;&gt;&gt;&gt;&gt;&gt;&gt;&gt;&gt;&gt;&gt;&gt;&gt;&gt;&gt;&gt;&gt;m</a:t>
            </a:r>
            <a:r>
              <a:rPr lang="pt-PT" sz="2800" baseline="30000">
                <a:latin typeface="Limon S1" pitchFamily="2" charset="0"/>
              </a:rPr>
              <a:t>3</a:t>
            </a:r>
            <a:r>
              <a:rPr lang="pt-PT" sz="2800">
                <a:latin typeface="Limon S1" pitchFamily="2" charset="0"/>
              </a:rPr>
              <a:t>	eBlevla&gt;&gt;&gt;&gt;&gt;&gt;&gt;&gt;&gt;&gt;&gt;&gt;&gt;&gt;&gt;&gt;&gt;&gt;&gt;&gt;&gt;&gt;&gt;ema:g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karb:³ebtugGarem:&gt;&gt;&gt;&gt;&gt;&gt;&gt;&gt;&gt;&gt;&gt;&gt;&gt;&gt;&gt;&gt;&gt;&gt;&gt;&gt;&gt;&gt;&gt;ema:g&gt;&gt;&gt;&gt;&gt;&gt;&gt;&gt;&gt;&gt;&gt;&gt;&gt;&gt;&gt;&gt;&gt;&gt;&gt;&gt;&gt;&gt;&gt;&gt; m</a:t>
            </a:r>
            <a:r>
              <a:rPr lang="pt-PT" sz="2800" baseline="30000">
                <a:latin typeface="Limon S1" pitchFamily="2" charset="0"/>
              </a:rPr>
              <a:t>3</a:t>
            </a:r>
            <a:r>
              <a:rPr lang="pt-PT" sz="2800">
                <a:latin typeface="Limon S1" pitchFamily="2" charset="0"/>
              </a:rPr>
              <a:t> ebtugGarem: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cak;bMeBjsøabCBa¢aMgTwkeRcaH ³ dI&gt;&gt;&gt;&gt;&gt;&gt;&gt;&gt;&gt;&gt;&gt;&gt;&gt;&gt;&gt;&gt;&gt;&gt;&gt;&gt; m</a:t>
            </a:r>
            <a:r>
              <a:rPr lang="pt-PT" sz="2800" baseline="30000">
                <a:latin typeface="Limon S1" pitchFamily="2" charset="0"/>
              </a:rPr>
              <a:t>3</a:t>
            </a:r>
            <a:r>
              <a:rPr lang="pt-PT" sz="2800">
                <a:latin typeface="Limon S1" pitchFamily="2" charset="0"/>
              </a:rPr>
              <a:t> 	eBlevla&gt;&gt;&gt;&gt;&gt;&gt;&gt;&gt;&gt;&gt;&gt;&gt;&gt;&gt;&gt;&gt;&gt;&gt;&gt;&gt;&gt;&gt;&gt;&gt;&gt;&gt;&gt;&gt;&gt;&gt;&gt;&gt;&gt;&gt;&gt;&gt;&gt;&gt;&gt;&gt;&gt;&gt;&gt;ema:g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cak;bMeBjEpñkxagelITwkRckecjsMNg; ³ RKiHfµ&gt;&gt;&gt;&gt;&gt;&gt;&gt;&gt;&gt;&gt;&gt;&gt;&gt;&gt;&gt;&gt;&gt;&gt;&gt;&gt;&gt;&gt;&gt; m</a:t>
            </a:r>
            <a:r>
              <a:rPr lang="pt-PT" sz="2800" baseline="30000">
                <a:latin typeface="Limon S1" pitchFamily="2" charset="0"/>
              </a:rPr>
              <a:t>3</a:t>
            </a:r>
            <a:r>
              <a:rPr lang="pt-PT" sz="2800">
                <a:latin typeface="Limon S1" pitchFamily="2" charset="0"/>
              </a:rPr>
              <a:t>              eBlevla&gt;&gt;&gt;&gt;&gt;&gt;&gt;&gt;&gt;&gt;&gt;&gt;&gt;&gt;&gt;&gt;&gt;&gt;&gt;&gt;&gt;ema:g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karCRmHesµA&gt;&gt;&gt;&gt;&gt;&gt;&gt;&gt;&gt;&gt;&gt;&gt;&gt;&gt;&gt;&gt;&gt;&gt;&gt;&gt;&gt;&gt;&gt;&gt;&gt;&gt;&gt;&gt;&gt;&gt;&gt;&gt;&gt;&gt;&gt;&gt;&gt;&gt; m</a:t>
            </a:r>
            <a:r>
              <a:rPr lang="en-US" sz="2800" baseline="30000">
                <a:latin typeface="Limon S1" pitchFamily="2" charset="0"/>
              </a:rPr>
              <a:t>2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eFVIeLIgvijKuNPaBcenøaHsMNg;ebtug nigdITMnb; ³ dI&gt;&gt;&gt;&gt;&gt;&gt;&gt;&gt;&gt;&gt;&gt;&gt;&gt;&gt;&gt;&gt;&gt;&gt;&gt;&gt; m</a:t>
            </a:r>
            <a:r>
              <a:rPr lang="en-US" sz="2800" baseline="30000">
                <a:latin typeface="Limon S1" pitchFamily="2" charset="0"/>
              </a:rPr>
              <a:t>3</a:t>
            </a:r>
            <a:r>
              <a:rPr lang="en-US" sz="2800">
                <a:latin typeface="Limon S1" pitchFamily="2" charset="0"/>
              </a:rPr>
              <a:t>           Blevla&gt;&gt;&gt;&gt;&gt;&gt;&gt;&gt;&gt;&gt;&gt;&gt;&gt;&gt;&gt;&gt;&gt;&gt;&gt;&gt;&gt;&gt;ema:g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dUrExSkabxUc&gt;&gt;&gt;&gt;&gt;&gt;&gt;&gt;&gt;&gt;&gt;&gt;&gt;&gt;&gt;&gt;&gt;&gt;&gt;&gt;&gt;&gt;&gt;&gt;&gt;&gt;&gt;&gt;&gt;&gt;&gt;&gt;&gt;&gt;&gt;&gt;&gt;&gt;&gt; m                                                 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labxøaj;eKaTUeTA&gt;&gt;&gt;&gt;&gt;&gt;&gt;&gt;&gt;&gt;&gt;&gt;&gt;&gt;&gt;&gt;&gt;&gt;&gt;&gt;&gt;&gt;&gt;&gt;&gt;&gt;&gt;&gt;&gt;&gt;&gt;&gt;&gt;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r>
              <a:rPr lang="en-US" sz="2800">
                <a:latin typeface="Limon S1" pitchFamily="2" charset="0"/>
              </a:rPr>
              <a:t>       xøaj;eKalabfñaMrcnasm&lt;½nelahFatu&gt;&gt;&gt;&gt;&gt;&gt;&gt;&gt;&gt;&gt;&gt;&gt;&gt;&gt;&gt;&gt;&gt;&gt;&gt;&gt;&gt;&gt;&gt;&gt;&gt;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dUrr:gxUc&gt;&gt;&gt;&gt;&gt;&gt;&gt;&gt;&gt;&gt;&gt;&gt;&gt;&gt;&gt;&gt;&gt;&gt;&gt;&gt;&gt;&gt;&gt;&gt;&gt;&gt;&gt;&gt;&gt;&gt;&gt;&gt;&gt;&gt;&gt;&gt;&gt;&gt;&gt;&gt;&gt;&gt;&gt;&gt;&gt;&gt; m                            sMGatsMNg;&gt;&gt;&gt;&gt;&gt;&gt;&gt;&gt;&gt;&gt;&gt;&gt;&gt;&gt;&gt;&gt;&gt;&gt;&gt;&gt;&gt;&gt;&gt;&gt;&gt;&gt;&gt;&gt;&gt;&gt;&gt;&gt;&gt;&gt;&gt;&gt;&gt;&gt;&gt;ema:g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RtYtBinitüTUeTA&gt;&gt;&gt;&gt;&gt;&gt;&gt;&gt;&gt;&gt;&gt;&gt;&gt;&gt;&gt;&gt;&gt;&gt;&gt;&gt;&gt;&gt;&gt;&gt;&gt;&gt;&gt;&gt;&gt;&gt;&gt;&gt;&gt;&gt;&gt;&gt;&gt;ema:g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 b="1">
                <a:latin typeface="Limon S1" pitchFamily="2" charset="0"/>
              </a:rPr>
              <a:t>kt;sMKal;</a:t>
            </a:r>
          </a:p>
          <a:p>
            <a:pPr>
              <a:lnSpc>
                <a:spcPct val="70000"/>
              </a:lnSpc>
            </a:pPr>
            <a:r>
              <a:rPr lang="en-US" sz="2800" b="1">
                <a:latin typeface="Limon S1" pitchFamily="2" charset="0"/>
              </a:rPr>
              <a:t>eQµaHRbFankardæan				htßelxaRbFankardæan</a:t>
            </a:r>
            <a:endParaRPr lang="fr-FR" sz="2800" b="1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 b="1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07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07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07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07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55F5F-3346-4958-8B62-6849187B5CAA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01731" name="Text Box 1"/>
          <p:cNvSpPr txBox="1">
            <a:spLocks noChangeArrowheads="1"/>
          </p:cNvSpPr>
          <p:nvPr/>
        </p:nvSpPr>
        <p:spPr bwMode="auto">
          <a:xfrm>
            <a:off x="0" y="44450"/>
            <a:ext cx="9144000" cy="681355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EfTaMsMNg;begðósV½yRbvtþ  </a:t>
            </a:r>
            <a:r>
              <a:rPr lang="en-US" sz="2800" b="1" u="sng">
                <a:latin typeface="Limon S1" pitchFamily="2" charset="0"/>
              </a:rPr>
              <a:t>RbB½nsV½yRbvtþ nigebtug</a:t>
            </a:r>
            <a:endParaRPr lang="en-US" sz="3200" b="1" u="sng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 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sMNg;begðórelx&gt;&gt;&gt;&gt;&gt;&gt;&gt;&gt;&gt;&gt;&gt;&gt;&gt;&gt;&gt;&gt;&gt;&gt;&gt;&gt;&gt;&gt;&gt;&gt;&gt;&gt;&gt;&gt;&gt;&gt;&gt;&gt;&gt;&gt;&gt;&gt;&gt;&gt;&gt;&gt;&gt;                          RbePTsMNg;begðór&gt;&gt;&gt;&gt;&gt;&gt;&gt;&gt;&gt;&gt;&gt;&gt;&gt;&gt;&gt;&gt;&gt;&gt;&gt;&gt;&gt;&gt;&gt;&gt;&gt;&gt;&gt;&gt;&gt;&gt;&gt;&gt;&gt;&gt;&gt;&gt;&gt;&gt;&gt;&gt;&gt;&gt;&gt;&gt;&gt;&gt;&gt;&gt;&gt;&gt;&gt;&gt;&gt;&gt;&gt;&gt;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TItaMg&gt;&gt;&gt;&gt;&gt;&gt;&gt;&gt;&gt;&gt;&gt;&gt;&gt;&gt;&gt;&gt;&gt;&gt;&gt;&gt;&gt;&gt;&gt;&gt;&gt;&gt;&gt;&gt;&gt;&gt;&gt;&gt;&gt;&gt;&gt;&gt;     beNþayrlkTwk&gt;&gt;&gt;&gt;&gt;&gt;&gt;&gt;&gt;&gt;&gt;&gt;&gt;&gt;&gt;&gt;&gt;            TTwg&gt;&gt;&gt;&gt;&gt;&gt;&gt;&gt;&gt;&gt;&gt;&gt;&gt;&gt;&gt;m</a:t>
            </a:r>
            <a:r>
              <a:rPr lang="en-US" sz="1400">
                <a:latin typeface="Arial Unicode MS" pitchFamily="34" charset="-128"/>
              </a:rPr>
              <a:t> </a:t>
            </a:r>
            <a:r>
              <a:rPr lang="en-US" sz="2800">
                <a:latin typeface="Limon S1" pitchFamily="2" charset="0"/>
              </a:rPr>
              <a:t>           kMBs;&gt;&gt;&gt;&gt;&gt;&gt;&gt;&gt;&gt;&gt;&gt;&gt;&gt;&gt;&gt;&gt;&gt;&gt;&gt;&gt;&gt;&gt;&gt;&gt;&gt;&gt;m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sßanPaBGakasFatu</a:t>
            </a:r>
            <a:endParaRPr lang="en-US" sz="2800" b="1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RBHGaTitü 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               BBk 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          ePøóg 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kargar)anbMeBj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eFVIRKiHfµeLIgvijEpñkxagelITwk&gt;&gt;&gt;&gt;&gt;&gt;&gt;&gt;&gt;&gt;&gt;&gt;&gt;&gt;&gt;&gt;&gt;&gt;&gt;&gt;&gt;&gt;&gt;&gt;&gt;&gt;&gt;&gt;&gt;&gt;&gt;&gt;&gt;&gt;&gt;&gt;&gt;&gt;&gt;&gt;&gt;&gt;&gt;&gt;&gt;&gt;                            ema:g&gt;&gt;&gt;&gt;&gt;&gt;&gt;&gt;&gt;&gt;&gt;&gt;&gt;&gt;&gt;&gt;&gt;&gt;&gt;&gt;&gt;&gt;&gt;&gt;&gt;&gt;&gt;&gt;&gt;&gt;&gt;&gt;&gt;&gt;&gt;&gt;&gt;&gt;&gt;&gt;&gt;&gt;&gt;&gt;&gt;&gt;m</a:t>
            </a:r>
            <a:r>
              <a:rPr lang="en-US" sz="2800" baseline="30000">
                <a:latin typeface="Limon S1" pitchFamily="2" charset="0"/>
              </a:rPr>
              <a:t>3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ErobryfµerobeBlmaneRbH b¤)ak;³       xSac;&gt;&gt;&gt;&gt;&gt;&gt;&gt;&gt;&gt;&gt;&gt;&gt;&gt;&gt;&gt;&gt;&gt;&gt;&gt;liRt/            sIum:g;&gt;&gt;&gt;&gt;&gt;&gt;&gt;&gt;&gt;&gt;&gt;&gt;&gt;&gt;&gt;KILÚ/           Twk&gt;&gt;&gt;&gt;&gt;&gt;&gt;&gt;&gt;&gt;liRt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fµ&gt;&gt;&gt;&gt;&gt;&gt;&gt;&gt;&gt;&gt;&gt;&gt;&gt;&gt;&gt;&gt;&gt;&gt;&gt;m</a:t>
            </a:r>
            <a:r>
              <a:rPr lang="pt-PT" sz="2800" baseline="30000">
                <a:latin typeface="Limon S1" pitchFamily="2" charset="0"/>
              </a:rPr>
              <a:t>3</a:t>
            </a:r>
            <a:r>
              <a:rPr lang="pt-PT" sz="2800">
                <a:latin typeface="Limon S1" pitchFamily="2" charset="0"/>
              </a:rPr>
              <a:t>	eBlevla&gt;&gt;&gt;&gt;&gt;&gt;&gt;&gt;&gt;&gt;&gt;&gt;&gt;&gt;&gt;&gt;&gt;&gt;&gt;&gt;&gt;&gt;&gt;ema:g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karb:³ebtugGarem:&gt;&gt;&gt;&gt;&gt;&gt;&gt;&gt;&gt;&gt;&gt;&gt;&gt;&gt;&gt;&gt;&gt;&gt;&gt;&gt;&gt;&gt;&gt;ema:g&gt;&gt;&gt;&gt;&gt;&gt;&gt;&gt;&gt;&gt;&gt;&gt;&gt;&gt;&gt;&gt;&gt;&gt;&gt;&gt;&gt;&gt;&gt;&gt; m</a:t>
            </a:r>
            <a:r>
              <a:rPr lang="pt-PT" sz="2800" baseline="30000">
                <a:latin typeface="Limon S1" pitchFamily="2" charset="0"/>
              </a:rPr>
              <a:t>3</a:t>
            </a:r>
            <a:r>
              <a:rPr lang="pt-PT" sz="2800">
                <a:latin typeface="Limon S1" pitchFamily="2" charset="0"/>
              </a:rPr>
              <a:t>  ebtugGarem: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cak;bMeBjsøabCBa¢aMgTwkeRcaH ³ dI&gt;&gt;&gt;&gt;&gt;&gt;&gt;&gt;&gt;&gt;&gt;&gt;&gt;&gt;&gt;&gt;&gt;&gt;&gt;&gt; m</a:t>
            </a:r>
            <a:r>
              <a:rPr lang="pt-PT" sz="2800" baseline="30000">
                <a:latin typeface="Limon S1" pitchFamily="2" charset="0"/>
              </a:rPr>
              <a:t>3</a:t>
            </a:r>
            <a:r>
              <a:rPr lang="pt-PT" sz="2800">
                <a:latin typeface="Limon S1" pitchFamily="2" charset="0"/>
              </a:rPr>
              <a:t>	eBlevla&gt;&gt;&gt;&gt;&gt;&gt;&gt;&gt;&gt;&gt;&gt;&gt;&gt;&gt;&gt;&gt;&gt;&gt;&gt;&gt;&gt;&gt;&gt;&gt;&gt;&gt;&gt;&gt;&gt;&gt;&gt;&gt;&gt;&gt;&gt;&gt;&gt;&gt;&gt;&gt;&gt;&gt;&gt;ema:g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cak;bMeBjEpñkxagelITwkRckecjsMNg; ³ RKiHfµ&gt;&gt;&gt;&gt;&gt;&gt;&gt;&gt;&gt;&gt;&gt;&gt;&gt;&gt;&gt;&gt;&gt;&gt;&gt;&gt;&gt;&gt;&gt; m</a:t>
            </a:r>
            <a:r>
              <a:rPr lang="pt-PT" sz="2800" baseline="30000">
                <a:latin typeface="Limon S1" pitchFamily="2" charset="0"/>
              </a:rPr>
              <a:t>2</a:t>
            </a:r>
            <a:r>
              <a:rPr lang="pt-PT" sz="2800">
                <a:latin typeface="Limon S1" pitchFamily="2" charset="0"/>
              </a:rPr>
              <a:t>              e Blevla&gt;&gt;&gt;&gt;&gt;&gt;&gt;&gt;&gt;&gt;&gt;&gt;&gt;&gt;&gt;&gt;&gt;&gt;&gt;&gt;&gt;ema:g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karCRmHesµA&gt;&gt;&gt;&gt;&gt;&gt;&gt;&gt;&gt;&gt;&gt;&gt;&gt;&gt;&gt;&gt;&gt;&gt;&gt;&gt;&gt;&gt;&gt;&gt;&gt;&gt;&gt;&gt;&gt;&gt;&gt;&gt;&gt;&gt;&gt;&gt;&gt;&gt; m</a:t>
            </a:r>
            <a:r>
              <a:rPr lang="en-US" sz="2800" baseline="30000">
                <a:latin typeface="Limon S1" pitchFamily="2" charset="0"/>
              </a:rPr>
              <a:t>2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eFVIeLIgvijKuNPaBcenøaHsMNg;ebtug nigdITMnb; ³ dI&gt;&gt;&gt;&gt;&gt;&gt;&gt;&gt;&gt;&gt;&gt;&gt;&gt;&gt;&gt;&gt;&gt;&gt;&gt;&gt; m</a:t>
            </a:r>
            <a:r>
              <a:rPr lang="en-US" sz="2800" baseline="30000">
                <a:latin typeface="Limon S1" pitchFamily="2" charset="0"/>
              </a:rPr>
              <a:t>3</a:t>
            </a:r>
            <a:r>
              <a:rPr lang="en-US" sz="2800">
                <a:latin typeface="Limon S1" pitchFamily="2" charset="0"/>
              </a:rPr>
              <a:t>          Blevla&gt;&gt;&gt;&gt;&gt;&gt;&gt;&gt;&gt;&gt;&gt;&gt;&gt;&gt;&gt;&gt;&gt;&gt;&gt;&gt;&gt;&gt;ema:g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dUrExSkabxUc&gt;&gt;&gt;&gt;&gt;&gt;&gt;&gt;&gt;&gt;&gt;&gt;&gt;&gt;&gt;&gt;&gt;&gt;&gt;&gt;&gt;&gt;&gt;&gt;&gt;&gt;&gt;&gt;&gt;&gt;&gt;&gt;&gt;&gt;&gt;&gt;&gt;&gt;&gt; m                                                 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labxøaj;eKaTUeTA&gt;&gt;&gt;&gt;&gt;&gt;&gt;&gt;&gt;&gt;&gt;&gt;&gt;&gt;&gt;&gt;&gt;&gt;&gt;&gt;&gt;&gt;&gt;&gt;&gt;&gt;&gt;&gt;&gt;&gt;&gt;&gt;&gt;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r>
              <a:rPr lang="en-US" sz="2800">
                <a:latin typeface="Limon S1" pitchFamily="2" charset="0"/>
              </a:rPr>
              <a:t>       xøaj;eKalabfñaMrcnasm&lt;½nelahFatu&gt;&gt;&gt;&gt;&gt;&gt;&gt;&gt;&gt;&gt;&gt;&gt;&gt;&gt;&gt;&gt;&gt;&gt;&gt;&gt;&gt;&gt;&gt;&gt;&gt;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dUrr:gxUc&gt;&gt;&gt;&gt;&gt;&gt;&gt;&gt;&gt;&gt;&gt;&gt;&gt;&gt;&gt;&gt;&gt;&gt;&gt;&gt;&gt;&gt;&gt;&gt;&gt;&gt;&gt;&gt;&gt;&gt;&gt;&gt;&gt;&gt;&gt;&gt;&gt;&gt;&gt;&gt;&gt;&gt;&gt;&gt;&gt;&gt; m</a:t>
            </a:r>
            <a:r>
              <a:rPr lang="en-US" sz="1400">
                <a:latin typeface="Arial Unicode MS" pitchFamily="34" charset="-128"/>
              </a:rPr>
              <a:t> </a:t>
            </a:r>
            <a:r>
              <a:rPr lang="en-US" sz="2800">
                <a:latin typeface="Limon S1" pitchFamily="2" charset="0"/>
              </a:rPr>
              <a:t>                           sMGatsMNg;&gt;&gt;&gt;&gt;&gt;&gt;&gt;&gt;&gt;&gt;&gt;&gt;&gt;&gt;&gt;&gt;&gt;&gt;&gt;&gt;&gt;&gt;&gt;&gt;&gt;&gt;&gt;&gt;&gt;&gt;&gt;&gt;&gt;&gt;&gt;&gt;&gt;&gt;&gt;ema:g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RtYtBinitüTUeTA&gt;&gt;&gt;&gt;&gt;&gt;&gt;&gt;&gt;&gt;&gt;&gt;&gt;&gt;&gt;&gt;&gt;&gt;&gt;&gt;&gt;&gt;&gt;&gt;&gt;&gt;&gt;&gt;&gt;&gt;&gt;&gt;&gt;&gt;&gt;&gt;&gt;ema:g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kt;sMKal;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eQµaHRbFankardæan                 htßelxaRbFankardæan</a:t>
            </a: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17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D3314-BC4D-4C6E-919A-1112F0FFC96C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Limon S1" pitchFamily="2" charset="0"/>
              </a:rPr>
              <a:t>EfTaMRbcaMqñaM</a:t>
            </a:r>
          </a:p>
          <a:p>
            <a:pPr algn="ctr"/>
            <a:r>
              <a:rPr lang="en-US" sz="9600" b="1">
                <a:latin typeface="Limon S1" pitchFamily="2" charset="0"/>
              </a:rPr>
              <a:t>bNþaj</a:t>
            </a:r>
          </a:p>
        </p:txBody>
      </p:sp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3779838" y="8366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90DE-9B9C-472E-8132-4C9FEE8B2728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03781" name="ZoneTexte 4"/>
          <p:cNvSpPr txBox="1">
            <a:spLocks noChangeArrowheads="1"/>
          </p:cNvSpPr>
          <p:nvPr/>
        </p:nvSpPr>
        <p:spPr bwMode="auto">
          <a:xfrm>
            <a:off x="247650" y="1930400"/>
            <a:ext cx="8610600" cy="4533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</a:pPr>
            <a:r>
              <a:rPr lang="en-US" sz="3200" b="1" u="sng">
                <a:latin typeface="Limon S1" pitchFamily="2" charset="0"/>
              </a:rPr>
              <a:t>EfTaMRbLay</a:t>
            </a:r>
            <a:endParaRPr lang="en-US" sz="3200" b="1">
              <a:latin typeface="Limon S1" pitchFamily="2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3200" b="1">
                <a:latin typeface="Limon S1" pitchFamily="2" charset="0"/>
              </a:rPr>
              <a:t>eKEjkkarEfTaMRbLayman 2ya:g ³</a:t>
            </a:r>
            <a:endParaRPr lang="en-US" sz="3200" b="1" u="sng">
              <a:latin typeface="Limon S1" pitchFamily="2" charset="0"/>
            </a:endParaRPr>
          </a:p>
          <a:p>
            <a:pPr marL="342900" indent="-342900" algn="ctr">
              <a:lnSpc>
                <a:spcPct val="90000"/>
              </a:lnSpc>
            </a:pPr>
            <a:r>
              <a:rPr lang="en-US" sz="3200" b="1" u="sng">
                <a:latin typeface="Limon S1" pitchFamily="2" charset="0"/>
              </a:rPr>
              <a:t>RbLayeRsacRsB b¤RbLayedaHTwk</a:t>
            </a:r>
          </a:p>
          <a:p>
            <a:pPr marL="342900" indent="-342900">
              <a:lnSpc>
                <a:spcPct val="90000"/>
              </a:lnSpc>
            </a:pPr>
            <a:r>
              <a:rPr lang="en-US" sz="1400">
                <a:latin typeface="Arial Unicode MS" pitchFamily="34" charset="-128"/>
              </a:rPr>
              <a:t>	1-</a:t>
            </a:r>
            <a:r>
              <a:rPr lang="en-US" sz="2800">
                <a:latin typeface="Limon S1" pitchFamily="2" charset="0"/>
              </a:rPr>
              <a:t>RbLayxøÜnÉg</a:t>
            </a:r>
          </a:p>
          <a:p>
            <a:pPr marL="342900" indent="-342900">
              <a:lnSpc>
                <a:spcPct val="90000"/>
              </a:lnSpc>
            </a:pPr>
            <a:r>
              <a:rPr lang="en-US" sz="1400">
                <a:latin typeface="Arial Unicode MS" pitchFamily="34" charset="-128"/>
              </a:rPr>
              <a:t>	2-</a:t>
            </a:r>
            <a:r>
              <a:rPr lang="en-US" sz="2800">
                <a:latin typeface="Limon S1" pitchFamily="2" charset="0"/>
              </a:rPr>
              <a:t>pøÚvGmRbLaysMrab;ebIkbr</a:t>
            </a:r>
          </a:p>
          <a:p>
            <a:pPr marL="342900" indent="-342900">
              <a:lnSpc>
                <a:spcPct val="90000"/>
              </a:lnSpc>
            </a:pPr>
            <a:r>
              <a:rPr lang="en-US" sz="1400">
                <a:latin typeface="Arial Unicode MS" pitchFamily="34" charset="-128"/>
              </a:rPr>
              <a:t>	3-</a:t>
            </a:r>
            <a:r>
              <a:rPr lang="en-US" sz="2800">
                <a:latin typeface="Limon S1" pitchFamily="2" charset="0"/>
              </a:rPr>
              <a:t>pøÚvGmRbLaysMrab;efµIreCIg</a:t>
            </a:r>
          </a:p>
          <a:p>
            <a:pPr marL="342900" indent="-342900" algn="ctr">
              <a:lnSpc>
                <a:spcPct val="90000"/>
              </a:lnSpc>
            </a:pPr>
            <a:r>
              <a:rPr lang="en-US" sz="3200" b="1" u="sng">
                <a:latin typeface="Limon S1" pitchFamily="2" charset="0"/>
              </a:rPr>
              <a:t>sMNg;eRsacRsB b¤seRmg</a:t>
            </a:r>
            <a:endParaRPr lang="en-US" sz="3200" b="1">
              <a:latin typeface="Limon S1" pitchFamily="2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800" b="1">
                <a:latin typeface="Limon S1" pitchFamily="2" charset="0"/>
              </a:rPr>
              <a:t>eKEckecj3ya:g ³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	</a:t>
            </a:r>
            <a:r>
              <a:rPr lang="en-US" sz="1400">
                <a:latin typeface="Arial Unicode MS" pitchFamily="34" charset="-128"/>
              </a:rPr>
              <a:t>1-</a:t>
            </a:r>
            <a:r>
              <a:rPr lang="en-US" sz="2800">
                <a:latin typeface="Limon S1" pitchFamily="2" charset="0"/>
              </a:rPr>
              <a:t>sMNg;em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	</a:t>
            </a:r>
            <a:r>
              <a:rPr lang="en-US" sz="1400">
                <a:latin typeface="Arial Unicode MS" pitchFamily="34" charset="-128"/>
              </a:rPr>
              <a:t>2-</a:t>
            </a:r>
            <a:r>
              <a:rPr lang="en-US" sz="2800">
                <a:latin typeface="Limon S1" pitchFamily="2" charset="0"/>
              </a:rPr>
              <a:t>sMNg;EckcayTwk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	</a:t>
            </a:r>
            <a:r>
              <a:rPr lang="en-US" sz="1400">
                <a:latin typeface="Arial Unicode MS" pitchFamily="34" charset="-128"/>
              </a:rPr>
              <a:t>3-</a:t>
            </a:r>
            <a:r>
              <a:rPr lang="en-US" sz="2800">
                <a:latin typeface="Limon S1" pitchFamily="2" charset="0"/>
              </a:rPr>
              <a:t>sMNg;begðór</a:t>
            </a:r>
          </a:p>
        </p:txBody>
      </p:sp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3779838" y="7651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3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3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3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3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3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3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3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3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3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3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339CD-562C-41CD-9FAC-B793D860E26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1500188" y="1714500"/>
            <a:ext cx="6324600" cy="2898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  <a:r>
              <a:rPr lang="en-US" sz="9600">
                <a:solidFill>
                  <a:srgbClr val="000000"/>
                </a:solidFill>
                <a:latin typeface="Limon S1" pitchFamily="2" charset="0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600" b="1">
                <a:solidFill>
                  <a:srgbClr val="000000"/>
                </a:solidFill>
                <a:latin typeface="Limon S1" pitchFamily="2" charset="0"/>
              </a:rPr>
              <a:t>sMNg</a:t>
            </a:r>
            <a:r>
              <a:rPr lang="en-US" sz="9600">
                <a:solidFill>
                  <a:srgbClr val="000000"/>
                </a:solidFill>
                <a:latin typeface="Limon S1" pitchFamily="2" charset="0"/>
              </a:rPr>
              <a:t>;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3851275" y="1009650"/>
            <a:ext cx="14859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3106738" y="-10001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" name="ZoneTexte 7"/>
          <p:cNvSpPr txBox="1">
            <a:spLocks noChangeArrowheads="1"/>
          </p:cNvSpPr>
          <p:nvPr/>
        </p:nvSpPr>
        <p:spPr bwMode="auto">
          <a:xfrm>
            <a:off x="2555875" y="5157788"/>
            <a:ext cx="3962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u="sng">
                <a:latin typeface="Limon S1" pitchFamily="2" charset="0"/>
              </a:rPr>
              <a:t>sMNg; TVar vis RKIbelIk</a:t>
            </a:r>
            <a:endParaRPr lang="fr-FR" sz="6000" u="sng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allAtOnce"/>
      <p:bldP spid="6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1E3DA-254E-4CC8-9EE7-1291831CF2A0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04806" name="ZoneTexte 7"/>
          <p:cNvSpPr txBox="1">
            <a:spLocks noChangeArrowheads="1"/>
          </p:cNvSpPr>
          <p:nvPr/>
        </p:nvSpPr>
        <p:spPr bwMode="auto">
          <a:xfrm>
            <a:off x="2732088" y="5013325"/>
            <a:ext cx="3352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u="sng">
                <a:latin typeface="Limon S1" pitchFamily="2" charset="0"/>
              </a:rPr>
              <a:t>RbLay</a:t>
            </a:r>
            <a:endParaRPr lang="fr-FR" sz="6000" u="sng">
              <a:latin typeface="Limon S1" pitchFamily="2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Limon S1" pitchFamily="2" charset="0"/>
              </a:rPr>
              <a:t>EfTaMRbcaMqñaM</a:t>
            </a:r>
          </a:p>
          <a:p>
            <a:pPr algn="ctr"/>
            <a:r>
              <a:rPr lang="en-US" sz="9600" b="1">
                <a:latin typeface="Limon S1" pitchFamily="2" charset="0"/>
              </a:rPr>
              <a:t>bNþaj</a:t>
            </a:r>
          </a:p>
        </p:txBody>
      </p:sp>
      <p:sp>
        <p:nvSpPr>
          <p:cNvPr id="57349" name="Rectangle 12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57350" name="Rectangle 11"/>
          <p:cNvSpPr>
            <a:spLocks noChangeArrowheads="1"/>
          </p:cNvSpPr>
          <p:nvPr/>
        </p:nvSpPr>
        <p:spPr bwMode="auto">
          <a:xfrm>
            <a:off x="3708400" y="7651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 build="allAtOnce" animBg="1"/>
      <p:bldP spid="4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DFA96-81AD-4668-9EB0-89F2F4745FFF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05829" name="ZoneTexte 4"/>
          <p:cNvSpPr txBox="1">
            <a:spLocks noChangeArrowheads="1"/>
          </p:cNvSpPr>
          <p:nvPr/>
        </p:nvSpPr>
        <p:spPr bwMode="auto">
          <a:xfrm>
            <a:off x="250825" y="836613"/>
            <a:ext cx="8610600" cy="3455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b="1" u="sng">
                <a:latin typeface="Limon S1" pitchFamily="2" charset="0"/>
              </a:rPr>
              <a:t>EfTaMRbLay</a:t>
            </a:r>
          </a:p>
          <a:p>
            <a:pPr marL="342900" indent="-342900"/>
            <a:r>
              <a:rPr lang="en-US" sz="3200" b="1" u="sng">
                <a:latin typeface="Limon S1" pitchFamily="2" charset="0"/>
              </a:rPr>
              <a:t>RbLay</a:t>
            </a:r>
          </a:p>
          <a:p>
            <a:pPr marL="342900" indent="-342900">
              <a:lnSpc>
                <a:spcPct val="80000"/>
              </a:lnSpc>
            </a:pPr>
            <a:r>
              <a:rPr lang="en-US" sz="2800" b="1">
                <a:latin typeface="Limon S1" pitchFamily="2" charset="0"/>
              </a:rPr>
              <a:t>eKcat;TukkargarEfTaMRbLayCakarcaM)ac;sMrab;[RbLaydMeNIkar)anl¥ ³</a:t>
            </a:r>
          </a:p>
          <a:p>
            <a:pPr marL="342900" indent="-342900">
              <a:lnSpc>
                <a:spcPct val="80000"/>
              </a:lnSpc>
            </a:pPr>
            <a:r>
              <a:rPr lang="en-US" sz="1400">
                <a:latin typeface="Arial Unicode MS" pitchFamily="34" charset="-128"/>
              </a:rPr>
              <a:t>1-</a:t>
            </a:r>
            <a:r>
              <a:rPr lang="en-US" sz="2800">
                <a:latin typeface="Limon S1" pitchFamily="2" charset="0"/>
              </a:rPr>
              <a:t>RcUtedayExVvdgEvg nigrMedaHdMNaMrs;kñúgTwk duHkñúgRbLay¬kMe)aøk ERtg l&gt;&gt;&gt;¦</a:t>
            </a:r>
          </a:p>
          <a:p>
            <a:pPr marL="342900" indent="-342900">
              <a:lnSpc>
                <a:spcPct val="80000"/>
              </a:lnSpc>
            </a:pPr>
            <a:r>
              <a:rPr lang="en-US" sz="1400">
                <a:latin typeface="Arial Unicode MS" pitchFamily="34" charset="-128"/>
              </a:rPr>
              <a:t>2-</a:t>
            </a:r>
            <a:r>
              <a:rPr lang="en-US" sz="2800">
                <a:latin typeface="Limon S1" pitchFamily="2" charset="0"/>
              </a:rPr>
              <a:t>karsþarRbLaysMxan;KW CIkykecjnUvdI rWl,ab;EdlkkenA)atRbLayrhUtdl;CeRmA)atRbLaycas;. kic©Rbtibtþi </a:t>
            </a:r>
          </a:p>
          <a:p>
            <a:pPr marL="342900" indent="-342900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karenHGacEbgEckryHeBl 3qñaM edayEckCa 3dMNak;kalRbhak;RbEhl. kargar enHcaM)ac;eRbIeGsáavaT½rcMeBaH </a:t>
            </a:r>
          </a:p>
          <a:p>
            <a:pPr marL="342900" indent="-342900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RbLayFM. dIsMGateKGacdak;pøÚvGmRbLaysMrab;efµIreCIg b¤ beB©ajecalkEnøgcak;sMramEdlenACit. </a:t>
            </a:r>
          </a:p>
          <a:p>
            <a:pPr marL="342900" indent="-342900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cMeBaHRbLaytUc  kargarGaceFVIedaykMlaMgBlkmµ.</a:t>
            </a:r>
          </a:p>
          <a:p>
            <a:pPr marL="342900" indent="-342900">
              <a:lnSpc>
                <a:spcPct val="80000"/>
              </a:lnSpc>
            </a:pPr>
            <a:r>
              <a:rPr lang="en-US" sz="1400">
                <a:latin typeface="Arial Unicode MS" pitchFamily="34" charset="-128"/>
              </a:rPr>
              <a:t>3-</a:t>
            </a:r>
            <a:r>
              <a:rPr lang="en-US" sz="2800">
                <a:latin typeface="Limon S1" pitchFamily="2" charset="0"/>
              </a:rPr>
              <a:t>robeLIgvijeCIgeTredayeRbIma:sIuncMeBaHRbLayFM nigcMeBaHRbLaytUcedaykMlaMgBlkmµ.</a:t>
            </a:r>
            <a:endParaRPr lang="fr-FR" sz="2800">
              <a:latin typeface="Limon S1" pitchFamily="2" charset="0"/>
            </a:endParaRPr>
          </a:p>
        </p:txBody>
      </p:sp>
      <p:pic>
        <p:nvPicPr>
          <p:cNvPr id="205830" name="Picture 2" descr="E:\Canal Kg Speu et memot\106_FUJI\DSCF33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4495800"/>
            <a:ext cx="28448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831" name="ZoneTexte 6"/>
          <p:cNvSpPr txBox="1">
            <a:spLocks noChangeArrowheads="1"/>
          </p:cNvSpPr>
          <p:nvPr/>
        </p:nvSpPr>
        <p:spPr bwMode="auto">
          <a:xfrm>
            <a:off x="-180975" y="6092825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imon S1" pitchFamily="2" charset="0"/>
              </a:rPr>
              <a:t>RbLayem </a:t>
            </a:r>
            <a:endParaRPr lang="fr-FR" sz="2800">
              <a:latin typeface="Limon S1" pitchFamily="2" charset="0"/>
            </a:endParaRPr>
          </a:p>
        </p:txBody>
      </p:sp>
      <p:pic>
        <p:nvPicPr>
          <p:cNvPr id="205832" name="Picture 3" descr="E:\Canal Kg Speu et memot\106_FUJI\DSCF33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65463" y="4483100"/>
            <a:ext cx="2895600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834" name="Picture 4" descr="E:\Canal Kg Speu et memot\106_FUJI\DSCF34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4470400"/>
            <a:ext cx="2981325" cy="215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2700338" y="6092825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imon S1" pitchFamily="2" charset="0"/>
              </a:rPr>
              <a:t>RbLayem 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5867400" y="6092825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imon S1" pitchFamily="2" charset="0"/>
              </a:rPr>
              <a:t>RbLayem 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58378" name="Rectangle 18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829" grpId="0" build="allAtOnce"/>
      <p:bldP spid="205831" grpId="0"/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0547-557B-4206-94E3-CCFDA3D62311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06853" name="ZoneTexte 4"/>
          <p:cNvSpPr txBox="1">
            <a:spLocks noChangeArrowheads="1"/>
          </p:cNvSpPr>
          <p:nvPr/>
        </p:nvSpPr>
        <p:spPr bwMode="auto">
          <a:xfrm>
            <a:off x="1476375" y="1558925"/>
            <a:ext cx="6408738" cy="1554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eRkayEfTaM</a:t>
            </a:r>
            <a:endParaRPr lang="en-US" sz="3200" b="1">
              <a:latin typeface="Limon S1" pitchFamily="2" charset="0"/>
            </a:endParaRPr>
          </a:p>
          <a:p>
            <a:r>
              <a:rPr lang="en-US" sz="3200">
                <a:latin typeface="Limon S1" pitchFamily="2" charset="0"/>
              </a:rPr>
              <a:t>tamryHkareFVITsSnkic©RbB½neRsacRsB eyIgsegáteXIjGvtþmankarEfTaM elIbNþajRbLayeRsacRsB nigmansPaBKYr[segVk.</a:t>
            </a:r>
            <a:endParaRPr lang="fr-FR" sz="3200">
              <a:latin typeface="Limon S1" pitchFamily="2" charset="0"/>
            </a:endParaRPr>
          </a:p>
        </p:txBody>
      </p:sp>
      <p:pic>
        <p:nvPicPr>
          <p:cNvPr id="206854" name="Picture 2" descr="DSCF27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511550"/>
            <a:ext cx="3352800" cy="2654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855" name="Picture 3" descr="DSCF28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516313"/>
            <a:ext cx="3400425" cy="2649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8" name="Rectangle 12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3851275" y="8366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A265A-76D3-4BB8-9A6C-0508DCAA31A6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78025" y="13589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r)aMgeQIenAeCIgTMnb;</a:t>
            </a:r>
            <a:endParaRPr lang="fr-FR" sz="4000" b="1" u="sng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</p:txBody>
      </p:sp>
      <p:sp>
        <p:nvSpPr>
          <p:cNvPr id="60420" name="ZoneTexte 4"/>
          <p:cNvSpPr txBox="1">
            <a:spLocks noChangeArrowheads="1"/>
          </p:cNvSpPr>
          <p:nvPr/>
        </p:nvSpPr>
        <p:spPr bwMode="auto">
          <a:xfrm>
            <a:off x="0" y="2895600"/>
            <a:ext cx="9144000" cy="180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Limon S1" pitchFamily="2" charset="0"/>
              </a:rPr>
              <a:t>RbB½nkarBarenHGnuBaØatbRgYmeGaytUccMeBaHbBaðaTwkeRcaHeCIgTMnb; b¤pøÚvGmRbLay. eKaledA bMEbkfamBlénclna rlkb:HKñatic² xül; ExSTwk. valubpgEdr plcéRgrbs;rlkbgáedayTUkma: sIunenAelIeCIgTMnb;.</a:t>
            </a:r>
          </a:p>
          <a:p>
            <a:r>
              <a:rPr lang="en-US" sz="2800">
                <a:latin typeface="Limon S1" pitchFamily="2" charset="0"/>
              </a:rPr>
              <a:t>RbB½nenH)aneRbIrYcehIyya:gTUlaykñúgRkbx½NÐb:ulEDrenAéRBnb; EdlCag 50 KILÚEmRt r)aMg eQI)andak;enAeCIgTMnb;.</a:t>
            </a:r>
          </a:p>
          <a:p>
            <a:r>
              <a:rPr lang="en-US" sz="2800" b="1">
                <a:latin typeface="Limon S1" pitchFamily="2" charset="0"/>
              </a:rPr>
              <a:t>eyIgkt;sMKal;fakargar)anerobrab;xagelI eRkamrUbPaBEfTaMtamkarBiteFVIedayéd edayRkum GñkEfrkSapøÚv.</a:t>
            </a:r>
            <a:endParaRPr lang="fr-FR" sz="2800" b="1">
              <a:latin typeface="Limon S1" pitchFamily="2" charset="0"/>
            </a:endParaRPr>
          </a:p>
        </p:txBody>
      </p:sp>
      <p:sp>
        <p:nvSpPr>
          <p:cNvPr id="60421" name="Rectangle 10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0422" name="Rectangle 11"/>
          <p:cNvSpPr>
            <a:spLocks noChangeArrowheads="1"/>
          </p:cNvSpPr>
          <p:nvPr/>
        </p:nvSpPr>
        <p:spPr bwMode="auto">
          <a:xfrm>
            <a:off x="3779838" y="7651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1" descr="DSCF04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371600"/>
            <a:ext cx="3860800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8901" name="Picture 2" descr="DSCF04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1371600"/>
            <a:ext cx="3860800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8902" name="Text Box 3"/>
          <p:cNvSpPr txBox="1">
            <a:spLocks noChangeArrowheads="1"/>
          </p:cNvSpPr>
          <p:nvPr/>
        </p:nvSpPr>
        <p:spPr bwMode="auto">
          <a:xfrm>
            <a:off x="500063" y="1357313"/>
            <a:ext cx="3314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karBaredayr)aMgeQIenAeCIgpøÚvGmRbLay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pic>
        <p:nvPicPr>
          <p:cNvPr id="208904" name="Picture 4" descr="Digue Choeung Koh terre noire fascinage  le 17 mai 2004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4343400"/>
            <a:ext cx="3246438" cy="2435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8905" name="Picture 5" descr="Fascinage polder 6 mars 2004 n°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05400" y="4343400"/>
            <a:ext cx="3278188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8906" name="Text Box 6"/>
          <p:cNvSpPr txBox="1">
            <a:spLocks noChangeArrowheads="1"/>
          </p:cNvSpPr>
          <p:nvPr/>
        </p:nvSpPr>
        <p:spPr bwMode="auto">
          <a:xfrm>
            <a:off x="755650" y="4292600"/>
            <a:ext cx="3311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  <a:spcAft>
                <a:spcPts val="1000"/>
              </a:spcAft>
            </a:pPr>
            <a:r>
              <a:rPr lang="en-US" sz="2800">
                <a:latin typeface="Limon S1" pitchFamily="2" charset="0"/>
              </a:rPr>
              <a:t>karBaredayr)aMgeQIenAeCIgpøÚvGmRbLay</a:t>
            </a:r>
          </a:p>
          <a:p>
            <a:pPr algn="ctr">
              <a:lnSpc>
                <a:spcPct val="60000"/>
              </a:lnSpc>
              <a:spcAft>
                <a:spcPts val="1000"/>
              </a:spcAft>
            </a:pPr>
            <a:r>
              <a:rPr lang="en-US" sz="2800">
                <a:latin typeface="Limon S1" pitchFamily="2" charset="0"/>
              </a:rPr>
              <a:t>enAb:ulEDrenAéRBnb;</a:t>
            </a:r>
            <a:r>
              <a:rPr lang="en-US"/>
              <a:t>	  </a:t>
            </a:r>
            <a:endParaRPr lang="fr-FR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78025" y="70485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r)aMgeQIenAeCIgTMnb;</a:t>
            </a:r>
            <a:endParaRPr lang="fr-FR" sz="4000" b="1" u="sng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64163" y="3789363"/>
            <a:ext cx="3314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karBaredayr)aMgeQIenAeCIgpøÚvGmRbLay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076825" y="4292600"/>
            <a:ext cx="3311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  <a:spcAft>
                <a:spcPts val="1000"/>
              </a:spcAft>
            </a:pPr>
            <a:r>
              <a:rPr lang="en-US" sz="2800">
                <a:latin typeface="Limon S1" pitchFamily="2" charset="0"/>
              </a:rPr>
              <a:t>karBaredayr)aMgeQIenAeCIgpøÚvGmRbLay</a:t>
            </a:r>
          </a:p>
          <a:p>
            <a:pPr algn="ctr">
              <a:lnSpc>
                <a:spcPct val="60000"/>
              </a:lnSpc>
              <a:spcAft>
                <a:spcPts val="1000"/>
              </a:spcAft>
            </a:pPr>
            <a:r>
              <a:rPr lang="en-US" sz="2800">
                <a:latin typeface="Limon S1" pitchFamily="2" charset="0"/>
              </a:rPr>
              <a:t>enAb:ulEDrenAéRBnb;</a:t>
            </a:r>
            <a:r>
              <a:rPr lang="en-US"/>
              <a:t>	  </a:t>
            </a:r>
            <a:endParaRPr lang="fr-FR"/>
          </a:p>
        </p:txBody>
      </p:sp>
      <p:sp>
        <p:nvSpPr>
          <p:cNvPr id="61451" name="Rectangle 20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1452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2" grpId="0"/>
      <p:bldP spid="208906" grpId="0"/>
      <p:bldP spid="2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0FE6E-5B4F-4FF3-B0E4-ED093C8EE372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209925" name="ZoneTexte 4"/>
          <p:cNvSpPr txBox="1">
            <a:spLocks noChangeArrowheads="1"/>
          </p:cNvSpPr>
          <p:nvPr/>
        </p:nvSpPr>
        <p:spPr bwMode="auto">
          <a:xfrm>
            <a:off x="152400" y="1649413"/>
            <a:ext cx="8763000" cy="4056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1400" b="1" u="sng"/>
          </a:p>
          <a:p>
            <a:pPr algn="ctr"/>
            <a:r>
              <a:rPr lang="en-US" sz="3600" b="1" u="sng">
                <a:latin typeface="Limon S1" pitchFamily="2" charset="0"/>
              </a:rPr>
              <a:t>hÁab‘Íy:ugGMBIEdk</a:t>
            </a:r>
            <a:r>
              <a:rPr lang="fr-FR" sz="3600" b="1"/>
              <a:t> </a:t>
            </a:r>
            <a:endParaRPr lang="fr-FR" sz="3600" b="1">
              <a:latin typeface="Limon S1" pitchFamily="2" charset="0"/>
            </a:endParaRPr>
          </a:p>
          <a:p>
            <a:r>
              <a:rPr lang="en-US" sz="2800">
                <a:latin typeface="Limon S1" pitchFamily="2" charset="0"/>
              </a:rPr>
              <a:t>hÁab‘Íyu:gKWCadMeNaHRsayeBjeljsMrab;karBareCIgeTrdIelIEpñkelITwk EdlGacrgeRKaHedaykar elatrMlgrlkTwk. kñúgkrNIenHeCIgeTrRtUvkarBarTaMgRsug dIelIkEp¥kTaMgRsugelIkMras;rbs;Cal.</a:t>
            </a:r>
          </a:p>
          <a:p>
            <a:r>
              <a:rPr lang="en-US" sz="2800">
                <a:latin typeface="Limon S1" pitchFamily="2" charset="0"/>
              </a:rPr>
              <a:t>hÁab‘Íyu:gEdkGaceRbICameFü)aykarBarpÞal;RbqaMgTwkhUrkñúgRbLay b¤tambeNþayTMnb; eKdak;P¢ab; KñatambeNþay. vacaM)ac;kb;kñúgdIeRCAbnþic edIm,ICar)aMgkarhUreRcaHnaMeGayrlM. eKpþl;karRbugRby½tñ CaBiess karplithÁab‘Íyu:gtUc ehIyeKmanviFankarN_caM)ac;cMeBaHTwkhUreRcaH.</a:t>
            </a:r>
          </a:p>
          <a:p>
            <a:r>
              <a:rPr lang="en-US" sz="2800">
                <a:latin typeface="Limon S1" pitchFamily="2" charset="0"/>
              </a:rPr>
              <a:t>kardak; hÁab‘Íyu:gsMEb:tbegáInPaBrwgmaMKWCadMeNaHRsayKYrCaTIeBjcitþ. edaygayRsYlkñúgkareRbIR)as; hÁab‘Íyu:gEdk KWCaRbPBEdlmantémøx&lt;s;cMeBaHRkumEfTaM. vamancMNucxVHxatedaysartémøCaehtunaMeGayeKteRmobdMufµCMnYsvij.</a:t>
            </a:r>
            <a:r>
              <a:rPr lang="fr-FR" sz="2800"/>
              <a:t> </a:t>
            </a:r>
            <a:endParaRPr lang="fr-FR" sz="2800">
              <a:latin typeface="Limon S1" pitchFamily="2" charset="0"/>
            </a:endParaRPr>
          </a:p>
          <a:p>
            <a:pPr algn="ctr"/>
            <a:endParaRPr lang="fr-FR" sz="1400">
              <a:latin typeface="Constantia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78025" y="855663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hÁab‘Íy:ug</a:t>
            </a:r>
            <a:endParaRPr lang="fr-FR" sz="4000" b="1" u="sng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</p:txBody>
      </p:sp>
      <p:sp>
        <p:nvSpPr>
          <p:cNvPr id="62469" name="Rectangle 11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2470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9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A8088-A1C1-4ACA-94DC-C1EC6830BC6B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34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3492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28813" y="85725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hÁab‘Íy:ug</a:t>
            </a:r>
            <a:endParaRPr lang="fr-FR" sz="4000" b="1" u="sng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</p:txBody>
      </p:sp>
      <p:sp>
        <p:nvSpPr>
          <p:cNvPr id="63494" name="Rectangle 26"/>
          <p:cNvSpPr>
            <a:spLocks noChangeArrowheads="1"/>
          </p:cNvSpPr>
          <p:nvPr/>
        </p:nvSpPr>
        <p:spPr bwMode="auto">
          <a:xfrm>
            <a:off x="31067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3495" name="Line 33"/>
          <p:cNvSpPr>
            <a:spLocks noChangeShapeType="1"/>
          </p:cNvSpPr>
          <p:nvPr/>
        </p:nvSpPr>
        <p:spPr bwMode="auto">
          <a:xfrm>
            <a:off x="2024063" y="2619375"/>
            <a:ext cx="1600200" cy="2171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6" name="Rectangle 32"/>
          <p:cNvSpPr>
            <a:spLocks noChangeArrowheads="1"/>
          </p:cNvSpPr>
          <p:nvPr/>
        </p:nvSpPr>
        <p:spPr bwMode="auto">
          <a:xfrm rot="652411">
            <a:off x="2155825" y="2933700"/>
            <a:ext cx="457200" cy="2286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Rectangle 31"/>
          <p:cNvSpPr>
            <a:spLocks noChangeArrowheads="1"/>
          </p:cNvSpPr>
          <p:nvPr/>
        </p:nvSpPr>
        <p:spPr bwMode="auto">
          <a:xfrm rot="652411">
            <a:off x="2767013" y="3879850"/>
            <a:ext cx="457200" cy="2286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Text Box 30"/>
          <p:cNvSpPr txBox="1">
            <a:spLocks noChangeArrowheads="1"/>
          </p:cNvSpPr>
          <p:nvPr/>
        </p:nvSpPr>
        <p:spPr bwMode="auto">
          <a:xfrm>
            <a:off x="1395413" y="3524250"/>
            <a:ext cx="11763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800">
                <a:latin typeface="Limon S1" pitchFamily="2" charset="0"/>
                <a:cs typeface="Times New Roman" pitchFamily="18" charset="0"/>
              </a:rPr>
              <a:t>RtugEdkpÞúkfµ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63499" name="Line 29"/>
          <p:cNvSpPr>
            <a:spLocks noChangeShapeType="1"/>
          </p:cNvSpPr>
          <p:nvPr/>
        </p:nvSpPr>
        <p:spPr bwMode="auto">
          <a:xfrm flipV="1">
            <a:off x="1776413" y="3162300"/>
            <a:ext cx="3048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0" name="Line 28"/>
          <p:cNvSpPr>
            <a:spLocks noChangeShapeType="1"/>
          </p:cNvSpPr>
          <p:nvPr/>
        </p:nvSpPr>
        <p:spPr bwMode="auto">
          <a:xfrm>
            <a:off x="1776413" y="3879850"/>
            <a:ext cx="8382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Arc 27"/>
          <p:cNvSpPr>
            <a:spLocks/>
          </p:cNvSpPr>
          <p:nvPr/>
        </p:nvSpPr>
        <p:spPr bwMode="auto">
          <a:xfrm rot="-9716340">
            <a:off x="2576513" y="2816225"/>
            <a:ext cx="812800" cy="914400"/>
          </a:xfrm>
          <a:custGeom>
            <a:avLst/>
            <a:gdLst>
              <a:gd name="T0" fmla="*/ 0 w 19220"/>
              <a:gd name="T1" fmla="*/ 0 h 21600"/>
              <a:gd name="T2" fmla="*/ 34372725 w 19220"/>
              <a:gd name="T3" fmla="*/ 21046565 h 21600"/>
              <a:gd name="T4" fmla="*/ 0 w 19220"/>
              <a:gd name="T5" fmla="*/ 38709597 h 21600"/>
              <a:gd name="T6" fmla="*/ 0 60000 65536"/>
              <a:gd name="T7" fmla="*/ 0 60000 65536"/>
              <a:gd name="T8" fmla="*/ 0 60000 65536"/>
              <a:gd name="T9" fmla="*/ 0 w 19220"/>
              <a:gd name="T10" fmla="*/ 0 h 21600"/>
              <a:gd name="T11" fmla="*/ 19220 w 192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20" h="21600" fill="none" extrusionOk="0">
                <a:moveTo>
                  <a:pt x="-1" y="0"/>
                </a:moveTo>
                <a:cubicBezTo>
                  <a:pt x="8102" y="0"/>
                  <a:pt x="15523" y="4534"/>
                  <a:pt x="19220" y="11743"/>
                </a:cubicBezTo>
              </a:path>
              <a:path w="19220" h="21600" stroke="0" extrusionOk="0">
                <a:moveTo>
                  <a:pt x="-1" y="0"/>
                </a:moveTo>
                <a:cubicBezTo>
                  <a:pt x="8102" y="0"/>
                  <a:pt x="15523" y="4534"/>
                  <a:pt x="19220" y="1174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2" name="Arc 26"/>
          <p:cNvSpPr>
            <a:spLocks/>
          </p:cNvSpPr>
          <p:nvPr/>
        </p:nvSpPr>
        <p:spPr bwMode="auto">
          <a:xfrm rot="-9716340">
            <a:off x="3214688" y="3749675"/>
            <a:ext cx="812800" cy="914400"/>
          </a:xfrm>
          <a:custGeom>
            <a:avLst/>
            <a:gdLst>
              <a:gd name="T0" fmla="*/ 0 w 19220"/>
              <a:gd name="T1" fmla="*/ 0 h 21600"/>
              <a:gd name="T2" fmla="*/ 34372725 w 19220"/>
              <a:gd name="T3" fmla="*/ 21046565 h 21600"/>
              <a:gd name="T4" fmla="*/ 0 w 19220"/>
              <a:gd name="T5" fmla="*/ 38709597 h 21600"/>
              <a:gd name="T6" fmla="*/ 0 60000 65536"/>
              <a:gd name="T7" fmla="*/ 0 60000 65536"/>
              <a:gd name="T8" fmla="*/ 0 60000 65536"/>
              <a:gd name="T9" fmla="*/ 0 w 19220"/>
              <a:gd name="T10" fmla="*/ 0 h 21600"/>
              <a:gd name="T11" fmla="*/ 19220 w 192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20" h="21600" fill="none" extrusionOk="0">
                <a:moveTo>
                  <a:pt x="-1" y="0"/>
                </a:moveTo>
                <a:cubicBezTo>
                  <a:pt x="8102" y="0"/>
                  <a:pt x="15523" y="4534"/>
                  <a:pt x="19220" y="11743"/>
                </a:cubicBezTo>
              </a:path>
              <a:path w="19220" h="21600" stroke="0" extrusionOk="0">
                <a:moveTo>
                  <a:pt x="-1" y="0"/>
                </a:moveTo>
                <a:cubicBezTo>
                  <a:pt x="8102" y="0"/>
                  <a:pt x="15523" y="4534"/>
                  <a:pt x="19220" y="1174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3" name="Line 25"/>
          <p:cNvSpPr>
            <a:spLocks noChangeShapeType="1"/>
          </p:cNvSpPr>
          <p:nvPr/>
        </p:nvSpPr>
        <p:spPr bwMode="auto">
          <a:xfrm>
            <a:off x="2690813" y="2581275"/>
            <a:ext cx="304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4" name="Text Box 34"/>
          <p:cNvSpPr txBox="1">
            <a:spLocks noChangeArrowheads="1"/>
          </p:cNvSpPr>
          <p:nvPr/>
        </p:nvSpPr>
        <p:spPr bwMode="auto">
          <a:xfrm>
            <a:off x="2995613" y="2651125"/>
            <a:ext cx="1433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3200">
                <a:latin typeface="Limon S1" pitchFamily="2" charset="0"/>
                <a:cs typeface="Times New Roman" pitchFamily="18" charset="0"/>
              </a:rPr>
              <a:t>TiséncrnþTwk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63505" name="Text Box 24"/>
          <p:cNvSpPr txBox="1">
            <a:spLocks noChangeArrowheads="1"/>
          </p:cNvSpPr>
          <p:nvPr/>
        </p:nvSpPr>
        <p:spPr bwMode="auto">
          <a:xfrm>
            <a:off x="3148013" y="3162300"/>
            <a:ext cx="12811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3200">
                <a:latin typeface="Limon S1" pitchFamily="2" charset="0"/>
                <a:cs typeface="Times New Roman" pitchFamily="18" charset="0"/>
              </a:rPr>
              <a:t>BmnUkxSac</a:t>
            </a:r>
            <a:r>
              <a:rPr lang="fr-FR" sz="3200">
                <a:cs typeface="Times New Roman" pitchFamily="18" charset="0"/>
              </a:rPr>
              <a:t> </a:t>
            </a:r>
            <a:r>
              <a:rPr lang="fr-FR" sz="3200">
                <a:latin typeface="Limon S1" pitchFamily="2" charset="0"/>
                <a:cs typeface="Times New Roman" pitchFamily="18" charset="0"/>
              </a:rPr>
              <a:t>;</a:t>
            </a:r>
            <a:endParaRPr lang="fr-FR" sz="3200"/>
          </a:p>
        </p:txBody>
      </p:sp>
      <p:sp>
        <p:nvSpPr>
          <p:cNvPr id="63506" name="Line 23"/>
          <p:cNvSpPr>
            <a:spLocks noChangeShapeType="1"/>
          </p:cNvSpPr>
          <p:nvPr/>
        </p:nvSpPr>
        <p:spPr bwMode="auto">
          <a:xfrm flipH="1">
            <a:off x="2919413" y="3282950"/>
            <a:ext cx="3048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7" name="Rectangle 35"/>
          <p:cNvSpPr>
            <a:spLocks noChangeArrowheads="1"/>
          </p:cNvSpPr>
          <p:nvPr/>
        </p:nvSpPr>
        <p:spPr bwMode="auto">
          <a:xfrm>
            <a:off x="1395413" y="2428875"/>
            <a:ext cx="6248400" cy="26431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8" name="Text Box 22"/>
          <p:cNvSpPr txBox="1">
            <a:spLocks noChangeArrowheads="1"/>
          </p:cNvSpPr>
          <p:nvPr/>
        </p:nvSpPr>
        <p:spPr bwMode="auto">
          <a:xfrm>
            <a:off x="4429125" y="4206875"/>
            <a:ext cx="30003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Limon S1" pitchFamily="2" charset="0"/>
              <a:cs typeface="Times New Roman" pitchFamily="18" charset="0"/>
            </a:endParaRPr>
          </a:p>
          <a:p>
            <a:pPr algn="ctr" eaLnBrk="0" hangingPunct="0"/>
            <a:r>
              <a:rPr lang="fr-FR" sz="2800">
                <a:latin typeface="Limon S1" pitchFamily="2" charset="0"/>
                <a:cs typeface="Times New Roman" pitchFamily="18" charset="0"/>
              </a:rPr>
              <a:t>karEfrkSaeCIgeTredayRTugEdkpÞúkfµ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63509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3510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                                                                 </a:t>
            </a:r>
            <a:endParaRPr lang="fr-FR" sz="700"/>
          </a:p>
          <a:p>
            <a:pPr eaLnBrk="0" hangingPunct="0"/>
            <a:endParaRPr lang="fr-FR"/>
          </a:p>
        </p:txBody>
      </p:sp>
      <p:sp>
        <p:nvSpPr>
          <p:cNvPr id="63511" name="Rectangle 11"/>
          <p:cNvSpPr>
            <a:spLocks noChangeArrowheads="1"/>
          </p:cNvSpPr>
          <p:nvPr/>
        </p:nvSpPr>
        <p:spPr bwMode="auto">
          <a:xfrm>
            <a:off x="5857875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81FA4-989E-4C8F-8030-EE90F51625CE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645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11975" name="ZoneTexte 6"/>
          <p:cNvSpPr txBox="1">
            <a:spLocks noChangeArrowheads="1"/>
          </p:cNvSpPr>
          <p:nvPr/>
        </p:nvSpPr>
        <p:spPr bwMode="auto">
          <a:xfrm>
            <a:off x="0" y="1412875"/>
            <a:ext cx="9144000" cy="1847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karkarBareCIgeTr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karkarBareCIgeTredayerobfµlay)ayG b¤fµs¶Üt.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FµerobRtUvEp¥kkarsßabnarwgmaM CaBiesslay)ayG. dak;ebtugmYyRsTab; b¤dak;hÁabuIy:ugmYyExSbnÞat;CakarcaM)ac;. CajwkjyeKePøcdak;cg¥ÚrbgðÚrTwkecjBIfµeroblay)ayG CaehtueGayTwkRbmUlpþúM bgáeRKaHfñak;eCIgeTrEdlBas)ayG.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fµerobKµan)ayG b¤RKiHfµ gayRsYlerobfµedayP¢ab;Kña.</a:t>
            </a:r>
            <a:endParaRPr lang="fr-FR" sz="2800">
              <a:latin typeface="Limon S1" pitchFamily="2" charset="0"/>
            </a:endParaRPr>
          </a:p>
        </p:txBody>
      </p:sp>
      <p:pic>
        <p:nvPicPr>
          <p:cNvPr id="211976" name="Picture 2" descr="DSCF27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505200"/>
            <a:ext cx="3962400" cy="297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1977" name="Text Box 3"/>
          <p:cNvSpPr txBox="1">
            <a:spLocks noChangeArrowheads="1"/>
          </p:cNvSpPr>
          <p:nvPr/>
        </p:nvSpPr>
        <p:spPr bwMode="auto">
          <a:xfrm>
            <a:off x="609600" y="594995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karBaredayfµs¶Üt</a:t>
            </a:r>
            <a:r>
              <a:rPr lang="en-US"/>
              <a:t> </a:t>
            </a:r>
            <a:endParaRPr lang="fr-FR"/>
          </a:p>
        </p:txBody>
      </p:sp>
      <p:pic>
        <p:nvPicPr>
          <p:cNvPr id="211978" name="Picture 4" descr="O Chek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3505200"/>
            <a:ext cx="3962400" cy="297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1979" name="Text Box 5"/>
          <p:cNvSpPr txBox="1">
            <a:spLocks noChangeArrowheads="1"/>
          </p:cNvSpPr>
          <p:nvPr/>
        </p:nvSpPr>
        <p:spPr bwMode="auto">
          <a:xfrm>
            <a:off x="5257800" y="5876925"/>
            <a:ext cx="3581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GUreck¬kMBg;FM¦karrlMfµerobkarBar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78025" y="70485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fµerob</a:t>
            </a:r>
            <a:endParaRPr lang="fr-FR" sz="4000" b="1" u="sng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</p:txBody>
      </p:sp>
      <p:sp>
        <p:nvSpPr>
          <p:cNvPr id="64522" name="Rectangle 17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1975" grpId="0" build="allAtOnce"/>
      <p:bldP spid="211977" grpId="0"/>
      <p:bldP spid="21197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58D06-1F47-4A16-9693-AACD38B528A0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55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5540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5541" name="ZoneTexte 6"/>
          <p:cNvSpPr txBox="1">
            <a:spLocks noChangeArrowheads="1"/>
          </p:cNvSpPr>
          <p:nvPr/>
        </p:nvSpPr>
        <p:spPr bwMode="auto">
          <a:xfrm>
            <a:off x="206375" y="1844675"/>
            <a:ext cx="8686800" cy="35036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karkarBareCIgeTredayKMrbrukçCati</a:t>
            </a:r>
            <a:r>
              <a:rPr lang="fr-FR" sz="3200" b="1">
                <a:latin typeface="Constantia" pitchFamily="18" charset="0"/>
              </a:rPr>
              <a:t> </a:t>
            </a:r>
            <a:endParaRPr lang="fr-FR" sz="3200" b="1">
              <a:latin typeface="Limon S1" pitchFamily="2" charset="0"/>
            </a:endParaRPr>
          </a:p>
          <a:p>
            <a:r>
              <a:rPr lang="en-US" sz="3200">
                <a:latin typeface="Limon S1" pitchFamily="2" charset="0"/>
              </a:rPr>
              <a:t>Canic©CakaleyIgcg;)an[esµArWrukçCatiduHelItameCIgeTr eRBaHvaGacCYyTb;Tl;karhUreRcaH.</a:t>
            </a:r>
          </a:p>
          <a:p>
            <a:r>
              <a:rPr lang="en-US" sz="3200">
                <a:latin typeface="Limon S1" pitchFamily="2" charset="0"/>
              </a:rPr>
              <a:t>esµArWrukçCatibnßyExScrnþTwkhUr bMEbkcrnþTwkehIyb¤srbs;vaxaMCab;KñaelIépÞelIdIcak;bMeBj.</a:t>
            </a:r>
          </a:p>
          <a:p>
            <a:r>
              <a:rPr lang="en-US" sz="3200">
                <a:latin typeface="Limon S1" pitchFamily="2" charset="0"/>
              </a:rPr>
              <a:t>eyIgRtUvdwgfaRtUvdaMesµArWrukçCatienAelIEteCIgeTrTMnb; nigpøÚvGmRbLaybu:eNÑaH pÞúyeTAvijebIdaMenA ciejImxñgTMnb;vaeFVI[eKmcieBa©ImTMnb;eLIgx&lt;s; ehIyvaGac[TwkhUrrMelIgtMbn;kMralesµA karhUreRcaHbeNþaTMnb; nigCaTUeTAeFVI[manRkhUgrUgnaK nigkarxUcxatepSg².</a:t>
            </a:r>
          </a:p>
          <a:p>
            <a:r>
              <a:rPr lang="en-US" sz="3200">
                <a:latin typeface="Limon S1" pitchFamily="2" charset="0"/>
              </a:rPr>
              <a:t>CaTUeTAesµAeCIgeTrRtUvdaMcuHBicieBa©ImTMnb; BI10 sm eTA30 sm.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6554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5544" name="Rectangle 15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5545" name="Rectangle 11"/>
          <p:cNvSpPr>
            <a:spLocks noChangeArrowheads="1"/>
          </p:cNvSpPr>
          <p:nvPr/>
        </p:nvSpPr>
        <p:spPr bwMode="auto">
          <a:xfrm>
            <a:off x="3708400" y="7651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31D41-FE9C-4207-BB76-24836EDAF100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65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656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6565" name="ZoneTexte 6"/>
          <p:cNvSpPr txBox="1">
            <a:spLocks noChangeArrowheads="1"/>
          </p:cNvSpPr>
          <p:nvPr/>
        </p:nvSpPr>
        <p:spPr bwMode="auto">
          <a:xfrm>
            <a:off x="0" y="1285875"/>
            <a:ext cx="9144000" cy="5360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karkarBareCIgeTredayr)aMgeQIepþk</a:t>
            </a:r>
            <a:r>
              <a:rPr lang="en-US" sz="3200" b="1">
                <a:latin typeface="Limon S1" pitchFamily="2" charset="0"/>
              </a:rPr>
              <a:t> </a:t>
            </a:r>
            <a:r>
              <a:rPr lang="fr-FR" sz="3200" b="1"/>
              <a:t> </a:t>
            </a:r>
            <a:endParaRPr lang="fr-FR" sz="3200" b="1">
              <a:latin typeface="Limon S1" pitchFamily="2" charset="0"/>
            </a:endParaRPr>
          </a:p>
          <a:p>
            <a:pPr algn="just">
              <a:lnSpc>
                <a:spcPct val="80000"/>
              </a:lnSpc>
              <a:spcAft>
                <a:spcPts val="200"/>
              </a:spcAft>
            </a:pPr>
            <a:r>
              <a:rPr lang="en-US" sz="2800">
                <a:latin typeface="Limon S1" pitchFamily="2" charset="0"/>
              </a:rPr>
              <a:t>kñúgkrNIKMrbrukçCatiminRKb;RKan;karBareCIgeTrTb;Tl;karhUreRcaHeKGacBwgr)aMgeQIEdlmantYnaTIRbhak;RbEhlKMrbrukçCati ehIymanRbsiTiPaBCag. 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80000"/>
              </a:lnSpc>
              <a:spcAft>
                <a:spcPts val="200"/>
              </a:spcAft>
            </a:pPr>
            <a:r>
              <a:rPr lang="en-US" sz="3200" b="1" u="sng">
                <a:latin typeface="Limon S1" pitchFamily="2" charset="0"/>
              </a:rPr>
              <a:t>Gnusasn_</a:t>
            </a:r>
            <a:r>
              <a:rPr lang="fr-FR" sz="3200" b="1"/>
              <a:t> </a:t>
            </a:r>
            <a:endParaRPr lang="fr-FR" sz="1400"/>
          </a:p>
          <a:p>
            <a:pPr algn="ctr">
              <a:lnSpc>
                <a:spcPct val="80000"/>
              </a:lnSpc>
            </a:pPr>
            <a:r>
              <a:rPr lang="en-US" sz="2800" b="1">
                <a:latin typeface="Limon S1" pitchFamily="2" charset="0"/>
              </a:rPr>
              <a:t>CMralrbs;eCIgeTrmineGayelIs 1¼1</a:t>
            </a:r>
          </a:p>
          <a:p>
            <a:pPr algn="ctr">
              <a:lnSpc>
                <a:spcPct val="80000"/>
              </a:lnSpc>
            </a:pPr>
            <a:r>
              <a:rPr lang="en-US" sz="2800" b="1">
                <a:latin typeface="Limon S1" pitchFamily="2" charset="0"/>
              </a:rPr>
              <a:t>karføwgbnÞat;eCIgeTr RtUveFVImunRbtibtþikarepSgeTot</a:t>
            </a:r>
            <a:r>
              <a:rPr lang="fr-FR" sz="2800" b="1"/>
              <a:t> </a:t>
            </a:r>
            <a:endParaRPr lang="fr-FR" sz="2800" b="1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r)aMgeQIeFIVeLIgedaymansñwgGMBIeQIRbEvg 1EmRt nigmanviCÄmaRt 0&gt;03EmRt. eKeRCIserIsRbePTeQIgayRsYlkñúgkar duHlMBg;tamEmk.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kareFVIRbtibtþiRtUvkareKarBeKalkarN_dUcteTA ³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	-ExSbnÞat;r)aMgeQIepþk nigXøatBIKña 1EmRt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	-sñwgbukBnøic 0/80EmRt nigXøatBIKña 0/30EmRt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	-bukBnøicedaykat;ekgesµIépÞeCIgeTr edayGnøÚgcM cMeBaHrnerobcMTuk.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	-r)aMgeQIsßitenAeRkaysñwg kñúgcg¥ÚrCMerA 0/05EmRt bnþKñakñúglMdab; 0/03EmRt.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bec©keTsenHKWR)akdEtmüa:geRbIR)as;sMrab;karBarTwkhUreRcaHeCIgeTr vaGt;RbeyaCn_kñúgkarrg;caMeGaymansßirPaBcMeBaH dIcak;bMeBj b¤emIldraberogeTAkarrGilkMras;dIeRcInRsTab;eRbobeFobkareRbIr)aMgeQI.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6656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6567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6568" name="Rectangle 15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6569" name="Rectangle 11"/>
          <p:cNvSpPr>
            <a:spLocks noChangeArrowheads="1"/>
          </p:cNvSpPr>
          <p:nvPr/>
        </p:nvSpPr>
        <p:spPr bwMode="auto">
          <a:xfrm>
            <a:off x="3635375" y="7651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D07AE-7C87-4DD3-9AF0-3E471CF048A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152400" y="849313"/>
            <a:ext cx="899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152400" y="849313"/>
            <a:ext cx="899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2484438" y="-196850"/>
            <a:ext cx="2879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22225" y="944563"/>
            <a:ext cx="9107488" cy="58245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EfTaMRbcaMqñaM TVarTwk vis nigRKIbelIk</a:t>
            </a:r>
            <a:endParaRPr lang="en-US" sz="3200" b="1">
              <a:latin typeface="Limon S1" pitchFamily="2" charset="0"/>
            </a:endParaRPr>
          </a:p>
          <a:p>
            <a:pPr algn="just"/>
            <a:r>
              <a:rPr lang="en-US" sz="3200" b="1">
                <a:latin typeface="Limon S1" pitchFamily="2" charset="0"/>
              </a:rPr>
              <a:t>KuNRbeyaCn_karEfTaMRbcaMqñaMKWCakargarcaM)ac;sMrab;FananirnþPaBrbs;ehdæarcnasm&lt;½n </a:t>
            </a:r>
          </a:p>
          <a:p>
            <a:pPr algn="just"/>
            <a:r>
              <a:rPr lang="en-US" sz="3200" b="1">
                <a:latin typeface="Limon S1" pitchFamily="2" charset="0"/>
              </a:rPr>
              <a:t>eKerobtamlMdab;GaTiPaBkargardUcxageRkam ³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</a:t>
            </a:r>
            <a:r>
              <a:rPr lang="en-US" sz="2800">
                <a:latin typeface="Limon S1" pitchFamily="2" charset="0"/>
              </a:rPr>
              <a:t> dUrr:gTwkminRCab TVarTaMgLayNaEdlsik naMeGaydMeNIrkarminl¥.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</a:t>
            </a:r>
            <a:r>
              <a:rPr lang="en-US" sz="2800">
                <a:latin typeface="Limon S1" pitchFamily="2" charset="0"/>
              </a:rPr>
              <a:t> Rcal nigdak;xøaj;eKaRKIbelIk.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</a:t>
            </a:r>
            <a:r>
              <a:rPr lang="en-US" sz="2800">
                <a:latin typeface="Limon S1" pitchFamily="2" charset="0"/>
              </a:rPr>
              <a:t> tRmg;vijebIcaM)ac; vissMrab;elIk CRmHxøaj;eKacas;.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</a:t>
            </a:r>
            <a:r>
              <a:rPr lang="en-US" sz="2800">
                <a:latin typeface="Limon S1" pitchFamily="2" charset="0"/>
              </a:rPr>
              <a:t> labxøaj;eKaRkhm manKuNPaBvissMrab;elIk.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</a:t>
            </a:r>
            <a:r>
              <a:rPr lang="en-US" sz="2800">
                <a:latin typeface="Limon S1" pitchFamily="2" charset="0"/>
              </a:rPr>
              <a:t> RtYtBinitüviscab;TVar ebIcaM)ac;bþÚrecj.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</a:t>
            </a:r>
            <a:r>
              <a:rPr lang="en-US" sz="2800">
                <a:latin typeface="Limon S1" pitchFamily="2" charset="0"/>
              </a:rPr>
              <a:t> ekaseRcH CRmHxaøj;eKaRsTab;dMbUg niglabfñaMTVarCasßaBr.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</a:t>
            </a:r>
            <a:r>
              <a:rPr lang="en-US" sz="2800">
                <a:latin typeface="Limon S1" pitchFamily="2" charset="0"/>
              </a:rPr>
              <a:t> dak;viseLIgvij ex©A nigb‘ULúgxUc b¤)ak;.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</a:t>
            </a:r>
            <a:r>
              <a:rPr lang="en-US" sz="2800">
                <a:latin typeface="Limon S1" pitchFamily="2" charset="0"/>
              </a:rPr>
              <a:t> sMGatcg¥Úr bBaÄr nig epþk.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</a:t>
            </a:r>
            <a:r>
              <a:rPr lang="en-US" sz="2800">
                <a:latin typeface="Limon S1" pitchFamily="2" charset="0"/>
              </a:rPr>
              <a:t> P¢ab;bgáan;éd nigCeNþIrpøÚvcUlRKIb.</a:t>
            </a:r>
          </a:p>
          <a:p>
            <a:pPr algn="just"/>
            <a:r>
              <a:rPr lang="en-US" sz="2800">
                <a:latin typeface="Limon S1" pitchFamily="2" charset="0"/>
                <a:sym typeface="Wingdings" pitchFamily="2" charset="2"/>
              </a:rPr>
              <a:t></a:t>
            </a:r>
            <a:r>
              <a:rPr lang="en-US" sz="2800">
                <a:latin typeface="Limon S1" pitchFamily="2" charset="0"/>
              </a:rPr>
              <a:t> l&gt;&gt;&gt;.</a:t>
            </a:r>
            <a:endParaRPr lang="en-US"/>
          </a:p>
        </p:txBody>
      </p:sp>
      <p:pic>
        <p:nvPicPr>
          <p:cNvPr id="155655" name="Picture 2" descr="Entretien ouvrage 1 polder 1 Ma Ou 2004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141663"/>
            <a:ext cx="3389313" cy="212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558006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41371-18A3-4172-9D6D-A0F640C6F5FF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75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758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758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7590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75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7592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7593" name="Rectangle 39"/>
          <p:cNvSpPr>
            <a:spLocks noChangeArrowheads="1"/>
          </p:cNvSpPr>
          <p:nvPr/>
        </p:nvSpPr>
        <p:spPr bwMode="auto">
          <a:xfrm>
            <a:off x="3035300" y="-196850"/>
            <a:ext cx="290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67594" name="Line 53"/>
          <p:cNvSpPr>
            <a:spLocks noChangeShapeType="1"/>
          </p:cNvSpPr>
          <p:nvPr/>
        </p:nvSpPr>
        <p:spPr bwMode="auto">
          <a:xfrm>
            <a:off x="3686175" y="2601913"/>
            <a:ext cx="12954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5" name="Line 52"/>
          <p:cNvSpPr>
            <a:spLocks noChangeShapeType="1"/>
          </p:cNvSpPr>
          <p:nvPr/>
        </p:nvSpPr>
        <p:spPr bwMode="auto">
          <a:xfrm>
            <a:off x="2924175" y="2754313"/>
            <a:ext cx="228600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6" name="Oval 51"/>
          <p:cNvSpPr>
            <a:spLocks noChangeArrowheads="1"/>
          </p:cNvSpPr>
          <p:nvPr/>
        </p:nvSpPr>
        <p:spPr bwMode="auto">
          <a:xfrm rot="1191913">
            <a:off x="3038475" y="2763838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Line 50"/>
          <p:cNvSpPr>
            <a:spLocks noChangeShapeType="1"/>
          </p:cNvSpPr>
          <p:nvPr/>
        </p:nvSpPr>
        <p:spPr bwMode="auto">
          <a:xfrm flipH="1">
            <a:off x="2162175" y="2754313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8" name="Line 49"/>
          <p:cNvSpPr>
            <a:spLocks noChangeShapeType="1"/>
          </p:cNvSpPr>
          <p:nvPr/>
        </p:nvSpPr>
        <p:spPr bwMode="auto">
          <a:xfrm flipH="1">
            <a:off x="3000375" y="2782888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9" name="Oval 48"/>
          <p:cNvSpPr>
            <a:spLocks noChangeArrowheads="1"/>
          </p:cNvSpPr>
          <p:nvPr/>
        </p:nvSpPr>
        <p:spPr bwMode="auto">
          <a:xfrm rot="1191913">
            <a:off x="3486150" y="3062288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0" name="Line 47"/>
          <p:cNvSpPr>
            <a:spLocks noChangeShapeType="1"/>
          </p:cNvSpPr>
          <p:nvPr/>
        </p:nvSpPr>
        <p:spPr bwMode="auto">
          <a:xfrm flipH="1">
            <a:off x="3438525" y="3090863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1" name="Oval 46"/>
          <p:cNvSpPr>
            <a:spLocks noChangeArrowheads="1"/>
          </p:cNvSpPr>
          <p:nvPr/>
        </p:nvSpPr>
        <p:spPr bwMode="auto">
          <a:xfrm rot="1191913">
            <a:off x="4343400" y="3649663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2" name="Oval 45"/>
          <p:cNvSpPr>
            <a:spLocks noChangeArrowheads="1"/>
          </p:cNvSpPr>
          <p:nvPr/>
        </p:nvSpPr>
        <p:spPr bwMode="auto">
          <a:xfrm rot="1191913">
            <a:off x="3914775" y="3351213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3" name="Line 44"/>
          <p:cNvSpPr>
            <a:spLocks noChangeShapeType="1"/>
          </p:cNvSpPr>
          <p:nvPr/>
        </p:nvSpPr>
        <p:spPr bwMode="auto">
          <a:xfrm flipH="1">
            <a:off x="4286250" y="3697288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4" name="Line 43"/>
          <p:cNvSpPr>
            <a:spLocks noChangeShapeType="1"/>
          </p:cNvSpPr>
          <p:nvPr/>
        </p:nvSpPr>
        <p:spPr bwMode="auto">
          <a:xfrm flipH="1">
            <a:off x="3857625" y="3389313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5" name="Oval 42"/>
          <p:cNvSpPr>
            <a:spLocks noChangeArrowheads="1"/>
          </p:cNvSpPr>
          <p:nvPr/>
        </p:nvSpPr>
        <p:spPr bwMode="auto">
          <a:xfrm rot="1191913">
            <a:off x="4819650" y="3967163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6" name="Line 41"/>
          <p:cNvSpPr>
            <a:spLocks noChangeShapeType="1"/>
          </p:cNvSpPr>
          <p:nvPr/>
        </p:nvSpPr>
        <p:spPr bwMode="auto">
          <a:xfrm flipH="1">
            <a:off x="4762500" y="3995738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7" name="Line 40"/>
          <p:cNvSpPr>
            <a:spLocks noChangeShapeType="1"/>
          </p:cNvSpPr>
          <p:nvPr/>
        </p:nvSpPr>
        <p:spPr bwMode="auto">
          <a:xfrm>
            <a:off x="3914775" y="3706813"/>
            <a:ext cx="3810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8" name="Text Box 39"/>
          <p:cNvSpPr txBox="1">
            <a:spLocks noChangeArrowheads="1"/>
          </p:cNvSpPr>
          <p:nvPr/>
        </p:nvSpPr>
        <p:spPr bwMode="auto">
          <a:xfrm>
            <a:off x="3152775" y="395128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400">
                <a:latin typeface="Limon S1" pitchFamily="2" charset="0"/>
                <a:cs typeface="Times New Roman" pitchFamily="18" charset="0"/>
              </a:rPr>
              <a:t>1/00m</a:t>
            </a:r>
            <a:endParaRPr lang="fr-FR" sz="2400"/>
          </a:p>
        </p:txBody>
      </p:sp>
      <p:sp>
        <p:nvSpPr>
          <p:cNvPr id="67609" name="Line 38"/>
          <p:cNvSpPr>
            <a:spLocks noChangeShapeType="1"/>
          </p:cNvSpPr>
          <p:nvPr/>
        </p:nvSpPr>
        <p:spPr bwMode="auto">
          <a:xfrm flipV="1">
            <a:off x="3762375" y="3827463"/>
            <a:ext cx="304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10" name="Text Box 37"/>
          <p:cNvSpPr txBox="1">
            <a:spLocks noChangeArrowheads="1"/>
          </p:cNvSpPr>
          <p:nvPr/>
        </p:nvSpPr>
        <p:spPr bwMode="auto">
          <a:xfrm>
            <a:off x="3486150" y="2516188"/>
            <a:ext cx="10715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800">
                <a:latin typeface="Limon S1" pitchFamily="2" charset="0"/>
                <a:cs typeface="Times New Roman" pitchFamily="18" charset="0"/>
              </a:rPr>
              <a:t>eQIRcuH</a:t>
            </a:r>
            <a:endParaRPr lang="fr-FR" sz="2800"/>
          </a:p>
        </p:txBody>
      </p:sp>
      <p:sp>
        <p:nvSpPr>
          <p:cNvPr id="67611" name="Line 36"/>
          <p:cNvSpPr>
            <a:spLocks noChangeShapeType="1"/>
          </p:cNvSpPr>
          <p:nvPr/>
        </p:nvSpPr>
        <p:spPr bwMode="auto">
          <a:xfrm flipH="1">
            <a:off x="3609975" y="287496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12" name="Text Box 35"/>
          <p:cNvSpPr txBox="1">
            <a:spLocks noChangeArrowheads="1"/>
          </p:cNvSpPr>
          <p:nvPr/>
        </p:nvSpPr>
        <p:spPr bwMode="auto">
          <a:xfrm>
            <a:off x="4371975" y="2760663"/>
            <a:ext cx="1171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800">
                <a:latin typeface="Limon S1" pitchFamily="2" charset="0"/>
                <a:cs typeface="Times New Roman" pitchFamily="18" charset="0"/>
              </a:rPr>
              <a:t>begÁalRKak ;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67613" name="Line 34"/>
          <p:cNvSpPr>
            <a:spLocks noChangeShapeType="1"/>
          </p:cNvSpPr>
          <p:nvPr/>
        </p:nvSpPr>
        <p:spPr bwMode="auto">
          <a:xfrm flipH="1">
            <a:off x="4524375" y="3230563"/>
            <a:ext cx="304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14" name="Rectangle 33"/>
          <p:cNvSpPr>
            <a:spLocks noChangeArrowheads="1"/>
          </p:cNvSpPr>
          <p:nvPr/>
        </p:nvSpPr>
        <p:spPr bwMode="auto">
          <a:xfrm>
            <a:off x="1628775" y="2513013"/>
            <a:ext cx="5943600" cy="21717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5" name="Text Box 32"/>
          <p:cNvSpPr txBox="1">
            <a:spLocks noChangeArrowheads="1"/>
          </p:cNvSpPr>
          <p:nvPr/>
        </p:nvSpPr>
        <p:spPr bwMode="auto">
          <a:xfrm>
            <a:off x="4414838" y="4260850"/>
            <a:ext cx="314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800">
                <a:latin typeface="Limon S1" pitchFamily="2" charset="0"/>
                <a:cs typeface="Times New Roman" pitchFamily="18" charset="0"/>
              </a:rPr>
              <a:t>eKalkarN¾énkarvayeQIRcuHelIeCIgeTr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67616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617" name="Rectangle 5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r-FR" sz="700"/>
              <a:t/>
            </a:r>
            <a:br>
              <a:rPr lang="fr-FR" sz="700"/>
            </a:br>
            <a:endParaRPr lang="fr-FR"/>
          </a:p>
          <a:p>
            <a:pPr eaLnBrk="0" hangingPunct="0"/>
            <a:r>
              <a:rPr lang="en-US" sz="1000">
                <a:cs typeface="Times New Roman" pitchFamily="18" charset="0"/>
              </a:rPr>
              <a:t>	   </a:t>
            </a:r>
            <a:endParaRPr lang="fr-FR" sz="700"/>
          </a:p>
          <a:p>
            <a:pPr eaLnBrk="0" hangingPunct="0"/>
            <a:endParaRPr lang="fr-FR"/>
          </a:p>
        </p:txBody>
      </p:sp>
      <p:sp>
        <p:nvSpPr>
          <p:cNvPr id="67618" name="Rectangle 11"/>
          <p:cNvSpPr>
            <a:spLocks noChangeArrowheads="1"/>
          </p:cNvSpPr>
          <p:nvPr/>
        </p:nvSpPr>
        <p:spPr bwMode="auto">
          <a:xfrm>
            <a:off x="3770313" y="7651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FC254-94D3-4859-A6DB-E1ABE72DCA7F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216067" name="Text Box 1"/>
          <p:cNvSpPr txBox="1">
            <a:spLocks noChangeArrowheads="1"/>
          </p:cNvSpPr>
          <p:nvPr/>
        </p:nvSpPr>
        <p:spPr bwMode="auto">
          <a:xfrm>
            <a:off x="250825" y="71438"/>
            <a:ext cx="8713788" cy="6715125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EfTamRbLay</a:t>
            </a:r>
          </a:p>
          <a:p>
            <a:pPr algn="ctr">
              <a:lnSpc>
                <a:spcPct val="70000"/>
              </a:lnSpc>
            </a:pPr>
            <a:r>
              <a:rPr lang="en-US" sz="3200" u="sng">
                <a:latin typeface="Limon S1" pitchFamily="2" charset="0"/>
              </a:rPr>
              <a:t>karkaysMram karkat;edayExVv erobcMRTg;RTajeLIgvij l&gt;&gt;&gt;</a:t>
            </a:r>
            <a:endParaRPr lang="fr-FR" sz="3200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4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Limon S1" pitchFamily="2" charset="0"/>
              </a:rPr>
              <a:t>RbLayelx&gt;&gt;&gt;&gt;&gt;&gt;&gt;&gt;&gt;&gt;&gt;&gt;&gt;&gt;&gt;&gt;&gt;&gt;&gt;&gt;&gt;&gt;&gt;&gt;&gt;&gt;&gt;&gt;&gt;&gt;&gt;&gt;&gt;&gt;&gt;&gt;&gt;&gt;&gt;&gt;&gt;&gt;&gt;&gt;&gt;&gt;&gt;RbePTRbLay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Limon S1" pitchFamily="2" charset="0"/>
              </a:rPr>
              <a:t>TItaMg³ BI&gt;&gt;&gt;&gt;&gt;&gt;&gt;&gt;&gt;&gt;&gt;&gt;&gt;&gt;&gt;&gt;&gt;dl;&gt;&gt;&gt;&gt;&gt;&gt;&gt;&gt;&gt;&gt;&gt;&gt;&gt;&gt;&gt;&gt;&gt;beNþay&gt;&gt;&gt;&gt;&gt;&gt;&gt;&gt;&gt;&gt;&gt;&gt;&gt;&gt;&gt;&gt;&gt;&gt;&gt;&gt;&gt;&gt;&gt;&gt;&gt;&gt;&gt;TTw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400">
                <a:latin typeface="Limon S1" pitchFamily="2" charset="0"/>
              </a:rPr>
              <a:t> CMerA&gt;&gt;&gt;&gt;&gt;&gt;&gt;&gt;&gt;&gt;&gt;&gt;&gt;&gt;&gt;&gt;&gt;&gt;&gt;&gt;&gt;&gt;&gt;&gt;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Limon S1" pitchFamily="2" charset="0"/>
              </a:rPr>
              <a:t>eCIgeTr&gt;&gt;&gt;&gt;&gt;&gt;&gt;&gt;&gt;&gt;&gt;&gt;&gt;&gt;&gt;&gt;&gt;&gt;&gt;&gt;&gt;&gt;&gt;&gt;&gt;&gt;&gt;&gt;&gt;&gt;&gt;&gt;&gt;&gt;&gt;&gt;</a:t>
            </a:r>
            <a:endParaRPr lang="fr-FR" sz="2400">
              <a:latin typeface="Limon S1" pitchFamily="2" charset="0"/>
            </a:endParaRPr>
          </a:p>
          <a:p>
            <a:pPr algn="ctr">
              <a:spcAft>
                <a:spcPts val="600"/>
              </a:spcAft>
            </a:pPr>
            <a:endParaRPr lang="fr-FR" sz="2400">
              <a:latin typeface="Limon S1" pitchFamily="2" charset="0"/>
            </a:endParaRPr>
          </a:p>
          <a:p>
            <a:pPr algn="ctr">
              <a:spcAft>
                <a:spcPts val="600"/>
              </a:spcAft>
            </a:pPr>
            <a:r>
              <a:rPr lang="fr-FR" sz="1200">
                <a:latin typeface="Constantia" pitchFamily="18" charset="0"/>
              </a:rPr>
              <a:t>Largeur</a:t>
            </a:r>
          </a:p>
          <a:p>
            <a:pPr algn="ctr">
              <a:spcAft>
                <a:spcPts val="600"/>
              </a:spcAft>
            </a:pPr>
            <a:endParaRPr lang="fr-FR" sz="1200" b="1" u="sng">
              <a:latin typeface="Constantia" pitchFamily="18" charset="0"/>
            </a:endParaRPr>
          </a:p>
          <a:p>
            <a:pPr algn="ctr">
              <a:spcAft>
                <a:spcPts val="600"/>
              </a:spcAft>
            </a:pPr>
            <a:endParaRPr lang="fr-FR" sz="1200" b="1" u="sng">
              <a:latin typeface="Constantia" pitchFamily="18" charset="0"/>
            </a:endParaRPr>
          </a:p>
          <a:p>
            <a:pPr algn="ctr">
              <a:lnSpc>
                <a:spcPct val="70000"/>
              </a:lnSpc>
              <a:spcAft>
                <a:spcPts val="600"/>
              </a:spcAft>
            </a:pPr>
            <a:r>
              <a:rPr lang="en-US" sz="3200" b="1" u="sng">
                <a:latin typeface="Limon S1" pitchFamily="2" charset="0"/>
              </a:rPr>
              <a:t>kargar)anbMeBj</a:t>
            </a:r>
            <a:endParaRPr lang="fr-FR" sz="3200" b="1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kaysMramRbLay&gt;&gt;&gt;&gt;&gt;&gt;&gt;&gt;&gt;&gt;&gt;&gt;&gt;&gt;&gt;&gt;&gt;&gt;&gt;&gt;&gt;&gt;&gt;&gt;&gt;&gt;&gt;ema:g                                             brimaN&gt;&gt;&gt;&gt;&gt;&gt;&gt;&gt;&gt;&gt;&gt;&gt;&gt;&gt;&gt;&gt;&gt;&gt;&gt;&gt;&gt;&gt;&gt;&gt;&gt;&gt;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dI b¤Pk;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kat;edayExVvRbLay&gt;&gt;&gt;&gt;&gt;&gt;&gt;&gt;&gt;&gt;&gt;&gt;&gt;&gt;&gt;&gt;&gt;&gt;&gt;&gt;&gt;&gt;&gt;&gt;&gt;&gt;&gt;&gt;&gt;&gt;&gt;&gt;&gt;ema:g                épÞRkLa)ankat;&gt;&gt;&gt;&gt;&gt;&gt;&gt;&gt;&gt;&gt;&gt;&gt;&gt;&gt;&gt;&gt;&gt;&gt;&gt;&gt;&gt;&gt;&gt;&gt;&gt;&gt;&gt;&gt;&gt;&gt;&gt;&gt;&gt;&gt;&gt;&gt;&gt;&gt;&gt;&gt;&gt;&gt;&gt;&gt;&gt;&gt;&gt;&gt;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m2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RbmUleLIgvijRKiHfµ&gt;&gt;&gt;&gt;&gt;&gt;&gt;&gt;&gt;&gt;&gt;&gt;&gt;&gt;&gt;&gt;&gt;&gt;&gt;&gt;&gt;&gt;&gt;&gt;&gt;&gt;&gt;&gt;&gt;&gt;&gt;&gt;&gt;&gt;&gt;ema:g         épÞRkLa&gt;&gt;&gt;&gt;&gt;&gt;&gt;&gt;&gt;&gt;&gt;&gt;&gt;&gt;&gt;&gt;&gt;&gt;&gt;&gt;&gt;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      brimaNfµ&gt;&gt;&gt;&gt;&gt;&gt;&gt;&gt;&gt;&gt;&gt;&gt;&gt;&gt;&gt;&gt;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karb:HmuxEbk&gt;&gt;&gt;&gt;&gt;&gt;&gt;&gt;&gt;&gt;&gt;&gt;&gt;&gt;&gt;&gt;&gt;&gt;&gt;&gt;&gt;&gt;&gt;&gt;&gt;&gt;&gt;&gt;&gt;&gt;&gt;&gt;&gt;&gt;ema:g                  RbEvg&gt;&gt;&gt;&gt;&gt;&gt;&gt;&gt;&gt;&gt;&gt;&gt;&gt;&gt;&gt;&gt;&gt;&gt;&gt;&gt;&gt;&gt;&gt;&gt;&gt;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brimaNdI&gt;&gt;&gt;&gt;&gt;&gt;&gt;&gt;&gt;&gt;&gt;&gt;&gt;&gt;&gt;&gt;&gt;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endParaRPr lang="pt-PT" sz="1400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erobeLIgvij&gt;&gt;&gt;&gt;&gt;&gt;&gt;&gt;&gt;&gt;&gt;&gt;&gt;&gt;&gt;&gt;&gt;&gt;&gt;&gt;&gt;&gt;&gt;&gt;&gt;&gt;&gt;&gt;&gt;&gt;&gt;&gt;&gt;&gt;&gt;&gt;ema:g                 épÞRkLa&gt;&gt;&gt;&gt;&gt;&gt;&gt;&gt;&gt;&gt;&gt;&gt;&gt;&gt;&gt;&gt;&gt;&gt;&gt;&gt;&gt;&gt; </a:t>
            </a:r>
            <a:r>
              <a:rPr lang="pt-PT" sz="1400">
                <a:latin typeface="Arial Unicode MS" pitchFamily="34" charset="-128"/>
              </a:rPr>
              <a:t>m2</a:t>
            </a:r>
            <a:r>
              <a:rPr lang="pt-PT" sz="2800">
                <a:latin typeface="Limon S1" pitchFamily="2" charset="0"/>
              </a:rPr>
              <a:t>       beNþay&gt;&gt;&gt;&gt;&gt;&gt;&gt;&gt;&gt;&gt;&gt;&gt;&gt;&gt;&gt;&gt;&gt;&gt;&gt;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kat;rukçCatiduHlUt&gt;&gt;&gt;&gt;&gt;&gt;&gt;&gt;&gt;&gt;&gt;&gt;&gt;&gt;&gt;&gt;&gt;&gt;&gt;&gt;&gt;&gt;&gt;&gt;&gt;&gt;&gt;&gt;&gt;ema:g                                                            épÞRkLa&gt;&gt;&gt;&gt;&gt;&gt;&gt;&gt;&gt;&gt;&gt;&gt;&gt;&gt;&gt;&gt;&gt;&gt;&gt;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m2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erobeLIgvijKuNPaBcenøaHsMNg;ebtug nigdIRbLay ³ dI&gt;&gt;&gt;&gt;&gt;&gt;&gt;&gt;&gt;&gt;&gt;&gt;&gt;&gt;&gt;&gt;&gt;&gt;&gt; </a:t>
            </a:r>
            <a:r>
              <a:rPr lang="pt-PT" sz="1400">
                <a:latin typeface="Arial Unicode MS" pitchFamily="34" charset="-128"/>
              </a:rPr>
              <a:t>m3</a:t>
            </a:r>
            <a:r>
              <a:rPr lang="pt-PT" sz="2800">
                <a:latin typeface="Limon S1" pitchFamily="2" charset="0"/>
              </a:rPr>
              <a:t>                 eBlevla&gt;&gt;&gt;&gt;&gt;&gt;&gt;&gt;&gt;&gt;&gt;&gt;&gt;&gt;&gt;&gt;&gt;ema:g</a:t>
            </a:r>
            <a:r>
              <a:rPr lang="pt-PT"/>
              <a:t> </a:t>
            </a:r>
            <a:endParaRPr lang="fr-FR" sz="1200"/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kt;sMKal;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eQµaHRbFankardæan				htßelxaRbFankrdæan</a:t>
            </a:r>
            <a:endParaRPr lang="fr-FR" sz="2800">
              <a:latin typeface="Limon S1" pitchFamily="2" charset="0"/>
            </a:endParaRPr>
          </a:p>
          <a:p>
            <a:endParaRPr lang="pt-PT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  <p:sp>
        <p:nvSpPr>
          <p:cNvPr id="216068" name="AutoShape 2"/>
          <p:cNvSpPr>
            <a:spLocks noChangeArrowheads="1"/>
          </p:cNvSpPr>
          <p:nvPr/>
        </p:nvSpPr>
        <p:spPr bwMode="auto">
          <a:xfrm>
            <a:off x="3584575" y="2743200"/>
            <a:ext cx="1673225" cy="571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16069" name="Line 3"/>
          <p:cNvSpPr>
            <a:spLocks noChangeShapeType="1"/>
          </p:cNvSpPr>
          <p:nvPr/>
        </p:nvSpPr>
        <p:spPr bwMode="auto">
          <a:xfrm>
            <a:off x="3581400" y="2514600"/>
            <a:ext cx="167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9" name="Connecteur droit 8"/>
          <p:cNvCxnSpPr/>
          <p:nvPr/>
        </p:nvCxnSpPr>
        <p:spPr bwMode="auto">
          <a:xfrm rot="5400000" flipH="1" flipV="1">
            <a:off x="3467101" y="2628900"/>
            <a:ext cx="228600" cy="3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 rot="5400000" flipH="1" flipV="1">
            <a:off x="5144294" y="2628106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072" name="Text Box 4"/>
          <p:cNvSpPr txBox="1">
            <a:spLocks noChangeArrowheads="1"/>
          </p:cNvSpPr>
          <p:nvPr/>
        </p:nvSpPr>
        <p:spPr bwMode="auto">
          <a:xfrm>
            <a:off x="4038600" y="22860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1000">
                <a:solidFill>
                  <a:srgbClr val="002060"/>
                </a:solidFill>
                <a:latin typeface="Constantia" pitchFamily="18" charset="0"/>
              </a:rPr>
              <a:t>Largeur</a:t>
            </a: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5257800" y="27432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4800600" y="3314700"/>
            <a:ext cx="762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075" name="Line 5"/>
          <p:cNvSpPr>
            <a:spLocks noChangeShapeType="1"/>
          </p:cNvSpPr>
          <p:nvPr/>
        </p:nvSpPr>
        <p:spPr bwMode="auto">
          <a:xfrm>
            <a:off x="5562600" y="2743200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5257800" y="2647950"/>
            <a:ext cx="30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sz="1000">
                <a:solidFill>
                  <a:srgbClr val="002060"/>
                </a:solidFill>
                <a:latin typeface="Arial" pitchFamily="34" charset="0"/>
                <a:cs typeface="+mn-cs"/>
              </a:rPr>
              <a:t>Profondeur</a:t>
            </a:r>
          </a:p>
        </p:txBody>
      </p:sp>
      <p:sp>
        <p:nvSpPr>
          <p:cNvPr id="216077" name="Text Box 7"/>
          <p:cNvSpPr txBox="1">
            <a:spLocks noChangeArrowheads="1"/>
          </p:cNvSpPr>
          <p:nvPr/>
        </p:nvSpPr>
        <p:spPr bwMode="auto">
          <a:xfrm>
            <a:off x="3429000" y="2971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1000">
                <a:solidFill>
                  <a:srgbClr val="002060"/>
                </a:solidFill>
                <a:latin typeface="Constantia" pitchFamily="18" charset="0"/>
              </a:rPr>
              <a:t>x :y</a:t>
            </a:r>
          </a:p>
        </p:txBody>
      </p:sp>
      <p:sp>
        <p:nvSpPr>
          <p:cNvPr id="216078" name="Text Box 7"/>
          <p:cNvSpPr txBox="1">
            <a:spLocks noChangeArrowheads="1"/>
          </p:cNvSpPr>
          <p:nvPr/>
        </p:nvSpPr>
        <p:spPr bwMode="auto">
          <a:xfrm>
            <a:off x="4876800" y="2971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1000">
                <a:solidFill>
                  <a:srgbClr val="002060"/>
                </a:solidFill>
                <a:latin typeface="Constantia" pitchFamily="18" charset="0"/>
              </a:rPr>
              <a:t>x :y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6067" grpId="0" animBg="1"/>
      <p:bldP spid="216068" grpId="0" animBg="1"/>
      <p:bldP spid="216069" grpId="0" animBg="1"/>
      <p:bldP spid="216072" grpId="0"/>
      <p:bldP spid="216075" grpId="0" animBg="1"/>
      <p:bldP spid="216077" grpId="0"/>
      <p:bldP spid="21607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3D3B3-5F5E-4AD8-8C45-DAA1B2F29884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21709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pt-PT" sz="3200" b="1" u="sng">
                <a:latin typeface="Limon S1" pitchFamily="2" charset="0"/>
              </a:rPr>
              <a:t>r)aykarN_kargar</a:t>
            </a:r>
            <a:endParaRPr lang="pt-PT" sz="3200" b="1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pt-PT" sz="3200" b="1">
                <a:latin typeface="Limon S1" pitchFamily="2" charset="0"/>
              </a:rPr>
              <a:t>EfTaMRbLay</a:t>
            </a:r>
            <a:endParaRPr lang="en-US" sz="3200" b="1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karkaysMram karkat;edayexVv erobcMRTg;RTayeLIgvij l&gt;&gt;&gt;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  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sMNg;begðórelx&gt;&gt;&gt;&gt;&gt;&gt;&gt;&gt;&gt;&gt;&gt;&gt;&gt;&gt;&gt;&gt;&gt;&gt;&gt;&gt;&gt;&gt;&gt;&gt;&gt;&gt;&gt;&gt;&gt;&gt;&gt;&gt;&gt;&gt;&gt;&gt;&gt;&gt;&gt;&gt;&gt;                           RbePTRbLay&gt;&gt;&gt;&gt;&gt;&gt;&gt;&gt;&gt;&gt;&gt;&gt;&gt;&gt;&gt;&gt;&gt;&gt;&gt;&gt;&gt;&gt;&gt;&gt;&gt;&gt;&gt;&gt;&gt;&gt;&gt;&gt;&gt;&gt;&gt;&gt;&gt;&gt;&gt;&gt;&gt;&gt;&gt;&gt;&gt;&gt;&gt;&gt;&gt;&gt;&gt;&gt;&gt;&gt;&gt;&gt;&gt;&gt;&gt;&gt;&gt;&gt;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TItaMg&gt;&gt;&gt;&gt;&gt;&gt;&gt;&gt;&gt;&gt;&gt;&gt;&gt;&gt;&gt;&gt;&gt;&gt;&gt;&gt;&gt;&gt;&gt;&gt;&gt;&gt;&gt;&gt;&gt;&gt;&gt;&gt;&gt;&gt;&gt;&gt;&gt;&gt;&gt;beNþaytlkTwk&gt;&gt;&gt;&gt;&gt;&gt;&gt;&gt;&gt;&gt;&gt;&gt;&gt;&gt;&gt;&gt;&gt;         TTwg&gt;&gt;&gt;&gt;&gt;&gt;&gt;&gt;&gt;&gt;&gt;&gt;&gt;&gt;&gt;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     CMerA&gt;&gt;&gt;&gt;&gt;&gt;&gt;&gt;&gt;&gt;&gt;&gt;&gt;&gt;&gt;&gt;&gt;&gt;&gt;&gt;&gt;&gt;&gt;&gt;&gt;&gt;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eCIgeTr&gt;&gt;&gt;&gt;&gt;&gt;&gt;&gt;&gt;&gt;&gt;&gt;&gt;&gt;&gt;&gt;&gt;&gt;&gt;&gt;&gt;&gt;&gt;&gt;&gt;&gt;&gt;&gt;&gt;&gt;&gt;&gt;&gt;&gt;&gt;&gt;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X :                                              Y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sßanPaBGakasFatu</a:t>
            </a:r>
            <a:endParaRPr lang="en-US" sz="2800" b="1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RBHGaTitü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 BBk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	ePøóg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sz="2800" b="1" u="sng">
                <a:latin typeface="Limon S1" pitchFamily="2" charset="0"/>
              </a:rPr>
              <a:t>kargar)anbMeBj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kaysMramRbLay&gt;&gt;&gt;&gt;&gt;&gt;&gt;&gt;&gt;&gt;&gt;&gt;&gt;&gt;&gt;&gt;&gt;&gt;&gt;&gt;&gt;&gt;&gt;&gt;&gt;&gt;&gt;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</a:t>
            </a:r>
            <a:r>
              <a:rPr lang="en-US" sz="2800">
                <a:latin typeface="Limon S1" pitchFamily="2" charset="0"/>
              </a:rPr>
              <a:t>ema:g                                     brimaN&gt;&gt;&gt;&gt;&gt;&gt;&gt;&gt;&gt;&gt;&gt;&gt;&gt;&gt;&gt;&gt;&gt;&gt;&gt;&gt;&gt;&gt;&gt;&gt;&gt;&gt;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dI b¤Pk;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kat;edayExVvRbLay&gt;&gt;&gt;&gt;&gt;&gt;&gt;&gt;&gt;&gt;&gt;&gt;&gt;&gt;&gt;&gt;&gt;&gt;&gt;&gt;&gt;&gt;&gt;&gt;&gt;&gt;&gt;&gt;&gt;&gt;&gt;&gt;&gt;ema:g                                     épÞRkLa)ankat;&gt;&gt;&gt;&gt;&gt;&gt;&gt;&gt;&gt;&gt;&gt;&gt;&gt;&gt;&gt;&gt;&gt;&gt;&gt;&gt;&gt;&gt;&gt;&gt;&gt;&gt;&gt;&gt;&gt;&gt;&gt;&gt;&gt;&gt;&gt;&gt;&gt;&gt;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m2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RbmUleLIgvijRKiHfµ&gt;&gt;&gt;&gt;&gt;&gt;&gt;&gt;&gt;&gt;&gt;&gt;&gt;&gt;&gt;&gt;&gt;&gt;&gt;&gt;&gt;&gt;&gt;&gt;&gt;&gt;&gt;&gt;&gt;&gt;&gt;&gt;&gt;&gt;&gt;ema:g             épÞRkLa&gt;&gt;&gt;&gt;&gt;&gt;&gt;&gt;&gt;&gt;&gt;&gt;&gt;&gt;&gt;&gt;&gt;&gt;&gt;&gt;&gt;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     brimaNfµ&gt;&gt;&gt;&gt;&gt;&gt;&gt;&gt;&gt;&gt;&gt;&gt;&gt;&gt;&gt;&gt;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……...</a:t>
            </a:r>
            <a:r>
              <a:rPr lang="en-US" sz="2800">
                <a:latin typeface="Limon S1" pitchFamily="2" charset="0"/>
              </a:rPr>
              <a:t> </a:t>
            </a:r>
            <a:r>
              <a:rPr lang="en-US" sz="1400">
                <a:latin typeface="Arial Unicode MS" pitchFamily="34" charset="-128"/>
              </a:rPr>
              <a:t>m3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karb:HmuxEbk&gt;&gt;&gt;&gt;&gt;&gt;&gt;&gt;&gt;&gt;&gt;&gt;&gt;&gt;&gt;&gt;&gt;&gt;&gt;&gt;&gt;&gt;&gt;&gt;&gt;&gt;&gt;&gt;&gt;&gt;&gt;&gt;&gt;&gt;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</a:t>
            </a:r>
            <a:r>
              <a:rPr lang="en-US" sz="2800">
                <a:latin typeface="Limon S1" pitchFamily="2" charset="0"/>
              </a:rPr>
              <a:t>ema:g            RbEvg&gt;&gt;&gt;&gt;&gt;&gt;&gt;&gt;&gt;&gt;&gt;&gt;&gt;&gt;&gt;&gt;&gt;&gt;&gt;&gt;&gt;&gt;&gt;&gt;&gt;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brimaNdI&gt;&gt;&gt;&gt;&gt;&gt;&gt;&gt;&gt;&gt;&gt;&gt;&gt;&gt;&gt;&gt;&gt;&gt;&gt;&gt;&gt;&gt;&gt;&gt;&gt;&gt;&gt;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endParaRPr lang="pt-PT" sz="1400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erobeLIgvij&gt;&gt;&gt;&gt;&gt;&gt;&gt;&gt;&gt;&gt;&gt;&gt;&gt;&gt;&gt;&gt;&gt;&gt;&gt;&gt;&gt;&gt;&gt;&gt;&gt;&gt;&gt;&gt;&gt;&gt;&gt;&gt;&gt;&gt;&gt;&gt;ema:g                     épÞRkLa&gt;&gt;&gt;&gt;&gt;&gt;&gt;&gt;&gt;&gt;&gt;&gt;&gt;&gt;&gt;&gt;&gt;&gt;&gt;&gt;&gt;&gt;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m2</a:t>
            </a:r>
            <a:r>
              <a:rPr lang="pt-PT" sz="2800">
                <a:latin typeface="Limon S1" pitchFamily="2" charset="0"/>
              </a:rPr>
              <a:t>      beNþay&gt;&gt;&gt;&gt;&gt;&gt;&gt;&gt;&gt;&gt;&gt;&gt;&gt;&gt;&gt;&gt;&gt;&gt;&gt;&gt;&gt;&gt;&gt;&gt;&gt;&gt;&gt;  </a:t>
            </a:r>
            <a:r>
              <a:rPr lang="pt-PT" sz="1400">
                <a:latin typeface="Arial Unicode MS" pitchFamily="34" charset="-128"/>
              </a:rPr>
              <a:t>m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kat;rukçCatiduHlUt&gt;&gt;&gt;&gt;&gt;&gt;&gt;&gt;&gt;&gt;&gt;&gt;&gt;&gt;&gt;&gt;&gt;&gt;&gt;&gt;&gt;&gt;&gt;&gt;&gt;&gt;&gt;&gt;&gt;ema:g                                                               épÞRkLa&gt;&gt;&gt;&gt;&gt;&gt;&gt;&gt;&gt;&gt;&gt;&gt;&gt;&gt;&gt;&gt;&gt;&gt;&gt;&gt;&gt;&gt;&gt; </a:t>
            </a:r>
            <a:r>
              <a:rPr lang="pt-PT" sz="1400">
                <a:latin typeface="Arial Unicode MS" pitchFamily="34" charset="-128"/>
              </a:rPr>
              <a:t>.....m2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erobeLIgvijKuNPaBcenøaHsMNg;ebtug nigdIRbLay ³ dI&gt;&gt;&gt;&gt;&gt;&gt;&gt;&gt;&gt;&gt;&gt;&gt;&gt;&gt;&gt;&gt;&gt;&gt;&gt; </a:t>
            </a:r>
            <a:r>
              <a:rPr lang="pt-PT" sz="1400">
                <a:latin typeface="Arial Unicode MS" pitchFamily="34" charset="-128"/>
              </a:rPr>
              <a:t>m3</a:t>
            </a:r>
            <a:r>
              <a:rPr lang="pt-PT" sz="2800">
                <a:latin typeface="Limon S1" pitchFamily="2" charset="0"/>
              </a:rPr>
              <a:t>                     eBlevla&gt;&gt;&gt;&gt;&gt;&gt;&gt;&gt;&gt;&gt;&gt;&gt;&gt;&gt;&gt;&gt;&gt;&gt;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</a:t>
            </a:r>
            <a:r>
              <a:rPr lang="pt-PT" sz="2800">
                <a:latin typeface="Limon S1" pitchFamily="2" charset="0"/>
              </a:rPr>
              <a:t>ema:g 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pt-PT" sz="2800" b="1" u="sng">
                <a:latin typeface="Limon S1" pitchFamily="2" charset="0"/>
              </a:rPr>
              <a:t>brikçareRbIR)as;</a:t>
            </a:r>
            <a:r>
              <a:rPr lang="pt-PT" sz="2800" b="1">
                <a:latin typeface="Limon S1" pitchFamily="2" charset="0"/>
              </a:rPr>
              <a:t>							</a:t>
            </a:r>
            <a:r>
              <a:rPr lang="pt-PT" sz="2800" b="1" u="sng">
                <a:latin typeface="Limon S1" pitchFamily="2" charset="0"/>
              </a:rPr>
              <a:t>eRbg\nn³eRbIGs;</a:t>
            </a:r>
            <a:endParaRPr lang="fr-FR" sz="28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 b="1">
                <a:latin typeface="Limon S1" pitchFamily="2" charset="0"/>
              </a:rPr>
              <a:t>kt;sMKal;</a:t>
            </a:r>
          </a:p>
          <a:p>
            <a:pPr>
              <a:lnSpc>
                <a:spcPct val="60000"/>
              </a:lnSpc>
            </a:pPr>
            <a:r>
              <a:rPr lang="fr-FR" sz="2800" b="1">
                <a:latin typeface="Limon S1" pitchFamily="2" charset="0"/>
              </a:rPr>
              <a:t>eQµaHRbFankardæan</a:t>
            </a:r>
          </a:p>
          <a:p>
            <a:pPr>
              <a:lnSpc>
                <a:spcPct val="60000"/>
              </a:lnSpc>
            </a:pPr>
            <a:r>
              <a:rPr lang="fr-FR" sz="2800" b="1">
                <a:latin typeface="Limon S1" pitchFamily="2" charset="0"/>
              </a:rPr>
              <a:t>htßelxaRbFankardæan		</a:t>
            </a:r>
            <a:r>
              <a:rPr lang="fr-FR" sz="1000" b="1">
                <a:latin typeface="Constantia" pitchFamily="18" charset="0"/>
              </a:rPr>
              <a:t>						</a:t>
            </a:r>
          </a:p>
          <a:p>
            <a:pPr algn="just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709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60449-59A3-4BE8-8226-37E31D3E2C45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600" b="1">
                <a:latin typeface="Limon S1" pitchFamily="2" charset="0"/>
              </a:rPr>
              <a:t>EfTaMRbcaMqñaM</a:t>
            </a:r>
          </a:p>
          <a:p>
            <a:pPr algn="ctr"/>
            <a:r>
              <a:rPr lang="fr-FR" sz="9600" b="1">
                <a:latin typeface="Limon S1" pitchFamily="2" charset="0"/>
              </a:rPr>
              <a:t>bNþaj</a:t>
            </a:r>
            <a:endParaRPr lang="en-US" sz="9600" b="1">
              <a:latin typeface="Limon S1" pitchFamily="2" charset="0"/>
            </a:endParaRPr>
          </a:p>
        </p:txBody>
      </p:sp>
      <p:sp>
        <p:nvSpPr>
          <p:cNvPr id="218118" name="ZoneTexte 7"/>
          <p:cNvSpPr txBox="1">
            <a:spLocks noChangeArrowheads="1"/>
          </p:cNvSpPr>
          <p:nvPr/>
        </p:nvSpPr>
        <p:spPr bwMode="auto">
          <a:xfrm>
            <a:off x="2843213" y="5065713"/>
            <a:ext cx="3352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u="sng">
                <a:latin typeface="Limon S1" pitchFamily="2" charset="0"/>
              </a:rPr>
              <a:t>sMNg;</a:t>
            </a:r>
          </a:p>
        </p:txBody>
      </p:sp>
      <p:sp>
        <p:nvSpPr>
          <p:cNvPr id="70661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0662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0663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0664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0665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0666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0667" name="Rectangle 17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70668" name="Rectangle 11"/>
          <p:cNvSpPr>
            <a:spLocks noChangeArrowheads="1"/>
          </p:cNvSpPr>
          <p:nvPr/>
        </p:nvSpPr>
        <p:spPr bwMode="auto">
          <a:xfrm>
            <a:off x="3708400" y="9810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1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1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18118" grpId="0" build="allAtOnce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ZoneTexte 5"/>
          <p:cNvSpPr txBox="1">
            <a:spLocks noChangeArrowheads="1"/>
          </p:cNvSpPr>
          <p:nvPr/>
        </p:nvSpPr>
        <p:spPr bwMode="auto">
          <a:xfrm>
            <a:off x="228600" y="908050"/>
            <a:ext cx="8763000" cy="5703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Limon S1" pitchFamily="2" charset="0"/>
              </a:rPr>
              <a:t>EfTaMRbcaMqñaMTVar vis nigRKIbsMrab;elIk</a:t>
            </a:r>
          </a:p>
          <a:p>
            <a:r>
              <a:rPr lang="en-US" sz="2800" b="1">
                <a:latin typeface="Limon S1" pitchFamily="2" charset="0"/>
              </a:rPr>
              <a:t>KuNRbeyaCn_karEfTaMRbcaMqñaMKWCakargarcaM)ac;sMrab;FananirnþPaBrbs;ehdæarcnasm&lt;½n </a:t>
            </a:r>
          </a:p>
          <a:p>
            <a:r>
              <a:rPr lang="en-US" sz="2800" b="1">
                <a:latin typeface="Limon S1" pitchFamily="2" charset="0"/>
              </a:rPr>
              <a:t>eKerobtamlMdab;GaTiPaBkargardUcxageRkam ³</a:t>
            </a:r>
            <a:endParaRPr lang="en-US" sz="2800" b="1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</a:t>
            </a:r>
            <a:r>
              <a:rPr lang="en-US" sz="2800">
                <a:latin typeface="Limon S1" pitchFamily="2" charset="0"/>
              </a:rPr>
              <a:t> dUrr:gTwkminRCab TVarTaMgLayNaEdlsik naMeGaydMeNIrkarminl¥.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</a:t>
            </a:r>
            <a:r>
              <a:rPr lang="en-US" sz="2800">
                <a:latin typeface="Limon S1" pitchFamily="2" charset="0"/>
              </a:rPr>
              <a:t> Rcal nigdak;xøaj;eKaRKIbelIk.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</a:t>
            </a:r>
            <a:r>
              <a:rPr lang="en-US" sz="2800">
                <a:latin typeface="Limon S1" pitchFamily="2" charset="0"/>
              </a:rPr>
              <a:t> tRmg;vijebIcaM)ac; vissMrab;elIk CRmHxøaj;eKacas;.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</a:t>
            </a:r>
            <a:r>
              <a:rPr lang="en-US" sz="2800">
                <a:latin typeface="Limon S1" pitchFamily="2" charset="0"/>
              </a:rPr>
              <a:t> labxøaj;eKaRkhm manKuNPaBvissMrab;elIk.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</a:t>
            </a:r>
            <a:r>
              <a:rPr lang="en-US" sz="2800">
                <a:latin typeface="Limon S1" pitchFamily="2" charset="0"/>
              </a:rPr>
              <a:t> RtYtBinitüviscab;TVar ebIcaM)ac;bþÚrecj.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</a:t>
            </a:r>
            <a:r>
              <a:rPr lang="en-US" sz="2800">
                <a:latin typeface="Limon S1" pitchFamily="2" charset="0"/>
              </a:rPr>
              <a:t> ekaseRcH CRmHxaøj;eKaRsTab;dMbUg niglabfñaMTVarCasßaBr.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</a:t>
            </a:r>
            <a:r>
              <a:rPr lang="en-US" sz="2800">
                <a:latin typeface="Limon S1" pitchFamily="2" charset="0"/>
              </a:rPr>
              <a:t> dak;viseLIgvij ex©A nigb‘ULúgxUc b¤)ak;.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</a:t>
            </a:r>
            <a:r>
              <a:rPr lang="en-US" sz="2800">
                <a:latin typeface="Limon S1" pitchFamily="2" charset="0"/>
              </a:rPr>
              <a:t> sMGatcg¥Úr bBaÄr nig epþk.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</a:t>
            </a:r>
            <a:r>
              <a:rPr lang="en-US" sz="2800">
                <a:latin typeface="Limon S1" pitchFamily="2" charset="0"/>
              </a:rPr>
              <a:t> P¢ab;bgáan;éd nigCeNþIrpøÚvcUlRKIb.</a:t>
            </a:r>
            <a:endParaRPr lang="en-US" sz="2800">
              <a:latin typeface="Limon S1" pitchFamily="2" charset="0"/>
              <a:sym typeface="Wingdings" pitchFamily="2" charset="2"/>
            </a:endParaRPr>
          </a:p>
          <a:p>
            <a:r>
              <a:rPr lang="en-US" sz="2800">
                <a:latin typeface="Limon S1" pitchFamily="2" charset="0"/>
                <a:sym typeface="Wingdings" pitchFamily="2" charset="2"/>
              </a:rPr>
              <a:t></a:t>
            </a:r>
            <a:r>
              <a:rPr lang="en-US" sz="2800">
                <a:latin typeface="Limon S1" pitchFamily="2" charset="0"/>
              </a:rPr>
              <a:t> l&gt;&gt;&gt;.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71683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1684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1685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1686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1687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1688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168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1690" name="Rectangle 25"/>
          <p:cNvSpPr>
            <a:spLocks noChangeArrowheads="1"/>
          </p:cNvSpPr>
          <p:nvPr/>
        </p:nvSpPr>
        <p:spPr bwMode="auto">
          <a:xfrm>
            <a:off x="2484438" y="-196850"/>
            <a:ext cx="2760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5281613" y="3794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9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9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9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9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9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9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9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9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9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2" name="Picture 8" descr="DSCF26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141663"/>
            <a:ext cx="2932113" cy="2200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9143" name="Picture 9" descr="Kap She Dike n° 24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89275" y="3141663"/>
            <a:ext cx="2938463" cy="220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9144" name="Picture 10" descr="DSCF28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3141663"/>
            <a:ext cx="2955925" cy="2219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9145" name="Text Box 11"/>
          <p:cNvSpPr txBox="1">
            <a:spLocks noChangeArrowheads="1"/>
          </p:cNvSpPr>
          <p:nvPr/>
        </p:nvSpPr>
        <p:spPr bwMode="auto">
          <a:xfrm>
            <a:off x="6019800" y="5084763"/>
            <a:ext cx="3124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b="1">
                <a:solidFill>
                  <a:schemeClr val="bg1"/>
                </a:solidFill>
                <a:latin typeface="Limon S1" pitchFamily="2" charset="0"/>
              </a:rPr>
              <a:t>sMng;TVarTwkTVar3 mandgelIkTwk2evoc</a:t>
            </a:r>
          </a:p>
        </p:txBody>
      </p:sp>
      <p:sp>
        <p:nvSpPr>
          <p:cNvPr id="219146" name="Text Box 12"/>
          <p:cNvSpPr txBox="1">
            <a:spLocks noChangeArrowheads="1"/>
          </p:cNvSpPr>
          <p:nvPr/>
        </p:nvSpPr>
        <p:spPr bwMode="auto">
          <a:xfrm>
            <a:off x="0" y="5046663"/>
            <a:ext cx="31242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b="1">
                <a:solidFill>
                  <a:schemeClr val="bg1"/>
                </a:solidFill>
                <a:latin typeface="Limon S1" pitchFamily="2" charset="0"/>
              </a:rPr>
              <a:t>xUcrag</a:t>
            </a:r>
          </a:p>
        </p:txBody>
      </p:sp>
      <p:sp>
        <p:nvSpPr>
          <p:cNvPr id="219147" name="Text Box 14"/>
          <p:cNvSpPr txBox="1">
            <a:spLocks noChangeArrowheads="1"/>
          </p:cNvSpPr>
          <p:nvPr/>
        </p:nvSpPr>
        <p:spPr bwMode="auto">
          <a:xfrm>
            <a:off x="2971800" y="5046663"/>
            <a:ext cx="31242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b="1">
                <a:solidFill>
                  <a:schemeClr val="bg1"/>
                </a:solidFill>
                <a:latin typeface="Limon S1" pitchFamily="2" charset="0"/>
              </a:rPr>
              <a:t>vIsRtUveKlYc</a:t>
            </a:r>
          </a:p>
        </p:txBody>
      </p:sp>
      <p:sp>
        <p:nvSpPr>
          <p:cNvPr id="72712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2713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2714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2715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2716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2717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2718" name="Rectangle 19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72719" name="Rectangle 11"/>
          <p:cNvSpPr>
            <a:spLocks noChangeArrowheads="1"/>
          </p:cNvSpPr>
          <p:nvPr/>
        </p:nvSpPr>
        <p:spPr bwMode="auto">
          <a:xfrm>
            <a:off x="3635375" y="9810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5" grpId="0"/>
      <p:bldP spid="219146" grpId="0"/>
      <p:bldP spid="21914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2" name="ZoneTexte 5"/>
          <p:cNvSpPr txBox="1">
            <a:spLocks noChangeArrowheads="1"/>
          </p:cNvSpPr>
          <p:nvPr/>
        </p:nvSpPr>
        <p:spPr bwMode="auto">
          <a:xfrm>
            <a:off x="201613" y="2276475"/>
            <a:ext cx="8763000" cy="3251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</a:pPr>
            <a:r>
              <a:rPr lang="en-US" sz="2800" b="1" u="sng">
                <a:latin typeface="Limon S1" pitchFamily="2" charset="0"/>
              </a:rPr>
              <a:t>EfTaMRbcaMqñaMrcnasm&lt;½n nigfµerob</a:t>
            </a:r>
            <a:endParaRPr lang="en-US" sz="2800" b="1">
              <a:latin typeface="Limon S1" pitchFamily="2" charset="0"/>
            </a:endParaRPr>
          </a:p>
          <a:p>
            <a:pPr marL="342900" indent="-342900"/>
            <a:r>
              <a:rPr lang="en-US" sz="2800" b="1">
                <a:latin typeface="Limon S1" pitchFamily="2" charset="0"/>
              </a:rPr>
              <a:t>KuNRbeyaCn_karEfTaMRbcaMqñaMKWCakargarcaM)ac;sMrab;FananirnþPaBrbs;ehdæarcnasm&lt;½n </a:t>
            </a:r>
          </a:p>
          <a:p>
            <a:pPr marL="342900" indent="-342900"/>
            <a:r>
              <a:rPr lang="en-US" sz="2800" b="1">
                <a:latin typeface="Limon S1" pitchFamily="2" charset="0"/>
              </a:rPr>
              <a:t>eKerobtamlMdab;GaTiPaBkargardUcxageRkam ³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1-cak;dIbMeBjsøabCBa¢aMgTwkeRcaH nigdak;RbB½nkarBarTwkeRcaH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2-TwkhUreRcaHeRkamsMNg; sMerceGay)anCBa¢aMgkarBarTwkeRcaH b¤cak;fµbMeBjEpñkxagmux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3-erobbMeBjCBa¢aMgfµerobrebIk b¤)ak;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4-sMGatEpñkxagkñúgsMNg; Biess pøÚvTwksÞHCajwkjy.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>
                <a:latin typeface="Limon S1" pitchFamily="2" charset="0"/>
              </a:rPr>
              <a:t>5-RtYtBinitücenøaHpøÚvGmRbLay nigsMNg;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73731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3732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3733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3734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3735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3736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3737" name="Rectangle 26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3708400" y="90805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0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0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0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0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0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0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0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0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0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2" grpId="0" build="allAtOnce"/>
      <p:bldP spid="220172" grpId="1" build="allAtOnce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 txBox="1">
            <a:spLocks/>
          </p:cNvSpPr>
          <p:nvPr/>
        </p:nvSpPr>
        <p:spPr bwMode="auto">
          <a:xfrm>
            <a:off x="6732588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FFAF4C-2C50-4FE4-92FC-B95E82259B6F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0166" name="Picture 2" descr="Phnom Voar Reservoir n° 15 canaux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844675"/>
            <a:ext cx="2901950" cy="21764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0167" name="Picture 3" descr="O'Kranhek n° 38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1844675"/>
            <a:ext cx="2901950" cy="2209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0168" name="Picture 4" descr="DSCF45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1844675"/>
            <a:ext cx="2901950" cy="22272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0169" name="Text Box 5"/>
          <p:cNvSpPr txBox="1">
            <a:spLocks noChangeArrowheads="1"/>
          </p:cNvSpPr>
          <p:nvPr/>
        </p:nvSpPr>
        <p:spPr bwMode="auto">
          <a:xfrm>
            <a:off x="0" y="3500438"/>
            <a:ext cx="3124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RbLayenAPñMvlø¬Ekb¦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20170" name="Text Box 6"/>
          <p:cNvSpPr txBox="1">
            <a:spLocks noChangeArrowheads="1"/>
          </p:cNvSpPr>
          <p:nvPr/>
        </p:nvSpPr>
        <p:spPr bwMode="auto">
          <a:xfrm>
            <a:off x="2971800" y="3573463"/>
            <a:ext cx="3124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TwkeRcaHenAGURkNak;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220171" name="Text Box 7"/>
          <p:cNvSpPr txBox="1">
            <a:spLocks noChangeArrowheads="1"/>
          </p:cNvSpPr>
          <p:nvPr/>
        </p:nvSpPr>
        <p:spPr bwMode="auto">
          <a:xfrm>
            <a:off x="6019800" y="3573463"/>
            <a:ext cx="3124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TwkeRcaHenACam taehOn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pic>
        <p:nvPicPr>
          <p:cNvPr id="220173" name="Picture 2" descr="Kap She Dike n° 18#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" y="4578350"/>
            <a:ext cx="2209800" cy="16589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0174" name="Picture 3" descr="Kap She Dike n° 5#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5200" y="4581525"/>
            <a:ext cx="2133600" cy="1600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0175" name="Picture 4" descr="E:\KAP SHE DIKE (Kg Chhnang)\Kap She Dike n° 7#0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00800" y="4581525"/>
            <a:ext cx="2133600" cy="1600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64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4765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4766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4767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4768" name="Rectangle 24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74769" name="Rectangle 11"/>
          <p:cNvSpPr>
            <a:spLocks noChangeArrowheads="1"/>
          </p:cNvSpPr>
          <p:nvPr/>
        </p:nvSpPr>
        <p:spPr bwMode="auto">
          <a:xfrm>
            <a:off x="3708400" y="7651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0169" grpId="0"/>
      <p:bldP spid="220170" grpId="0"/>
      <p:bldP spid="22017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40F3A-5CCC-45AC-B974-2614EE43CF8C}" type="slidenum">
              <a:rPr lang="en-US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22221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EfTaMsMNg;</a:t>
            </a:r>
          </a:p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TVar-vis-RKIb</a:t>
            </a:r>
            <a:endParaRPr lang="fr-FR" sz="3200" b="1" u="sng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                            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sMNg;elx&gt;&gt;&gt;&gt;&gt;&gt;&gt;&gt;&gt;&gt;&gt;&gt;&gt;&gt;&gt;&gt;&gt;&gt;&gt;&gt;&gt;&gt;&gt;&gt;&gt;&gt;&gt;&gt;&gt;&gt;&gt;&gt;&gt;&gt;&gt;&gt;&gt;&gt;&gt;&gt;&gt;                             RbePTsMNg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sßanPaB&gt;&gt;&gt;&gt;&gt;&gt;&gt;&gt;&gt;&gt;&gt;&gt;&gt;&gt;&gt;&gt;&gt;&gt;&gt;&gt;&gt;&gt;&gt;&gt;&gt;&gt;&gt;&gt;&gt;&gt;&gt;&gt;&gt;&gt;cMnYnTVarTwk&gt;&gt;&gt;&gt;&gt;&gt;&gt;&gt;&gt;&gt;&gt;&gt;&gt;&gt;&gt;&gt;&gt;&gt;&gt;&gt;&gt;&gt;&gt;&gt;          kMBs;TVar&gt;&gt;&gt;&gt;&gt;&gt;&gt;&gt;&gt;&gt;&gt;&gt;&gt;&gt;&gt;&gt;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TTwgTVar&gt;&gt;&gt;&gt;&gt;&gt;&gt;&gt;&gt;&gt;&gt;&gt;&gt;&gt;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………..</a:t>
            </a:r>
            <a:r>
              <a:rPr lang="en-US" sz="2800">
                <a:latin typeface="Limon S1" pitchFamily="2" charset="0"/>
              </a:rPr>
              <a:t> 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épÞRkLaTVar&gt;&gt;&gt;&gt;&gt;&gt;&gt;&gt;&gt;&gt;&gt;&gt;&gt;&gt;&gt;&gt;&gt;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                                                beNþayr:g&gt;&gt;&gt;&gt;&gt;&gt;&gt;&gt;&gt;&gt;&gt;&gt;&gt;&gt;&gt;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RbEvgvis&gt;&gt;&gt;&gt;&gt;&gt;&gt;&gt;&gt;&gt;&gt;&gt;&gt;&gt;&gt;&gt;&gt;&gt;&gt;&gt;&gt;&gt;&gt;&gt;&gt;&gt;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latin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kargar)anbMeBj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RbEvgr:g)andUr&gt;&gt;&gt;&gt;&gt;&gt;&gt;&gt;&gt;&gt;&gt;&gt;&gt;&gt;&gt;&gt;&gt;&gt;&gt;&gt;&gt;&gt;&gt;&gt;&gt;&gt;&gt;&gt;&gt;&gt;&gt;&gt;&gt;&gt;&gt;&gt;&gt;&gt;&gt;&gt;&gt;&gt;&gt;&gt;&gt;&gt;&gt;&gt;&gt;&gt;&gt;&gt;&gt;&gt;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xøaj;eKalabvis&gt;&gt;&gt;&gt;&gt;&gt;&gt;&gt;&gt;&gt;&gt;&gt;&gt;&gt;&gt;&gt;&gt;&gt;&gt;&gt;&gt;&gt;&gt;&gt;&gt;&gt;&gt;&gt;&gt;&gt;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r>
              <a:rPr lang="en-US" sz="2800">
                <a:latin typeface="Limon S1" pitchFamily="2" charset="0"/>
              </a:rPr>
              <a:t> xøaj;eKa	                 xøaj;eKalabRKIb&gt;&gt;&gt;&gt;&gt;&gt;&gt;&gt;&gt;&gt;&gt;&gt;&gt;&gt;&gt;&gt;&gt;&gt;&gt;&gt;&gt;&gt;&gt;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………………kg</a:t>
            </a:r>
            <a:r>
              <a:rPr lang="en-US" sz="2800">
                <a:latin typeface="Limon S1" pitchFamily="2" charset="0"/>
              </a:rPr>
              <a:t> xøaj;eKa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karedaHRKIbecj&gt;&gt;&gt;&gt;&gt;&gt;&gt;&gt;&gt;&gt;&gt;&gt;&gt;&gt;&gt;&gt;&gt;&gt;&gt;&gt;&gt;&gt;&gt;&gt;&gt;&gt;&gt;&gt;&gt;&gt;&gt;&gt;&gt;&gt;&gt;&gt;&gt;&gt;&gt;&gt;&gt;&gt;&gt;&gt;&gt;&gt;&gt;&gt;&gt;&gt;&gt;&gt;&gt;ema:g	kardkTVarecj&gt;&gt;&gt;&gt;&gt;&gt;&gt;&gt;&gt;&gt;&gt;&gt;&gt;&gt;&gt;&gt;&gt;&gt;&gt;&gt;&gt;&gt;&gt;&gt;&gt;&gt;&gt;&gt;&gt;&gt;&gt;&gt;&gt;&gt;&gt;&gt;&gt;&gt;&gt;&gt;&gt;&gt;&gt;&gt;&gt;&gt;&gt;&gt;&gt;&gt;&gt;&gt;&gt;&gt;&gt;&gt;ema:g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xat;rMlIg niglabfñaMTVar&gt;&gt;&gt;&gt;&gt;&gt;&gt;&gt;&gt;&gt;&gt;&gt;&gt;&gt;&gt;&gt;&gt;&gt;&gt;&gt;&gt;&gt;&gt;&gt;&gt;&gt;&gt;&gt;&gt;&gt;&gt;&gt;&gt;&gt;&gt;&gt;&gt;&gt;&gt;&gt;&gt;&gt;&gt;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r>
              <a:rPr lang="en-US" sz="2800">
                <a:latin typeface="Limon S1" pitchFamily="2" charset="0"/>
              </a:rPr>
              <a:t> fñaMBN_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RtYtBinitüvis nigdak;vij ebIePøIgeqH b¤ekag&gt;&gt;&gt;&gt;&gt;&gt;&gt;&gt;&gt;&gt;&gt;&gt;&gt;ema:g	RtYtBinitüviscab;TVar&gt;&gt;&gt;&gt;&gt;&gt;&gt;&gt;&gt;&gt;&gt;&gt;&gt;&gt;&gt;&gt;&gt;&gt;&gt;&gt;&gt;&gt;&gt;&gt;&gt;&gt;&gt;&gt;&gt;&gt;&gt;&gt;&gt;&gt;&gt;&gt;&gt;&gt;&gt;&gt;&gt;&gt;&gt;&gt;&gt;&gt;ema:g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karerobcUlvij&gt;&gt;&gt;&gt;&gt;&gt;&gt;&gt;&gt;&gt;&gt;&gt;&gt;&gt;&gt;&gt;&gt;&gt;&gt;&gt;&gt;&gt;&gt;&gt;&gt;&gt;&gt;&gt;&gt;&gt;&gt;&gt;&gt;&gt;&gt;&gt;&gt;&gt;&gt;&gt;&gt;&gt;&gt;&gt;&gt;&gt;&gt;&gt;&gt;&gt;&gt;&gt;&gt;&gt;&gt;ema:g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kt;sMKal; ³</a:t>
            </a:r>
          </a:p>
          <a:p>
            <a:pPr>
              <a:lnSpc>
                <a:spcPct val="80000"/>
              </a:lnSpc>
            </a:pP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eQµaHRbFankardæan ³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htßelxaRbFankardæan ³</a:t>
            </a: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2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2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2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2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2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22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22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22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allAtOnce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51878-7FA6-4230-AB25-224ACA0EFF8C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r)aykarN_kargar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EfTaMsMNg;</a:t>
            </a:r>
          </a:p>
          <a:p>
            <a:pPr algn="ctr">
              <a:lnSpc>
                <a:spcPct val="70000"/>
              </a:lnSpc>
            </a:pPr>
            <a:r>
              <a:rPr lang="en-US" sz="2800" u="sng">
                <a:latin typeface="Limon S1" pitchFamily="2" charset="0"/>
              </a:rPr>
              <a:t>TVar vis RKIb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                             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sMNg;elx&gt;&gt;&gt;&gt;&gt;&gt;&gt;&gt;&gt;&gt;&gt;&gt;&gt;&gt;&gt;&gt;&gt;&gt;&gt;&gt;&gt;&gt;&gt;&gt;&gt;&gt;&gt;&gt;&gt;&gt;&gt;&gt;&gt;&gt;&gt;&gt;&gt;&gt;&gt;&gt;&gt;                                                       RbePTsMNg;&gt;&gt;&gt;&gt;&gt;&gt;&gt;&gt;&gt;&gt;&gt;&gt;&gt;&gt;&gt;&gt;&gt;&gt;&gt;&gt;&gt;&gt;&gt;&gt;&gt;&gt;&gt;&gt;&gt;&gt;&gt;&gt;&gt;&gt;&gt;&gt;&gt;&gt;&gt;&gt;&gt;&gt;&gt;&gt;&gt; 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       cMnYnTVarTwk&gt;&gt;&gt;&gt;&gt;&gt;&gt;&gt;&gt;&gt;&gt;&gt;&gt;&gt;&gt;&gt;&gt;&gt;&gt;&gt;&gt;&gt;&gt;&gt;        kMBs;TVar&gt;&gt;&gt;&gt;&gt;&gt;&gt;&gt;&gt;&gt;&gt;&gt;&gt;&gt;&gt;&gt;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TTwgTVar&gt;&gt;&gt;&gt;&gt;&gt;&gt;&gt;&gt;&gt;&gt;&gt;&gt;&gt; </a:t>
            </a:r>
            <a:r>
              <a:rPr lang="en-US" sz="1400">
                <a:latin typeface="Arial Unicode MS" pitchFamily="34" charset="-128"/>
              </a:rPr>
              <a:t>m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épÞRkLaTVar&gt;&gt;&gt;&gt;&gt;&gt;&gt;&gt;&gt;&gt;&gt;&gt;&gt;&gt;&gt;&gt;&gt;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                          beNþayr:g&gt;&gt;&gt;&gt;&gt;&gt;&gt;&gt;&gt;&gt;&gt;&gt;&gt;&gt;&gt;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             RbEvgvis&gt;&gt;&gt;&gt;&gt;&gt;&gt;&gt;&gt;&gt;&gt;&gt;&gt;&gt;&gt;&gt;&gt;&gt;&gt;&gt;&gt;&gt;&gt;&gt;&gt;&gt;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latin typeface="Arial Unicode MS" pitchFamily="34" charset="-128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sßanPaBGakasFatu</a:t>
            </a:r>
            <a:endParaRPr lang="en-US" sz="2800" b="1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RBHGaTitü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 BBk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	ePøóg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kargar)anbMeBj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RbEvgr:g)andUr&gt;&gt;&gt;&gt;&gt;&gt;&gt;&gt;&gt;&gt;&gt;&gt;&gt;&gt;&gt;&gt;&gt;&gt;&gt;&gt;&gt;&gt;&gt;&gt;&gt;&gt;&gt;&gt;&gt;&gt;&gt;&gt;&gt;&gt;&gt;&gt;&gt;&gt;&gt;&gt;&gt;&gt;&gt;&gt;&gt;&gt;&gt;&gt;&gt;&gt;&gt;&gt;&gt;&gt;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xøaj;eKalabvis&gt;&gt;&gt;&gt;&gt;&gt;&gt;&gt;&gt;&gt;&gt;&gt;&gt;&gt;&gt;&gt;&gt;&gt;&gt;&gt;&gt;&gt;&gt;&gt;&gt;&gt;&gt;&gt;&gt;&gt;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…………kg</a:t>
            </a:r>
            <a:r>
              <a:rPr lang="en-US" sz="2800">
                <a:latin typeface="Limon S1" pitchFamily="2" charset="0"/>
              </a:rPr>
              <a:t> xøaj;eKa	    xøaj;eKalabRKIb&gt;&gt;&gt;&gt;&gt;&gt;&gt;&gt;&gt;&gt;&gt;&gt;&gt;&gt;&gt;&gt;&gt;&gt;&gt;&gt;&gt;&gt;&gt;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…………kg</a:t>
            </a:r>
            <a:r>
              <a:rPr lang="en-US" sz="2800">
                <a:latin typeface="Limon S1" pitchFamily="2" charset="0"/>
              </a:rPr>
              <a:t> xøaj;eKa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karedaHRKIbecj&gt;&gt;&gt;&gt;&gt;&gt;&gt;&gt;&gt;&gt;&gt;&gt;&gt;&gt;&gt;&gt;&gt;&gt;&gt;&gt;&gt;&gt;&gt;&gt;&gt;&gt;&gt;&gt;&gt;&gt;&gt;&gt;&gt;&gt;&gt;&gt;&gt;&gt;&gt;&gt;&gt;&gt;&gt;&gt;ema:g	   	    kardkTVarecj&gt;&gt;&gt;&gt;&gt;&gt;&gt;&gt;&gt;&gt;&gt;&gt;&gt;&gt;&gt;&gt;&gt;&gt;&gt;&gt;&gt;&gt;&gt;&gt;&gt;&gt;&gt;&gt;&gt;&gt;&gt;&gt;&gt;&gt;&gt;&gt;&gt;&gt;&gt;&gt;&gt;ema:g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xat;rMlIg niglabfñaMTVar&gt;&gt;&gt;&gt;&gt;&gt;&gt;&gt;&gt;&gt;&gt;&gt;&gt;&gt;&gt;&gt;&gt;&gt;&gt;&gt;&gt;&gt;&gt;&gt;&gt;&gt;&gt;&gt;&gt;&gt;&gt;&gt;&gt;&gt;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r>
              <a:rPr lang="en-US" sz="2800">
                <a:latin typeface="Limon S1" pitchFamily="2" charset="0"/>
              </a:rPr>
              <a:t> fñaMBN_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RtYtBinitüvis nigdak;vij ebIePøIgeqH b¤ekag&gt;&gt;&gt;&gt;&gt;&gt;&gt;&gt;&gt;&gt;&gt;&gt;&gt;&gt;&gt;&gt;&gt;&gt;&gt;&gt;&gt;&gt;&gt;&gt;&gt;&gt;&gt;&gt;&gt;&gt;&gt;&gt;&gt;&gt;&gt;&gt;&gt;&gt;&gt;&gt;ema:g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RtYtBinitüviscab;TVar&gt;&gt;&gt;&gt;&gt;&gt;&gt;&gt;&gt;&gt;&gt;&gt;&gt;&gt;&gt;&gt;&gt;&gt;&gt;&gt;&gt;&gt;&gt;&gt;&gt;&gt;&gt;&gt;&gt;&gt;&gt;&gt;&gt;&gt;&gt;&gt;&gt;&gt;ema:g	    	 karerobcUlvij&gt;&gt;&gt;&gt;&gt;&gt;&gt;&gt;&gt;&gt;&gt;&gt;&gt;&gt;&gt;&gt;&gt;&gt;&gt;&gt;&gt;&gt;&gt;&gt;&gt;&gt;&gt;&gt;&gt;&gt;&gt;&gt;&gt;&gt;&gt;&gt;&gt;&gt;&gt;&gt;&gt;&gt;&gt;&gt;ema:g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pt-PT" sz="2800" u="sng">
                <a:latin typeface="Limon S1" pitchFamily="2" charset="0"/>
              </a:rPr>
              <a:t>brikçareRbIR)as;</a:t>
            </a:r>
            <a:r>
              <a:rPr lang="pt-PT" sz="2800">
                <a:latin typeface="Limon S1" pitchFamily="2" charset="0"/>
              </a:rPr>
              <a:t>							</a:t>
            </a:r>
            <a:r>
              <a:rPr lang="pt-PT" sz="2800" u="sng">
                <a:latin typeface="Limon S1" pitchFamily="2" charset="0"/>
              </a:rPr>
              <a:t>eRbg\nn³eRbIGs;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kt;sMKal; ³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eQµaHRbFankardæan ³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htßelxaRbFankardæan ³</a:t>
            </a:r>
          </a:p>
          <a:p>
            <a:pPr algn="just">
              <a:spcAft>
                <a:spcPts val="600"/>
              </a:spcAft>
            </a:pPr>
            <a:r>
              <a:rPr lang="fr-FR" sz="1100" b="1">
                <a:latin typeface="Constantia" pitchFamily="18" charset="0"/>
              </a:rPr>
              <a:t>						</a:t>
            </a: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758A2-6770-472A-9910-59C9ED43C0D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6675" name="Rectangle 2"/>
          <p:cNvSpPr>
            <a:spLocks noChangeArrowheads="1"/>
          </p:cNvSpPr>
          <p:nvPr/>
        </p:nvSpPr>
        <p:spPr bwMode="auto">
          <a:xfrm>
            <a:off x="228600" y="134938"/>
            <a:ext cx="8729663" cy="64817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slakb½RtsßanPaBsMNg;</a:t>
            </a:r>
            <a:endParaRPr lang="fr-FR" sz="3200" b="1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800">
                <a:latin typeface="Limon S1" pitchFamily="2" charset="0"/>
              </a:rPr>
              <a:t>cUrbMeBj ebIGñksegáteXIjkarxUcxatedayeRbobeFobnwgkaredIremIlelIkmun</a:t>
            </a:r>
          </a:p>
          <a:p>
            <a:pPr>
              <a:lnSpc>
                <a:spcPct val="70000"/>
              </a:lnSpc>
              <a:defRPr/>
            </a:pPr>
            <a:r>
              <a:rPr lang="en-US" sz="2800">
                <a:latin typeface="Limon S1" pitchFamily="2" charset="0"/>
              </a:rPr>
              <a:t>éf¶edIremIl&gt;&gt;&gt;&gt;&gt;&gt;&gt;&gt;&gt;&gt;&gt;&gt;&gt;&gt;&gt;&gt;&gt;&gt;&gt;&gt;&gt;&gt;&gt;&gt;&gt;&gt;&gt;&gt;&gt;&gt;&gt;&gt;&gt;&gt;&gt;&gt;&gt;&gt;&gt;&gt;&gt;&gt;&gt;&gt;&gt;&gt;&gt;&gt;&gt;&gt;			eQµaHbuKÁlik&gt;&gt;&gt;&gt;&gt;&gt;&gt;&gt;&gt;&gt;&gt;&gt;&gt;&gt;&gt;&gt;&gt;&gt;&gt;&gt;&gt;&gt;&gt;&gt;&gt;&gt;&gt;&gt;&gt;&gt;&gt;&gt;&gt;&gt;&gt;&gt;&gt;&gt;&gt;&gt;&gt;&gt;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800">
                <a:latin typeface="Limon S1" pitchFamily="2" charset="0"/>
              </a:rPr>
              <a:t>RbePTsMNg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	¬snÞHTb;Twk lU begðór¦ 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defRPr/>
            </a:pPr>
            <a:r>
              <a:rPr lang="en-US" sz="2800">
                <a:latin typeface="Limon S1" pitchFamily="2" charset="0"/>
              </a:rPr>
              <a:t>elx b¤TItaMg</a:t>
            </a:r>
            <a:r>
              <a:rPr lang="en-US"/>
              <a:t> </a:t>
            </a:r>
            <a:r>
              <a:rPr lang="en-US" sz="1400"/>
              <a:t>GPS 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defRPr/>
            </a:pPr>
            <a:r>
              <a:rPr lang="en-US" sz="2800" b="1" u="sng">
                <a:latin typeface="Limon S1" pitchFamily="2" charset="0"/>
              </a:rPr>
              <a:t>sMNg;TVarTwk</a:t>
            </a:r>
            <a:r>
              <a:rPr lang="en-US" sz="2800">
                <a:latin typeface="Limon S1" pitchFamily="2" charset="0"/>
              </a:rPr>
              <a:t> ¬cMnYnTVar¦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defRPr/>
            </a:pPr>
            <a:r>
              <a:rPr lang="en-US" sz="2800">
                <a:latin typeface="Limon S1" pitchFamily="2" charset="0"/>
              </a:rPr>
              <a:t>sßanPaBTUeTArcnasm&lt;½nrbs;ebtug</a:t>
            </a:r>
          </a:p>
          <a:p>
            <a:pPr>
              <a:lnSpc>
                <a:spcPct val="60000"/>
              </a:lnSpc>
              <a:defRPr/>
            </a:pPr>
            <a:r>
              <a:rPr lang="en-US" sz="2800">
                <a:latin typeface="Limon S1" pitchFamily="2" charset="0"/>
              </a:rPr>
              <a:t>sßanPaBTUeTAfµerobEpñkxagelITwk</a:t>
            </a:r>
          </a:p>
          <a:p>
            <a:pPr>
              <a:lnSpc>
                <a:spcPct val="60000"/>
              </a:lnSpc>
              <a:defRPr/>
            </a:pPr>
            <a:r>
              <a:rPr lang="en-US" sz="2800">
                <a:latin typeface="Limon S1" pitchFamily="2" charset="0"/>
              </a:rPr>
              <a:t>sßanPaBTUeTAfµerobEpñkxageRkamTwk</a:t>
            </a:r>
          </a:p>
          <a:p>
            <a:pPr>
              <a:lnSpc>
                <a:spcPct val="60000"/>
              </a:lnSpc>
              <a:defRPr/>
            </a:pPr>
            <a:r>
              <a:rPr lang="en-US" sz="2800">
                <a:latin typeface="Limon S1" pitchFamily="2" charset="0"/>
              </a:rPr>
              <a:t>vtþmanvtßúGENþtCab;KaMgkñúgsMNg;</a:t>
            </a:r>
            <a:endParaRPr lang="fr-FR" sz="2800">
              <a:solidFill>
                <a:srgbClr val="000000"/>
              </a:solidFill>
              <a:latin typeface="Limon S1" pitchFamily="2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>
                <a:latin typeface="Limon S1" pitchFamily="2" charset="0"/>
              </a:rPr>
              <a:t>sßanPaBr:g TVarelx</a:t>
            </a:r>
            <a:r>
              <a:rPr lang="en-US"/>
              <a:t> </a:t>
            </a:r>
            <a:r>
              <a:rPr lang="en-US" sz="1400"/>
              <a:t>1...........................................	2............................................. 	     		            3...........................................	4............................................. 	  	 	            5...........................................	6............................................. 		</a:t>
            </a:r>
            <a:endParaRPr lang="fr-FR" sz="14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>
                <a:latin typeface="Limon S1" pitchFamily="2" charset="0"/>
              </a:rPr>
              <a:t>sßanPaBvIs b¤TMBk;TVarelx</a:t>
            </a:r>
            <a:r>
              <a:rPr lang="en-US"/>
              <a:t> </a:t>
            </a:r>
            <a:r>
              <a:rPr lang="en-US" sz="1400"/>
              <a:t>1...................................	2.............................................</a:t>
            </a:r>
          </a:p>
          <a:p>
            <a:pPr>
              <a:lnSpc>
                <a:spcPct val="50000"/>
              </a:lnSpc>
              <a:defRPr/>
            </a:pPr>
            <a:r>
              <a:rPr lang="en-US" sz="1400"/>
              <a:t>              		   3..................................	4.............................................</a:t>
            </a:r>
          </a:p>
          <a:p>
            <a:pPr>
              <a:lnSpc>
                <a:spcPct val="50000"/>
              </a:lnSpc>
              <a:defRPr/>
            </a:pPr>
            <a:r>
              <a:rPr lang="en-US" sz="1400"/>
              <a:t>		  </a:t>
            </a:r>
          </a:p>
          <a:p>
            <a:pPr>
              <a:lnSpc>
                <a:spcPct val="50000"/>
              </a:lnSpc>
              <a:defRPr/>
            </a:pPr>
            <a:r>
              <a:rPr lang="en-US" sz="1400"/>
              <a:t>		   5..................................	6.............................................</a:t>
            </a:r>
            <a:endParaRPr lang="fr-FR" sz="14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50000"/>
              </a:lnSpc>
              <a:defRPr/>
            </a:pPr>
            <a:endParaRPr lang="fr-FR" sz="14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sßanPaBvIsTMBk;P¢ab;TVar</a:t>
            </a: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TVarelx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 sz="2800">
                <a:latin typeface="Limon S1" pitchFamily="2" charset="0"/>
              </a:rPr>
              <a:t>			TVarelx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 sz="2800">
                <a:latin typeface="Limon S1" pitchFamily="2" charset="0"/>
              </a:rPr>
              <a:t>			TVarelx </a:t>
            </a:r>
            <a:r>
              <a:rPr lang="en-US" sz="1400">
                <a:latin typeface="Arial Unicode MS" pitchFamily="34" charset="-128"/>
              </a:rPr>
              <a:t>3</a:t>
            </a: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TVarelx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 sz="2800">
                <a:latin typeface="Limon S1" pitchFamily="2" charset="0"/>
              </a:rPr>
              <a:t>			TVarelx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 sz="2800">
                <a:latin typeface="Limon S1" pitchFamily="2" charset="0"/>
              </a:rPr>
              <a:t>			TVarelx </a:t>
            </a:r>
            <a:r>
              <a:rPr lang="en-US" sz="1400">
                <a:latin typeface="Arial Unicode MS" pitchFamily="34" charset="-128"/>
              </a:rPr>
              <a:t>6</a:t>
            </a:r>
            <a:r>
              <a:rPr lang="fr-FR" sz="2800">
                <a:solidFill>
                  <a:srgbClr val="000000"/>
                </a:solidFill>
                <a:latin typeface="Limon S1" pitchFamily="2" charset="0"/>
                <a:cs typeface="Times New Roman" pitchFamily="18" charset="0"/>
              </a:rPr>
              <a:t>	</a:t>
            </a: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sßanPaBRKIbelIk¬dak;xøaj;xagkñúg P¢ab;ebtug b‘ULúgP¢ab;RTnab;xagelInigxageRkam¦</a:t>
            </a: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TVarelx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 sz="2800">
                <a:latin typeface="Limon S1" pitchFamily="2" charset="0"/>
              </a:rPr>
              <a:t>			TVarelx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 sz="2800">
                <a:latin typeface="Limon S1" pitchFamily="2" charset="0"/>
              </a:rPr>
              <a:t>			TVarelx </a:t>
            </a:r>
            <a:r>
              <a:rPr lang="en-US" sz="1400">
                <a:latin typeface="Arial Unicode MS" pitchFamily="34" charset="-128"/>
              </a:rPr>
              <a:t>3</a:t>
            </a: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TVarelx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 sz="2800">
                <a:latin typeface="Limon S1" pitchFamily="2" charset="0"/>
              </a:rPr>
              <a:t>			TVarelx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 sz="2800">
                <a:latin typeface="Limon S1" pitchFamily="2" charset="0"/>
              </a:rPr>
              <a:t>			TVarelx </a:t>
            </a:r>
            <a:r>
              <a:rPr lang="en-US" sz="1400">
                <a:latin typeface="Arial Unicode MS" pitchFamily="34" charset="-128"/>
              </a:rPr>
              <a:t>6</a:t>
            </a:r>
            <a:endParaRPr lang="fr-FR" sz="1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sßanPaBkMral)atsMNg;EpñkelI		EpñkeRkam			Epñkkñúg</a:t>
            </a: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sßanPaBkMralsMNg;EpñkxagelII</a:t>
            </a: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dIcak;bMeBjsøabCBa¢aMgxageqVg				dIcak;bMeBjxagsþaM</a:t>
            </a:r>
          </a:p>
          <a:p>
            <a:pPr>
              <a:lnSpc>
                <a:spcPct val="50000"/>
              </a:lnSpc>
              <a:defRPr/>
            </a:pPr>
            <a:r>
              <a:rPr lang="en-US" sz="2800">
                <a:latin typeface="Limon S1" pitchFamily="2" charset="0"/>
              </a:rPr>
              <a:t>karkt;sMKal;bEnßm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6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6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66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66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66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66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66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667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667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66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16561-E6D0-4CEC-AC00-3E05BC372CAC}" type="slidenum">
              <a:rPr lang="en-US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fr-FR" sz="28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80000"/>
              </a:lnSpc>
            </a:pPr>
            <a:r>
              <a:rPr lang="fr-FR" sz="2800" b="1" u="sng">
                <a:latin typeface="Limon S1" pitchFamily="2" charset="0"/>
              </a:rPr>
              <a:t>EfTaMsMNg;</a:t>
            </a:r>
          </a:p>
          <a:p>
            <a:pPr algn="ctr">
              <a:lnSpc>
                <a:spcPct val="80000"/>
              </a:lnSpc>
            </a:pPr>
            <a:r>
              <a:rPr lang="fr-FR" sz="2800" u="sng">
                <a:latin typeface="Limon S1" pitchFamily="2" charset="0"/>
              </a:rPr>
              <a:t>ebtug nigexOn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fr-FR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                         kalbriecäT</a:t>
            </a:r>
            <a:r>
              <a:rPr lang="fr-FR" sz="1400">
                <a:latin typeface="Limon S1" pitchFamily="2" charset="0"/>
              </a:rPr>
              <a:t>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.........................</a:t>
            </a:r>
            <a:endParaRPr lang="fr-FR" sz="14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fr-FR" sz="2800">
                <a:latin typeface="Limon S1" pitchFamily="2" charset="0"/>
              </a:rPr>
              <a:t>sMNg;elx&gt;&gt;&gt;&gt;&gt;&gt;&gt;&gt;&gt;&gt;&gt;&gt;&gt;&gt;&gt;&gt;&gt;&gt;&gt;&gt;&gt;&gt;&gt;&gt;&gt;&gt;&gt;&gt;&gt;&gt;&gt;&gt;&gt;&gt;&gt;&gt;&gt;&gt;&gt;&gt;&gt;			       RbePTsMNg;&gt;&gt;&gt;&gt;&gt;&gt;&gt;&gt;&gt;&gt;&gt;&gt;&gt;&gt;&gt;&gt;&gt;&gt;&gt;&gt;&gt;&gt;&gt;&gt;&gt;&gt;&gt;&gt;&gt;&gt;&gt;&gt;&gt;&gt;&gt;&gt;&gt;&gt;&gt;&gt;&gt;&gt;&gt;&gt;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fr-FR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fr-FR" sz="2800">
                <a:latin typeface="Limon S1" pitchFamily="2" charset="0"/>
              </a:rPr>
              <a:t>TItaMg&gt;&gt;&gt;&gt;&gt;&gt;&gt;&gt;&gt;&gt;&gt;&gt;&gt;&gt;&gt;&gt;&gt;&gt;&gt;&gt;&gt;&gt;&gt;&gt;&gt;&gt;&gt;&gt;&gt;&gt;&gt;&gt;&gt;&gt;&gt;&gt;&gt;&gt;&gt;&gt;&gt;&gt;&gt;&gt;&gt;&gt;&gt;&gt;&gt;&gt;&gt;&gt;&gt;&gt;cMnYnTVarTwk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r>
              <a:rPr lang="en-US" sz="2800">
                <a:latin typeface="Limon S1" pitchFamily="2" charset="0"/>
              </a:rPr>
              <a:t> 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 sz="2800" b="1" u="sng">
                <a:latin typeface="Limon S1" pitchFamily="2" charset="0"/>
              </a:rPr>
              <a:t>kargar)anbMeBj</a:t>
            </a:r>
            <a:endParaRPr lang="en-US" sz="2800" b="1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sMGatxagkñúg nigxageRkAsMNg;&gt;&gt;&gt;&gt;&gt;&gt;&gt;&gt;&gt;&gt;&gt;&gt;&gt;&gt;&gt;&gt;&gt;&gt;&gt;&gt;&gt;&gt;&gt;&gt;&gt;&gt;&gt;&gt;&gt;&gt;&gt;&gt;&gt;&gt;&gt;&gt;&gt;&gt;&gt;&gt;&gt;&gt;&gt;ema:g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erobfµerobeLIgvijebImaneRbH b¤)ak; xSac;&gt;&gt;&gt;&gt;&gt;&gt;&gt;&gt;&gt;&gt;&gt;&gt;&gt;&gt;&gt;&gt;&gt;&gt;&gt;&gt;&gt;&gt;liRt/              sIum:g;&gt;&gt;&gt;&gt;&gt;&gt;&gt;&gt;&gt;&gt;&gt;&gt;&gt;&gt;&gt;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r>
              <a:rPr lang="en-US" sz="2800">
                <a:latin typeface="Limon S1" pitchFamily="2" charset="0"/>
              </a:rPr>
              <a:t>/                 Twk&gt;&gt;&gt;&gt;&gt;&gt;&gt;&gt;&gt;&gt;liRt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fµ&gt;&gt;&gt;&gt;&gt;&gt;&gt;&gt;&gt;&gt;&gt;&gt;&gt;&gt;&gt;&gt;&gt;&gt;&gt;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	eBlevla&gt;&gt;&gt;&gt;&gt;&gt;&gt;&gt;&gt;&gt;&gt;&gt;&gt;&gt;&gt;&gt;&gt;&gt;&gt;&gt;&gt;&gt;&gt;ema:g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TwkeRcaHdIelIksøabCBa¢aMg ³ dI&gt;&gt;&gt;&gt;&gt;&gt;&gt;&gt;&gt;&gt;&gt;&gt;&gt;&gt;&gt;&gt;&gt;&gt;&gt;&gt;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			    eBlevla&gt;&gt;&gt;&gt;&gt;&gt;&gt;&gt;&gt;&gt;&gt;&gt;&gt;&gt;&gt;&gt;&gt;&gt;&gt;&gt;&gt;&gt;&gt;&gt;&gt;&gt;&gt;&gt;&gt;&gt;&gt;&gt;&gt;&gt;&gt;&gt;ema:g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TwkeRcaHEpñkxagelITwkRckecjsMNg; ³ RKiHfµ&gt;&gt;&gt;&gt;&gt;&gt;&gt;&gt;&gt;&gt;&gt;&gt;&gt;&gt;&gt;&gt;&gt;&gt;&gt;&gt;&gt;&gt;&gt;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                 eBlevla&gt;&gt;&gt;&gt;&gt;&gt;&gt;&gt;&gt;&gt;&gt;&gt;&gt;&gt;&gt;&gt;&gt;&gt;&gt;&gt;&gt;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</a:t>
            </a:r>
            <a:r>
              <a:rPr lang="en-US" sz="2800">
                <a:latin typeface="Limon S1" pitchFamily="2" charset="0"/>
              </a:rPr>
              <a:t>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karCRmHesµA&gt;&gt;&gt;&gt;&gt;&gt;&gt;&gt;&gt;&gt;&gt;&gt;&gt;&gt;&gt;&gt;&gt;&gt;&gt;&gt;&gt;&gt;&gt;&gt;&gt;&gt;&gt;&gt;&gt;&gt;&gt;&gt;&gt;&gt;&gt;&gt;&gt;&gt;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erobeLIgvijcenøaHsMNg;ebtug nigdITMnb; ³ dI&gt;&gt;&gt;&gt;&gt;&gt;&gt;&gt;&gt;&gt;&gt;&gt;&gt;&gt;&gt;&gt;&gt;&gt;&gt;&gt;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                     eBlevla&gt;&gt;&gt;&gt;&gt;&gt;&gt;&gt;&gt;&gt;&gt;&gt;&gt;&gt;&gt;&gt;&gt;&gt;&gt;&gt;&gt;&gt;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</a:t>
            </a:r>
            <a:r>
              <a:rPr lang="en-US" sz="2800">
                <a:latin typeface="Limon S1" pitchFamily="2" charset="0"/>
              </a:rPr>
              <a:t>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kt;sMKal;</a:t>
            </a:r>
          </a:p>
          <a:p>
            <a:pPr>
              <a:lnSpc>
                <a:spcPct val="80000"/>
              </a:lnSpc>
            </a:pP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htßelxaRbFankardæan </a:t>
            </a: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6CDF6-5410-4BF6-9F1E-9343047467A0}" type="slidenum">
              <a:rPr lang="en-US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225283" name="Text Box 2"/>
          <p:cNvSpPr txBox="1">
            <a:spLocks noChangeArrowheads="1"/>
          </p:cNvSpPr>
          <p:nvPr/>
        </p:nvSpPr>
        <p:spPr bwMode="auto">
          <a:xfrm>
            <a:off x="0" y="71438"/>
            <a:ext cx="9144000" cy="6715125"/>
          </a:xfrm>
          <a:prstGeom prst="rect">
            <a:avLst/>
          </a:prstGeom>
          <a:noFill/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r)aykarN_kargar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EfTaMsMNg</a:t>
            </a:r>
            <a:r>
              <a:rPr lang="en-US" sz="2800" b="1" u="sng">
                <a:latin typeface="Limon S1" pitchFamily="2" charset="0"/>
              </a:rPr>
              <a:t>;</a:t>
            </a:r>
          </a:p>
          <a:p>
            <a:pPr algn="ctr">
              <a:lnSpc>
                <a:spcPct val="70000"/>
              </a:lnSpc>
            </a:pPr>
            <a:r>
              <a:rPr lang="en-US" sz="2800" u="sng">
                <a:latin typeface="Limon S1" pitchFamily="2" charset="0"/>
              </a:rPr>
              <a:t>ebtug nigfµerob</a:t>
            </a:r>
            <a:endParaRPr lang="fr-FR" sz="2800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                           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sMNg;elx&gt;&gt;&gt;&gt;&gt;&gt;&gt;&gt;&gt;&gt;&gt;&gt;&gt;&gt;&gt;&gt;&gt;&gt;&gt;&gt;&gt;&gt;&gt;&gt;&gt;&gt;&gt;&gt;&gt;&gt;&gt;&gt;&gt;&gt;&gt;&gt;&gt;&gt;&gt;&gt;&gt;                                                            RbePTsMNg;&gt;&gt;&gt;&gt;&gt;&gt;&gt;&gt;&gt;&gt;&gt;&gt;&gt;&gt;&gt;&gt;&gt;&gt;&gt;&gt;&gt;&gt;&gt;&gt;&gt;&gt;&gt;&gt;&gt;&gt;&gt;&gt;&gt;&gt;&gt;&gt;&gt;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                                                                     cMnYnTVarTwk&gt;&gt;&gt;&gt;&gt;&gt;&gt;&gt;&gt;&gt;&gt;&gt;&gt;&gt;&gt;&gt;&gt;&gt;&gt;&gt;&gt;&gt;&gt;&gt;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sßanPaBGakasFatu</a:t>
            </a:r>
            <a:endParaRPr lang="en-US" sz="2800" b="1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RBHGaTitü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BBk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                 ePøóg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kargar)anbMeBj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sMGatxagkñúg nigxageRkAsMNg;&gt;&gt;&gt;&gt;&gt;&gt;&gt;&gt;&gt;&gt;&gt;&gt;&gt;&gt;&gt;&gt;&gt;&gt;&gt;&gt;&gt;&gt;&gt;&gt;&gt;&gt;&gt;&gt;&gt;&gt;&gt;&gt;&gt;&gt;&gt;&gt;&gt;&gt;&gt;&gt;&gt;&gt;&gt;ema:g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ErobfµerobeLIgvijebImaneRbH b¤)ak;  xSac;&gt;&gt;&gt;&gt;&gt;&gt;&gt;&gt;&gt;&gt;&gt;&gt;&gt;&gt;&gt;&gt;&gt;&gt;&gt;&gt;&gt;&gt;liRt/               sIum:g;&gt;&gt;&gt;&gt;&gt;&gt;&gt;&gt;&gt;&gt;&gt;&gt;&gt;&gt;&gt;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r>
              <a:rPr lang="en-US" sz="2800">
                <a:latin typeface="Limon S1" pitchFamily="2" charset="0"/>
              </a:rPr>
              <a:t>/                   Twk&gt;&gt;&gt;&gt;&gt;&gt;&gt;&gt;&gt;&gt;liRt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fµ&gt;&gt;&gt;&gt;&gt;&gt;&gt;&gt;&gt;&gt;&gt;&gt;&gt;&gt;&gt;&gt;&gt;&gt;&gt;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	       eBlevla&gt;&gt;&gt;&gt;&gt;&gt;&gt;&gt;&gt;&gt;&gt;&gt;&gt;&gt;&gt;&gt;&gt;&gt;&gt;&gt;&gt;&gt;&gt;ema:g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TwkeRcaHdIelIksøabCBa¢aMg ³ dI&gt;&gt;&gt;&gt;&gt;&gt;&gt;&gt;&gt;&gt;&gt;&gt;&gt;&gt;&gt;&gt;&gt;&gt;&gt;&gt;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	                                         eBlevla&gt;&gt;&gt;&gt;&gt;&gt;&gt;&gt;&gt;&gt;&gt;&gt;&gt;&gt;&gt;&gt;&gt;&gt;&gt;&gt;&gt;&gt;&gt;&gt;&gt;&gt;&gt;&gt;&gt;&gt;&gt;&gt;&gt;&gt;&gt;&gt;ema:g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TwkeRcaHEpñkxagelITwkRckecjsMNg; ³ RKiHfµ&gt;&gt;&gt;&gt;&gt;&gt;&gt;&gt;&gt;&gt;&gt;&gt;&gt;&gt;&gt;&gt;&gt;&gt;&gt;&gt;&gt;&gt;&gt;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                     eBlevla&gt;&gt;&gt;&gt;&gt;&gt;&gt;&gt;&gt;&gt;&gt;&gt;&gt;&gt;&gt;&gt;&gt;&gt;&gt;&gt;&gt;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</a:t>
            </a:r>
            <a:r>
              <a:rPr lang="en-US" sz="2800">
                <a:latin typeface="Limon S1" pitchFamily="2" charset="0"/>
              </a:rPr>
              <a:t>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karCRmHesµA&gt;&gt;&gt;&gt;&gt;&gt;&gt;&gt;&gt;&gt;&gt;&gt;&gt;&gt;&gt;&gt;&gt;&gt;&gt;&gt;&gt;&gt;&gt;&gt;&gt;&gt;&gt;&gt;&gt;&gt;&gt;&gt;&gt;&gt;&gt;&gt;&gt;&gt;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erobeLIgvijcenøaHsMNg;ebtug nigdITMnb; ³ dI&gt;&gt;&gt;&gt;&gt;&gt;&gt;&gt;&gt;&gt;&gt;&gt;&gt;&gt;&gt;&gt;&gt;&gt;&gt;&gt;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                        eBlevla&gt;&gt;&gt;&gt;&gt;&gt;&gt;&gt;&gt;&gt;&gt;&gt;&gt;&gt;&gt;&gt;&gt;&gt;&gt;&gt;&gt;&gt;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………….</a:t>
            </a:r>
            <a:r>
              <a:rPr lang="en-US" sz="2800">
                <a:latin typeface="Limon S1" pitchFamily="2" charset="0"/>
              </a:rPr>
              <a:t>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50000"/>
              </a:lnSpc>
            </a:pPr>
            <a:r>
              <a:rPr lang="pt-PT" sz="2800" u="sng">
                <a:latin typeface="Limon S1" pitchFamily="2" charset="0"/>
              </a:rPr>
              <a:t>brikçareRbIR)as;</a:t>
            </a:r>
            <a:r>
              <a:rPr lang="pt-PT" sz="2800">
                <a:latin typeface="Limon S1" pitchFamily="2" charset="0"/>
              </a:rPr>
              <a:t>							</a:t>
            </a:r>
            <a:r>
              <a:rPr lang="pt-PT" sz="2800" u="sng">
                <a:latin typeface="Limon S1" pitchFamily="2" charset="0"/>
              </a:rPr>
              <a:t>eRbg\nn³eRbIGs;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5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5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5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kt;sMKal;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htßelxaRbFankardæan</a:t>
            </a:r>
          </a:p>
          <a:p>
            <a:pPr algn="ctr">
              <a:spcAft>
                <a:spcPts val="1000"/>
              </a:spcAft>
            </a:pPr>
            <a:endParaRPr lang="fr-FR" sz="2800" u="sng">
              <a:latin typeface="Limon S1" pitchFamily="2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5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5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52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52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52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52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52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528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allAtOnce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271AB-7D8A-4E0B-BB70-BF6D31DCC3F8}" type="slidenum">
              <a:rPr lang="en-US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2184400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600" b="1">
                <a:latin typeface="Limon S1" pitchFamily="2" charset="0"/>
              </a:rPr>
              <a:t>EfTaMRbcaMqñaM</a:t>
            </a:r>
          </a:p>
          <a:p>
            <a:pPr algn="ctr"/>
            <a:r>
              <a:rPr lang="fr-FR" sz="9600" b="1">
                <a:latin typeface="Limon S1" pitchFamily="2" charset="0"/>
              </a:rPr>
              <a:t>sßanIy_bUm</a:t>
            </a:r>
            <a:endParaRPr lang="en-US" sz="9600" b="1">
              <a:latin typeface="Limon S1" pitchFamily="2" charset="0"/>
            </a:endParaRPr>
          </a:p>
        </p:txBody>
      </p:sp>
      <p:sp>
        <p:nvSpPr>
          <p:cNvPr id="79876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9878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9879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9880" name="Rectangle 15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79881" name="Rectangle 11"/>
          <p:cNvSpPr>
            <a:spLocks noChangeArrowheads="1"/>
          </p:cNvSpPr>
          <p:nvPr/>
        </p:nvSpPr>
        <p:spPr bwMode="auto">
          <a:xfrm>
            <a:off x="3779838" y="90805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A2AC5-2180-4FF4-AF9E-D0F7B96E6C42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227331" name="ZoneTexte 2"/>
          <p:cNvSpPr txBox="1">
            <a:spLocks noChangeArrowheads="1"/>
          </p:cNvSpPr>
          <p:nvPr/>
        </p:nvSpPr>
        <p:spPr bwMode="auto">
          <a:xfrm>
            <a:off x="228600" y="1268413"/>
            <a:ext cx="8610600" cy="50276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u="sng">
                <a:latin typeface="Limon S1" pitchFamily="2" charset="0"/>
              </a:rPr>
              <a:t>  sßanIy_bUm</a:t>
            </a:r>
          </a:p>
          <a:p>
            <a:r>
              <a:rPr lang="en-US" sz="3200">
                <a:latin typeface="Limon S1" pitchFamily="2" charset="0"/>
              </a:rPr>
              <a:t>RbB½nmYycMnYndMeNIrkarGaRs½yedayma:sIunbUmTwk. bc©úb,nñma:sIunbUmTaMgenHCama:sIunma:s‘Ut tambBa¢a Tij. enACnbTKµanGKÁisnI eKminGaceRbIbUmedIredayGKÁisnI.</a:t>
            </a:r>
          </a:p>
          <a:p>
            <a:r>
              <a:rPr lang="pt-PT" sz="3200">
                <a:latin typeface="Limon S1" pitchFamily="2" charset="0"/>
              </a:rPr>
              <a:t>bc©úb,nñbUmdMeNIrkareRcInma:sIuncas; nigeRbIR)as;ma:s‘UtGs;eRcIn. Cajwkjab;eKminsUveRbIR)as; eday éføGaCIvkmµekInx&lt;s; CaBiessputcakBIGñkeRbIR)as;RbB½neRsacRsB manxøHminEdleRbIR)as;eTotpg.</a:t>
            </a:r>
          </a:p>
          <a:p>
            <a:r>
              <a:rPr lang="en-US" sz="3200">
                <a:latin typeface="Limon S1" pitchFamily="2" charset="0"/>
              </a:rPr>
              <a:t>eKEcksMNg;Ca 4Epñk ³</a:t>
            </a:r>
          </a:p>
          <a:p>
            <a:r>
              <a:rPr lang="en-US" sz="3200">
                <a:latin typeface="Limon S1" pitchFamily="2" charset="0"/>
              </a:rPr>
              <a:t>-GaKar</a:t>
            </a:r>
            <a:endParaRPr lang="fr-FR" sz="3200">
              <a:latin typeface="Limon S1" pitchFamily="2" charset="0"/>
            </a:endParaRPr>
          </a:p>
          <a:p>
            <a:r>
              <a:rPr lang="fr-FR" sz="3200">
                <a:latin typeface="Limon S1" pitchFamily="2" charset="0"/>
              </a:rPr>
              <a:t>-ma:sIunbUmsMrab;bWt nigRcan</a:t>
            </a:r>
          </a:p>
          <a:p>
            <a:r>
              <a:rPr lang="fr-FR" sz="3200">
                <a:latin typeface="Limon S1" pitchFamily="2" charset="0"/>
              </a:rPr>
              <a:t>-ma:sIun</a:t>
            </a:r>
          </a:p>
          <a:p>
            <a:r>
              <a:rPr lang="fr-FR" sz="3200">
                <a:latin typeface="Limon S1" pitchFamily="2" charset="0"/>
              </a:rPr>
              <a:t>-RbB½nEckcaykñúgkrNImanRbLayrgeRcIn</a:t>
            </a:r>
          </a:p>
        </p:txBody>
      </p:sp>
      <p:sp>
        <p:nvSpPr>
          <p:cNvPr id="80900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01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02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03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04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05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06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07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08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09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1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0911" name="Rectangle 24"/>
          <p:cNvSpPr>
            <a:spLocks noChangeArrowheads="1"/>
          </p:cNvSpPr>
          <p:nvPr/>
        </p:nvSpPr>
        <p:spPr bwMode="auto">
          <a:xfrm>
            <a:off x="2484438" y="-4286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80912" name="Rectangle 11"/>
          <p:cNvSpPr>
            <a:spLocks noChangeArrowheads="1"/>
          </p:cNvSpPr>
          <p:nvPr/>
        </p:nvSpPr>
        <p:spPr bwMode="auto">
          <a:xfrm>
            <a:off x="5281613" y="5238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allAtOnce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DEA29-9C03-4BE3-9ECB-F061E6B660A8}" type="slidenum">
              <a:rPr lang="en-US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600" b="1">
                <a:latin typeface="Limon S1" pitchFamily="2" charset="0"/>
              </a:rPr>
              <a:t>EfTaMRbcaMqñaM</a:t>
            </a:r>
          </a:p>
          <a:p>
            <a:pPr algn="ctr"/>
            <a:r>
              <a:rPr lang="fr-FR" sz="9600" b="1">
                <a:latin typeface="Limon S1" pitchFamily="2" charset="0"/>
              </a:rPr>
              <a:t>sßanIy_bUm</a:t>
            </a:r>
            <a:endParaRPr lang="en-US" sz="9600" b="1">
              <a:latin typeface="Limon S1" pitchFamily="2" charset="0"/>
            </a:endParaRPr>
          </a:p>
        </p:txBody>
      </p:sp>
      <p:sp>
        <p:nvSpPr>
          <p:cNvPr id="228358" name="ZoneTexte 7"/>
          <p:cNvSpPr txBox="1">
            <a:spLocks noChangeArrowheads="1"/>
          </p:cNvSpPr>
          <p:nvPr/>
        </p:nvSpPr>
        <p:spPr bwMode="auto">
          <a:xfrm>
            <a:off x="2714625" y="5143500"/>
            <a:ext cx="3352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u="sng">
                <a:latin typeface="Limon S1" pitchFamily="2" charset="0"/>
              </a:rPr>
              <a:t>bUm</a:t>
            </a:r>
            <a:endParaRPr lang="fr-FR" sz="6000" u="sng">
              <a:latin typeface="Limon S1" pitchFamily="2" charset="0"/>
            </a:endParaRPr>
          </a:p>
        </p:txBody>
      </p:sp>
      <p:sp>
        <p:nvSpPr>
          <p:cNvPr id="81925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1926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1927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1928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1929" name="Rectangle 15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81930" name="Rectangle 11"/>
          <p:cNvSpPr>
            <a:spLocks noChangeArrowheads="1"/>
          </p:cNvSpPr>
          <p:nvPr/>
        </p:nvSpPr>
        <p:spPr bwMode="auto">
          <a:xfrm>
            <a:off x="3779838" y="90805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28358" grpId="0" build="allAtOnce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373B-5B33-498A-99F6-FA0DA5564E23}" type="slidenum">
              <a:rPr lang="en-US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229381" name="ZoneTexte 4"/>
          <p:cNvSpPr txBox="1">
            <a:spLocks noChangeArrowheads="1"/>
          </p:cNvSpPr>
          <p:nvPr/>
        </p:nvSpPr>
        <p:spPr bwMode="auto">
          <a:xfrm>
            <a:off x="381000" y="981075"/>
            <a:ext cx="8305800" cy="5888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/>
              <a:t> </a:t>
            </a:r>
            <a:r>
              <a:rPr lang="en-US" sz="3200" b="1" u="sng">
                <a:latin typeface="Limon S1" pitchFamily="2" charset="0"/>
              </a:rPr>
              <a:t>EfTaMbUmRbcaMqñaM</a:t>
            </a:r>
          </a:p>
          <a:p>
            <a:pPr>
              <a:lnSpc>
                <a:spcPct val="90000"/>
              </a:lnSpc>
            </a:pPr>
            <a:r>
              <a:rPr lang="fr-FR" sz="2800" b="1">
                <a:latin typeface="Limon S1" pitchFamily="2" charset="0"/>
              </a:rPr>
              <a:t>Ca»kasénkarEfTaMRtUvsMerckarRtYtBinitüsMxan;bMput nigpøas;bþÚrsMPar³swkrik.</a:t>
            </a:r>
          </a:p>
          <a:p>
            <a:pPr>
              <a:lnSpc>
                <a:spcPct val="90000"/>
              </a:lnSpc>
            </a:pPr>
            <a:r>
              <a:rPr lang="en-US" sz="2800" b="1">
                <a:latin typeface="Limon S1" pitchFamily="2" charset="0"/>
              </a:rPr>
              <a:t>dMbUgepþImkarpÁt;pÁg;eRKOgbnøas; b¤mansþúktUcsMrab;Tukdak;sMPar³swkrikedaypøas;bþÚreTogTat; nigtamdan.</a:t>
            </a:r>
          </a:p>
          <a:p>
            <a:pPr algn="ctr">
              <a:lnSpc>
                <a:spcPct val="70000"/>
              </a:lnSpc>
            </a:pPr>
            <a:r>
              <a:rPr lang="en-US" sz="2800" b="1">
                <a:latin typeface="Limon S1" pitchFamily="2" charset="0"/>
              </a:rPr>
              <a:t>eRKOgbnøas;sMxan;mankñúgsþúk</a:t>
            </a:r>
          </a:p>
          <a:p>
            <a:pPr>
              <a:lnSpc>
                <a:spcPct val="70000"/>
              </a:lnSpc>
            </a:pPr>
            <a:r>
              <a:rPr lang="en-US"/>
              <a:t>	</a:t>
            </a:r>
            <a:r>
              <a:rPr lang="en-US" sz="2800">
                <a:latin typeface="Limon S1" pitchFamily="2" charset="0"/>
              </a:rPr>
              <a:t>k-  kRmgma:s‘Ut nigeRbgrMGil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x-  Twks¥M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K-  ExSBansMxan;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X- xøaj;eKaRkhm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g-  eRbgrMGil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c-  r:gKuyLas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q-  eRKOgma:sIunmYysMrab;¬Bisþúg/bIEyl/KuseN/sWmIu/Rkvat; l&gt;&gt;&gt;¦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C-  eRKOgtUccMruH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Q- </a:t>
            </a:r>
            <a:r>
              <a:rPr lang="en-US" sz="1200"/>
              <a:t>Colliers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j- bøúksIuLaMg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d-  r:gbUm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z-  eRKOgpáaQUk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D-  Rbdab;RbdamYyRbdab;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Z- fñaMBN’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N- ekALak; nigRcvak;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t-  eRCageCIg3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	f-  l&gt;&gt;&gt;.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82948" name="Rectangle 15"/>
          <p:cNvSpPr>
            <a:spLocks noChangeArrowheads="1"/>
          </p:cNvSpPr>
          <p:nvPr/>
        </p:nvSpPr>
        <p:spPr bwMode="auto">
          <a:xfrm>
            <a:off x="0" y="4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49" name="Rectangle 20"/>
          <p:cNvSpPr>
            <a:spLocks noChangeArrowheads="1"/>
          </p:cNvSpPr>
          <p:nvPr/>
        </p:nvSpPr>
        <p:spPr bwMode="auto">
          <a:xfrm>
            <a:off x="0" y="271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0" name="Rectangle 15"/>
          <p:cNvSpPr>
            <a:spLocks noChangeArrowheads="1"/>
          </p:cNvSpPr>
          <p:nvPr/>
        </p:nvSpPr>
        <p:spPr bwMode="auto">
          <a:xfrm>
            <a:off x="0" y="4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1" name="Rectangle 20"/>
          <p:cNvSpPr>
            <a:spLocks noChangeArrowheads="1"/>
          </p:cNvSpPr>
          <p:nvPr/>
        </p:nvSpPr>
        <p:spPr bwMode="auto">
          <a:xfrm>
            <a:off x="0" y="271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2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3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4" name="Rectangle 15"/>
          <p:cNvSpPr>
            <a:spLocks noChangeArrowheads="1"/>
          </p:cNvSpPr>
          <p:nvPr/>
        </p:nvSpPr>
        <p:spPr bwMode="auto">
          <a:xfrm>
            <a:off x="0" y="26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5" name="Rectangle 20"/>
          <p:cNvSpPr>
            <a:spLocks noChangeArrowheads="1"/>
          </p:cNvSpPr>
          <p:nvPr/>
        </p:nvSpPr>
        <p:spPr bwMode="auto">
          <a:xfrm>
            <a:off x="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6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7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8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59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60" name="Rectangle 15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61" name="Rectangle 20"/>
          <p:cNvSpPr>
            <a:spLocks noChangeArrowheads="1"/>
          </p:cNvSpPr>
          <p:nvPr/>
        </p:nvSpPr>
        <p:spPr bwMode="auto">
          <a:xfrm>
            <a:off x="0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6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2963" name="Rectangle 25"/>
          <p:cNvSpPr>
            <a:spLocks noChangeArrowheads="1"/>
          </p:cNvSpPr>
          <p:nvPr/>
        </p:nvSpPr>
        <p:spPr bwMode="auto">
          <a:xfrm>
            <a:off x="2484438" y="-4286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82964" name="Rectangle 11"/>
          <p:cNvSpPr>
            <a:spLocks noChangeArrowheads="1"/>
          </p:cNvSpPr>
          <p:nvPr/>
        </p:nvSpPr>
        <p:spPr bwMode="auto">
          <a:xfrm>
            <a:off x="5281613" y="5238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9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9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9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9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9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9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9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93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938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938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938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938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938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938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build="allAtOnce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9628-9036-4E47-B0F2-60AD9CCEC72E}" type="slidenum">
              <a:rPr lang="en-US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230403" name="Text Box 2"/>
          <p:cNvSpPr txBox="1">
            <a:spLocks noChangeArrowheads="1"/>
          </p:cNvSpPr>
          <p:nvPr/>
        </p:nvSpPr>
        <p:spPr bwMode="auto">
          <a:xfrm>
            <a:off x="714375" y="-26988"/>
            <a:ext cx="7786688" cy="6884988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EfTaMsßanIy_bUm </a:t>
            </a:r>
            <a:r>
              <a:rPr lang="en-US" sz="2800" b="1" u="sng">
                <a:latin typeface="Limon S1" pitchFamily="2" charset="0"/>
              </a:rPr>
              <a:t>EfTaMbUm nigma:sIun</a:t>
            </a:r>
            <a:endParaRPr lang="fr-FR" sz="2800" b="1" u="sng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sßanIy_bUmelx&gt;&gt;&gt;&gt;&gt;&gt;&gt;&gt;&gt;&gt;&gt;&gt;&gt;&gt;&gt;&gt;&gt;&gt;&gt;&gt;&gt;&gt;&gt;&gt;&gt;&gt;&gt;&gt;&gt;&gt;&gt;&gt;&gt;&gt;&gt;&gt;&gt;&gt;&gt;                              sßanPaB&gt;&gt;&gt;&gt;&gt;&gt;&gt;&gt;&gt;&gt;&gt;&gt;&gt;&gt;&gt;&gt;&gt;&gt;&gt;&gt;&gt;&gt;&gt;&gt;&gt;&gt;&gt;&gt;&gt;&gt;&gt;&gt;&gt;&gt;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……..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cMnYnbUm&gt;&gt;&gt;&gt;&gt;&gt;&gt;&gt;&gt;&gt;&gt;&gt;&gt;&gt;&gt;&gt;&gt;&gt;&gt;&gt;&gt;&gt;&gt;&gt;ray/ karbeB©ajkñúgmYyeRKOg&gt;&gt;&gt;&gt;&gt;&gt;&gt;&gt;&gt;&gt;&gt;&gt;&gt;&gt;&gt;&gt;&gt;&gt;&gt;&gt;&gt;&gt;&gt;&gt;&gt;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¼ bWt&gt;&gt;&gt;&gt;&gt;&gt;&gt;&gt;&gt;&gt;&gt;&gt;&gt;&gt;&gt;&gt;&gt;&gt;&gt;&gt;&gt;&gt;&gt;&gt;&gt;&gt;&gt;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Rcan&gt;&gt;&gt;&gt;&gt;&gt;&gt;&gt;&gt;&gt;&gt;&gt;&gt;&gt;&gt;&gt;&gt;&gt;&gt;&gt;&gt;&gt;&gt;&gt;&gt;&gt;&gt;&gt;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                                   manpáaQUk?&gt;&gt;&gt;&gt;&gt;&gt;&gt;&gt;&gt;&gt;&gt;&gt;&gt;&gt;&gt;&gt;&gt;&gt;&gt;&gt;&gt;&gt;&gt;&gt;&gt;&gt;&gt;&gt;)aT ¼ eT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kmøaMgma:sIunma:sU‘telx 1&gt;&gt;&gt;&gt;&gt;&gt;&gt;&gt;&gt;&gt;&gt;&gt;&gt;&gt;&gt;kw    ma:sIunelx 2&gt;&gt;&gt;&gt;&gt;&gt;&gt;&gt;&gt;&gt;&gt;&gt;&gt;&gt;&gt; kw       ma:sIunelx 3&gt;&gt;&gt;&gt;&gt;&gt;&gt;&gt;&gt;&gt;&gt;&gt;&gt;&gt;&gt;&gt;&gt;&gt;&gt;&gt;&gt;&gt; kw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eRbIeRbg\nn³el,ÓnFmµtabUmnimYy ³&gt;&gt;&gt;&gt;&gt;&gt;&gt;&gt;&gt;&gt;&gt;&gt;&gt;&gt;&gt;&gt;&gt;&gt;&gt;&gt;&gt;&gt;&gt;&gt;&gt;&gt;&gt;&gt;&gt;&gt;&gt;&gt;&gt;&gt;&gt;liRt kñúg1ema:g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el,Ónvilrbs;ma:sIuel,ÓnFmµta&gt;&gt;&gt;&gt;&gt;&gt;&gt;&gt;&gt;&gt;&gt;&gt;&gt;&gt;&gt;&gt;&gt;&gt;&gt;&gt;&gt;&gt;&gt;&gt;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t/s     </a:t>
            </a:r>
            <a:r>
              <a:rPr lang="fr-FR" sz="2800">
                <a:latin typeface="Limon S1" pitchFamily="2" charset="0"/>
              </a:rPr>
              <a:t>el,Ónvilrbs;bUmel,ÓnFmµta&gt;&gt;&gt;&gt;&gt;&gt;&gt;&gt;&gt;&gt;&gt;&gt;&gt;&gt;&gt;&gt;&gt;&gt;&gt;&gt;&gt;&gt;&gt;&gt;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t/s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lMnaMRcaleRbgrMGilma:sIun&gt;&gt;&gt;&gt;&gt;&gt;&gt;&gt;&gt;&gt;&gt;&gt;&gt;&gt;&gt;&gt;&gt;&gt;&gt;&gt;&gt;&gt;&gt;&gt;&gt;&gt;&gt;&gt;&gt;&gt;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.</a:t>
            </a:r>
            <a:r>
              <a:rPr lang="fr-FR" sz="2800">
                <a:latin typeface="Limon S1" pitchFamily="2" charset="0"/>
              </a:rPr>
              <a:t>ema:g/ labxøaj;eKabUm&gt;&gt;&gt;&gt;&gt;&gt;&gt;&gt;&gt;&gt;&gt;&gt;&gt;&gt;&gt;&gt;&gt;&gt;&gt;&gt;&gt;&gt;&gt;&gt;&gt;&gt;&gt;&gt;&gt;&gt;&gt;&gt;&gt;&gt;&gt;&gt;&gt;&gt;&gt;&gt;&gt;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....</a:t>
            </a:r>
            <a:r>
              <a:rPr lang="fr-FR" sz="2800">
                <a:latin typeface="Limon S1" pitchFamily="2" charset="0"/>
              </a:rPr>
              <a:t>ema:g</a:t>
            </a:r>
          </a:p>
          <a:p>
            <a:pPr algn="ctr">
              <a:lnSpc>
                <a:spcPct val="60000"/>
              </a:lnSpc>
            </a:pPr>
            <a:r>
              <a:rPr lang="fr-FR" sz="2800" b="1" u="sng">
                <a:latin typeface="Limon S1" pitchFamily="2" charset="0"/>
              </a:rPr>
              <a:t>kargar)anbMeBj</a:t>
            </a:r>
            <a:endParaRPr lang="fr-FR" sz="2800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RtYtBinitüExSBan nigbþÚr ³ cMnYn&gt;&gt;&gt;&gt;&gt;&gt;&gt;&gt;&gt;&gt;&gt;&gt;&gt;&gt;&gt;&gt;&gt;&gt;&gt;&gt;&gt;&gt;&gt;&gt;ray/    RbePT&gt;&gt;&gt;&gt;&gt;&gt;&gt;&gt;&gt;&gt;&gt;&gt;&gt;&gt;&gt;&gt;&gt;&gt;&gt;&gt;&gt;     TMhM&gt;&gt;&gt;&gt;&gt;&gt;&gt;&gt;&gt;&gt;&gt;&gt;&gt;&gt;&gt;&gt;&gt;&gt;&gt;&gt;&gt;&gt;&gt;&gt;&gt;&gt;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cm</a:t>
            </a:r>
            <a:endParaRPr lang="en-US" sz="1400">
              <a:latin typeface="Arial Unicode MS" pitchFamily="34" charset="-128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dUrkRmgeRbgrMGil ³ cMnYn&gt;&gt;&gt;&gt;&gt;&gt;&gt;&gt;&gt;&gt;&gt;&gt;&gt;&gt;&gt;&gt;&gt;&gt;&gt;&gt;&gt;&gt;&gt;&gt;&gt;&gt;&gt;&gt;&gt;&gt;&gt;&gt;ray/   efrevla&gt;&gt;&gt;&gt;&gt;&gt;&gt;&gt;&gt;&gt;&gt;&gt;&gt;&gt;&gt;&gt;&gt;&gt;&gt;&gt;&gt;&gt;&gt;&gt;&gt;&gt;&gt;&gt;&gt;&gt;&gt;&gt;&gt;&gt;&gt;&gt;&gt;&gt;&gt;&gt;&gt;&gt;&gt;&gt;&gt;&gt;&gt;&gt;&gt;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</a:t>
            </a:r>
            <a:r>
              <a:rPr lang="en-US" sz="2800">
                <a:latin typeface="Limon S1" pitchFamily="2" charset="0"/>
              </a:rPr>
              <a:t>ema:g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dUrkRmgma:s‘Ut ³ cMnYn&gt;&gt;&gt;&gt;&gt;&gt;&gt;&gt;&gt;&gt;&gt;&gt;&gt;&gt;&gt;&gt;&gt;&gt;&gt;&gt;&gt;&gt;&gt;&gt;&gt;&gt;&gt;&gt;&gt;&gt;&gt;&gt;&gt;&gt;&gt;&gt;&gt;&gt;ray/  efrevla&gt;&gt;&gt;&gt;&gt;&gt;&gt;&gt;&gt;&gt;&gt;&gt;&gt;&gt;&gt;&gt;&gt;&gt;&gt;&gt;&gt;&gt;&gt;&gt;&gt;&gt;&gt;&gt;&gt;&gt;&gt;&gt;&gt;&gt;&gt;&gt;&gt;&gt;&gt;&gt;&gt;&gt;&gt;&gt;&gt;&gt;&gt;&gt;&gt;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</a:t>
            </a:r>
            <a:r>
              <a:rPr lang="pt-PT" sz="2800">
                <a:latin typeface="Limon S1" pitchFamily="2" charset="0"/>
              </a:rPr>
              <a:t>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sMGatkRmgxül; ³ cMnYn&gt;&gt;&gt;&gt;&gt;&gt;&gt;&gt;&gt;&gt;&gt;&gt;&gt;&gt;&gt;&gt;&gt;&gt;&gt;&gt;&gt;&gt;&gt;&gt;&gt;&gt;&gt;&gt;&gt;&gt;&gt;&gt;&gt;&gt;ray/  efrevla&gt;&gt;&gt;&gt;&gt;&gt;&gt;&gt;&gt;&gt;&gt;&gt;&gt;&gt;&gt;&gt;&gt;&gt;&gt;&gt;&gt;&gt;&gt;&gt;&gt;&gt;&gt;&gt;&gt;&gt;&gt;&gt;&gt;&gt;&gt;&gt;&gt;&gt;&gt;&gt;&gt;&gt;&gt;&gt;&gt;&gt;&gt;&gt;&gt;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</a:t>
            </a:r>
            <a:r>
              <a:rPr lang="pt-PT" sz="2800">
                <a:latin typeface="Limon S1" pitchFamily="2" charset="0"/>
              </a:rPr>
              <a:t>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labxøaj;eKaPalier ³ cMnYn&gt;&gt;&gt;&gt;&gt;&gt;&gt;&gt;&gt;&gt;&gt;&gt;&gt;&gt;&gt;&gt;&gt;&gt;&gt;&gt;&gt;&gt;&gt;&gt;&gt;&gt;&gt;&gt;&gt;&gt;&gt;&gt;ray/ efrevla&gt;&gt;&gt;&gt;&gt;&gt;&gt;&gt;&gt;&gt;&gt;&gt;&gt;&gt;&gt;&gt;&gt;&gt;&gt;&gt;&gt;&gt;&gt;&gt;&gt;&gt;&gt;&gt;&gt;&gt;&gt;&gt;&gt;&gt;&gt;&gt;&gt;&gt;&gt;&gt;&gt;&gt;&gt;&gt;&gt;&gt;&gt;&gt;&gt;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</a:t>
            </a:r>
            <a:r>
              <a:rPr lang="pt-PT" sz="2800">
                <a:latin typeface="Limon S1" pitchFamily="2" charset="0"/>
              </a:rPr>
              <a:t>ema:g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Rcal nigdUreRbgrMGilma:sIun ³ brimaN&gt;&gt;&gt;&gt;&gt;&gt;&gt;&gt;&gt;&gt;&gt;&gt;&gt;&gt;&gt;&gt;&gt;&gt;&gt;&gt;&gt;liRt/ efrevla&gt;&gt;&gt;&gt;&gt;&gt;&gt;&gt;&gt;&gt;&gt;&gt;&gt;&gt;&gt;&gt;&gt;ema:g/ RbePT&gt;&gt;&gt;&gt;&gt;&gt;&gt;&gt;&gt;&gt;&gt;&gt;&gt;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ebIkbUm nigRtYtBinitüpøitbUm ³ efrevla&gt;&gt;&gt;&gt;&gt;&gt;&gt;&gt;&gt;&gt;&gt;&gt;&gt;&gt;&gt;&gt;&gt;&gt;&gt;&gt;&gt;&gt;&gt;&gt;&gt;&gt;&gt;&gt;&gt;&gt;&gt;&gt;&gt;&gt;&gt;&gt;&gt;&gt;&gt;&gt;&gt;&gt;ema:g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RtYtBinitür:gP¢ab;bUmCamYybWt ³ efrevla&gt;&gt;&gt;&gt;&gt;&gt;&gt;&gt;&gt;&gt;&gt;&gt;&gt;&gt;&gt;&gt;&gt;&gt;&gt;&gt;&gt;&gt;&gt;&gt;&gt;&gt;&gt;&gt;&gt;&gt;&gt;&gt;&gt;&gt;&gt;&gt;&gt;&gt;&gt;ema:g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RtYtBinitür:gP¢ab;eTARcan ³ efrevla&gt;&gt;&gt;&gt;&gt;&gt;&gt;&gt;&gt;&gt;&gt;&gt;&gt;&gt;&gt;&gt;&gt;&gt;&gt;&gt;&gt;&gt;&gt;&gt;&gt;&gt;&gt;&gt;&gt;&gt;&gt;&gt;&gt;&gt;&gt;&gt;&gt;&gt;&gt;&gt;&gt;&gt;&gt;&gt;&gt;&gt;&gt;ema:g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ebIGaceFVI)an RtYtBinitüpáaQUk bWt ³ efrevla&gt;&gt;&gt;&gt;&gt;&gt;&gt;&gt;&gt;&gt;&gt;&gt;&gt;&gt;&gt;&gt;&gt;&gt;&gt;&gt;&gt;&gt;&gt;&gt;&gt;&gt;&gt;&gt;&gt;&gt;&gt;&gt;ema:g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labfñaMkarBarbUm ³ fñaMBN’&gt;&gt;&gt;&gt;&gt;&gt;&gt;&gt;&gt;&gt;&gt;&gt;&gt;&gt;&gt;&gt;&gt;&gt;&gt;&gt;&gt;&gt;&gt;liRt/ efrevla&gt;&gt;&gt;&gt;&gt;&gt;&gt;&gt;&gt;&gt;&gt;&gt;&gt;&gt;&gt;&gt;ema:g RbePT&gt;&gt;&gt;&gt;&gt;&gt;&gt;&gt;&gt;&gt;&gt;&gt;&gt;&gt;&gt;&gt;&gt;&gt;&gt;&gt;&gt;&gt;&gt;&gt;&gt;&gt;&gt;&gt;&gt;&gt;&gt;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RtYtBinitüTUeTAma:sIunma:s‘Ut ³ efrevla&gt;&gt;&gt;&gt;&gt;&gt;&gt;&gt;&gt;&gt;&gt;&gt;&gt;&gt;&gt;&gt;&gt;&gt;&gt;&gt;&gt;&gt;&gt;&gt;&gt;&gt;&gt;&gt;&gt;&gt;&gt;&gt;&gt;&gt;&gt;&gt;&gt;&gt;&gt;&gt;&gt;&gt;&gt;ema:g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kt;sMKal;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eQµaHRbFankardæan			htßelxaRbFankardæan</a:t>
            </a:r>
            <a:r>
              <a:rPr lang="en-US" sz="2800">
                <a:latin typeface="Limon S1" pitchFamily="2" charset="0"/>
              </a:rPr>
              <a:t> </a:t>
            </a:r>
            <a:endParaRPr lang="fr-FR" sz="2800" b="1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endParaRPr lang="pt-PT" sz="2800">
              <a:latin typeface="Limon S1" pitchFamily="2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04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04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04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040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04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04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allAtOnce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31750-1150-48CF-B963-6791FF597304}" type="slidenum">
              <a:rPr lang="en-US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0" y="-84138"/>
            <a:ext cx="9144000" cy="6913563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  <a:spcAft>
                <a:spcPts val="200"/>
              </a:spcAft>
            </a:pPr>
            <a:r>
              <a:rPr lang="pt-PT" sz="2800" b="1" u="sng">
                <a:latin typeface="Limon S1" pitchFamily="2" charset="0"/>
              </a:rPr>
              <a:t>r)aykarN_kargar</a:t>
            </a:r>
            <a:r>
              <a:rPr lang="en-US" sz="2800">
                <a:latin typeface="Limon S1" pitchFamily="2" charset="0"/>
              </a:rPr>
              <a:t> </a:t>
            </a:r>
          </a:p>
          <a:p>
            <a:pPr algn="ctr">
              <a:lnSpc>
                <a:spcPct val="60000"/>
              </a:lnSpc>
            </a:pPr>
            <a:r>
              <a:rPr lang="pt-PT" sz="2800" b="1" u="sng">
                <a:latin typeface="Limon S1" pitchFamily="2" charset="0"/>
              </a:rPr>
              <a:t>EfTaMsßanIy_bUm EfTaMbUm nigma:sIun</a:t>
            </a:r>
            <a:endParaRPr lang="fr-FR" sz="2800" b="1" u="sng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&gt;&gt;&gt;&gt;&gt;&gt;&gt;&gt;&gt;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sßanIy_bUmelx&gt;&gt;&gt;&gt;&gt;&gt;&gt;&gt;&gt;&gt;&gt;&gt;&gt;&gt;&gt;&gt;&gt;&gt;&gt;&gt;&gt;&gt;&gt;&gt;&gt;&gt;&gt;&gt;&gt;&gt;&gt;&gt;&gt;&gt;&gt;&gt;&gt;&gt;&gt;&gt;&gt;&gt;&gt;&gt;&gt;&gt;&gt;&gt;&gt;&gt;&gt;&gt;&gt;&gt;&gt;&gt;&gt;&gt;&gt;            sßanPaB&gt;&gt;&gt;&gt;&gt;&gt;&gt;&gt;&gt;&gt;&gt;&gt;&gt;&gt;&gt;&gt;&gt;&gt;&gt;&gt;&gt;&gt;&gt;&gt;&gt;&gt;&gt;&gt;&gt;&gt;&gt;&gt;&gt;&gt;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……..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cMnYnbUm&gt;&gt;&gt;&gt;&gt;&gt;&gt;&gt;&gt;&gt;&gt;&gt;&gt;&gt;&gt;&gt;&gt;&gt;&gt;&gt;&gt;&gt;&gt;&gt;ray/             karbeB©ajkñúgmYyeRKOg&gt;&gt;&gt;&gt;&gt;&gt;&gt;&gt;&gt;&gt;&gt;&gt;&gt;&gt;&gt;&gt;&gt;&gt;&gt;&gt;&gt;&gt;&gt;&gt;&gt;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¼ </a:t>
            </a:r>
            <a:r>
              <a:rPr lang="en-US" sz="1400">
                <a:latin typeface="Arial Unicode MS" pitchFamily="34" charset="-128"/>
              </a:rPr>
              <a:t>h           </a:t>
            </a:r>
            <a:r>
              <a:rPr lang="en-US" sz="2800">
                <a:latin typeface="Limon S1" pitchFamily="2" charset="0"/>
              </a:rPr>
              <a:t>&gt;&gt;&gt;&gt;&gt;&gt;&gt;&gt;&gt;&gt;&gt;&gt;&gt;&gt;&gt;&gt;&gt;&gt;&gt;&gt;&gt;&gt;&gt;&gt;&gt;&gt;&gt; m3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Rcan&gt;&gt;&gt;&gt;&gt;&gt;&gt;&gt;&gt;&gt;&gt;&gt;&gt;&gt;&gt;&gt;&gt;&gt;&gt;&gt;&gt;&gt;&gt;&gt;&gt;&gt;&gt;&gt;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	manpáaQUk?&gt;&gt;&gt;&gt;&gt;&gt;&gt;&gt;&gt;&gt;&gt;&gt;&gt;&gt;&gt;&gt;&gt;&gt;&gt;&gt;&gt;&gt;&gt;&gt;&gt;&gt;&gt;&gt;)aT ¼ eT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kmøaMgma:sIunma:sU‘telx 1&gt;&gt;&gt;&gt;&gt;&gt;&gt;&gt;&gt;&gt;&gt;&gt;&gt;&gt;&gt;kw 		ma:sIunelx 2&gt;&gt;&gt;&gt;&gt;&gt;&gt;&gt;&gt;&gt;&gt;&gt;&gt;&gt;&gt; kw 	ma:sIunelx 3&gt;&gt;&gt;&gt;&gt;&gt;&gt;&gt;&gt;&gt;&gt;&gt;&gt;&gt;&gt;&gt;&gt;&gt;&gt;&gt;&gt;&gt; kw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eRbIeRbg\nn³el,ÓnFmµtabUmnimYy ³&gt;&gt;&gt;&gt;&gt;&gt;&gt;&gt;&gt;&gt;&gt;&gt;&gt;&gt;&gt;&gt;&gt;&gt;&gt;&gt;&gt;&gt;&gt;&gt;&gt;&gt;&gt;&gt;&gt;&gt;&gt;&gt;&gt;&gt;&gt;liRt kñúg1ema:g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el,Ónvilrbs;ma:sIuel,ÓnFmµta&gt;&gt;&gt;&gt;&gt;&gt;&gt;&gt;&gt;&gt;&gt;&gt;&gt;&gt;&gt;&gt;&gt;&gt;&gt;&gt;&gt;&gt;&gt;&gt;&gt;&gt;&gt;&gt;&gt;&gt;&gt;&gt;&gt;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t/s            </a:t>
            </a:r>
            <a:r>
              <a:rPr lang="fr-FR" sz="2800">
                <a:latin typeface="Limon S1" pitchFamily="2" charset="0"/>
              </a:rPr>
              <a:t>el,Ónvilrbs;bUmel,ÓnFmµta&gt;&gt;&gt;&gt;&gt;&gt;&gt;&gt;&gt;&gt;&gt;&gt;&gt;&gt;&gt;&gt;&gt;&gt;&gt;&gt;&gt;&gt;&gt;&gt;&gt;&gt;&gt;&gt;&gt;&gt;&gt;&gt;&gt;&gt;&gt;t/s</a:t>
            </a:r>
          </a:p>
          <a:p>
            <a:pPr>
              <a:lnSpc>
                <a:spcPct val="40000"/>
              </a:lnSpc>
            </a:pPr>
            <a:r>
              <a:rPr lang="fr-FR" sz="2800">
                <a:latin typeface="Limon S1" pitchFamily="2" charset="0"/>
              </a:rPr>
              <a:t>RcaleRbgrMGilma:sIun&gt;&gt;&gt;&gt;&gt;&gt;&gt;&gt;&gt;&gt;&gt;&gt;&gt;&gt;&gt;&gt;&gt;&gt;&gt;&gt;&gt;&gt;&gt;&gt;&gt;&gt;&gt;&gt;&gt;&gt;ema:g/ 		       labxøaj;eKabUm&gt;&gt;&gt;&gt;&gt;&gt;&gt;&gt;&gt;&gt;&gt;&gt;&gt;&gt;&gt;&gt;&gt;&gt;&gt;&gt;&gt;&gt;&gt;&gt;&gt;&gt;&gt;&gt;&gt;&gt;&gt;&gt;&gt;&gt;&gt;&gt;&gt;&gt;&gt;&gt;&gt;&gt;&gt;&gt;&gt;&gt;&gt;&gt;&gt;ema:g</a:t>
            </a:r>
          </a:p>
          <a:p>
            <a:pPr algn="ctr">
              <a:lnSpc>
                <a:spcPct val="40000"/>
              </a:lnSpc>
            </a:pPr>
            <a:r>
              <a:rPr lang="fr-FR" sz="2800" b="1" u="sng">
                <a:latin typeface="Limon S1" pitchFamily="2" charset="0"/>
              </a:rPr>
              <a:t>kargar)anbMeBj</a:t>
            </a:r>
          </a:p>
          <a:p>
            <a:pPr>
              <a:lnSpc>
                <a:spcPct val="60000"/>
              </a:lnSpc>
            </a:pPr>
            <a:r>
              <a:rPr lang="fr-FR" sz="2800">
                <a:latin typeface="Limon S1" pitchFamily="2" charset="0"/>
              </a:rPr>
              <a:t>RtYtBinitüExSBan nigbþÚr ³ cMnYn&gt;&gt;&gt;&gt;&gt;&gt;&gt;&gt;&gt;&gt;&gt;&gt;&gt;&gt;&gt;&gt;&gt;&gt;&gt;&gt;&gt;&gt;&gt;&gt;ray/ 	RbePT&gt;&gt;&gt;&gt;&gt;&gt;&gt;&gt;&gt;&gt;&gt;&gt;&gt;&gt;&gt;&gt;&gt;&gt;&gt;&gt;&gt;	           TMhM&gt;&gt;&gt;&gt;&gt;&gt;&gt;&gt;&gt;&gt;&gt;&gt;&gt;&gt;&gt;&gt;&gt;&gt;&gt;&gt;&gt;&gt;&gt;&gt;</a:t>
            </a:r>
            <a:r>
              <a:rPr lang="fr-FR" sz="1400">
                <a:latin typeface="Arial Unicode MS" pitchFamily="34" charset="-128"/>
              </a:rPr>
              <a:t>cm</a:t>
            </a:r>
            <a:endParaRPr lang="en-US" sz="1400">
              <a:latin typeface="Arial Unicode MS" pitchFamily="34" charset="-128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dUrkRmgeRbgrMGil ³ cMnYn&gt;&gt;&gt;&gt;&gt;&gt;&gt;&gt;&gt;&gt;&gt;&gt;&gt;&gt;&gt;&gt;&gt;&gt;&gt;&gt;&gt;&gt;&gt;&gt;&gt;&gt;&gt;&gt;&gt;&gt;&gt;&gt;ray/ 	efrevla&gt;&gt;&gt;&gt;&gt;&gt;&gt;&gt;&gt;&gt;&gt;&gt;&gt;&gt;&gt;&gt;&gt;&gt;&gt;&gt;&gt;&gt;&gt;&gt;&gt;&gt;&gt;&gt;&gt;&gt;&gt;&gt;&gt;&gt;&gt;&gt;&gt;&gt;&gt;&gt;&gt;&gt;&gt;&gt;&gt;&gt;&gt;&gt;&gt;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……………</a:t>
            </a:r>
            <a:r>
              <a:rPr lang="en-US" sz="2800">
                <a:latin typeface="Limon S1" pitchFamily="2" charset="0"/>
              </a:rPr>
              <a:t>ema:g</a:t>
            </a:r>
            <a:endParaRPr lang="pt-PT" sz="280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dUrkRmgma:s‘Ut ³ cMnYn&gt;&gt;&gt;&gt;&gt;&gt;&gt;&gt;&gt;&gt;&gt;&gt;&gt;&gt;&gt;&gt;&gt;&gt;&gt;&gt;&gt;&gt;&gt;&gt;&gt;&gt;&gt;&gt;&gt;&gt;&gt;&gt;&gt;&gt;&gt;&gt;&gt;&gt;ray/ 	efrevla&gt;&gt;&gt;&gt;&gt;&gt;&gt;&gt;&gt;&gt;&gt;&gt;&gt;&gt;&gt;&gt;&gt;&gt;&gt;&gt;&gt;&gt;&gt;&gt;&gt;&gt;&gt;&gt;&gt;&gt;&gt;&gt;&gt;&gt;&gt;&gt;&gt;&gt;&gt;&gt;&gt;&gt;&gt;&gt;&gt;&gt;&gt;&gt;&gt;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..................</a:t>
            </a:r>
            <a:r>
              <a:rPr lang="pt-PT" sz="2800">
                <a:latin typeface="Limon S1" pitchFamily="2" charset="0"/>
              </a:rPr>
              <a:t>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sMGatkRmgxül; ³ cMnYn&gt;&gt;&gt;&gt;&gt;&gt;&gt;&gt;&gt;&gt;&gt;&gt;&gt;&gt;&gt;&gt;&gt;&gt;&gt;&gt;&gt;&gt;&gt;&gt;&gt;&gt;&gt;&gt;&gt;&gt;&gt;&gt;&gt;&gt;ray/ 	efrevla&gt;&gt;&gt;&gt;&gt;&gt;&gt;&gt;&gt;&gt;&gt;&gt;&gt;&gt;&gt;&gt;&gt;&gt;&gt;&gt;&gt;&gt;&gt;&gt;&gt;&gt;&gt;&gt;&gt;&gt;&gt;&gt;&gt;&gt;&gt;&gt;&gt;&gt;&gt;&gt;&gt;&gt;&gt;&gt;&gt;&gt;&gt;&gt;&gt;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..................</a:t>
            </a:r>
            <a:r>
              <a:rPr lang="pt-PT" sz="2800">
                <a:latin typeface="Limon S1" pitchFamily="2" charset="0"/>
              </a:rPr>
              <a:t>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labxøaj;eKaPalier ³ cMnYn&gt;&gt;&gt;&gt;&gt;&gt;&gt;&gt;&gt;&gt;&gt;&gt;&gt;&gt;&gt;&gt;&gt;&gt;&gt;&gt;&gt;&gt;&gt;&gt;&gt;&gt;&gt;&gt;&gt;&gt;&gt;&gt;ray/ 	efrevla&gt;&gt;&gt;&gt;&gt;&gt;&gt;&gt;&gt;&gt;&gt;&gt;&gt;&gt;&gt;&gt;&gt;&gt;&gt;&gt;&gt;&gt;&gt;&gt;&gt;&gt;&gt;&gt;&gt;&gt;&gt;&gt;&gt;&gt;&gt;&gt;&gt;&gt;&gt;&gt;&gt;&gt;&gt;&gt;&gt;&gt;&gt;&gt;&gt;</a:t>
            </a:r>
            <a:r>
              <a:rPr lang="pt-PT" sz="1400">
                <a:latin typeface="Arial Unicode MS" pitchFamily="34" charset="-128"/>
              </a:rPr>
              <a:t>..................</a:t>
            </a:r>
            <a:r>
              <a:rPr lang="pt-PT" sz="2800">
                <a:latin typeface="Limon S1" pitchFamily="2" charset="0"/>
              </a:rPr>
              <a:t>ema:g</a:t>
            </a:r>
          </a:p>
          <a:p>
            <a:pPr>
              <a:lnSpc>
                <a:spcPct val="60000"/>
              </a:lnSpc>
            </a:pPr>
            <a:r>
              <a:rPr lang="pt-PT" sz="2800">
                <a:latin typeface="Limon S1" pitchFamily="2" charset="0"/>
              </a:rPr>
              <a:t>Rcal nigdUreRbgrMGilma:sIun ³ brimaN&gt;&gt;&gt;&gt;&gt;&gt;&gt;&gt;&gt;&gt;&gt;&gt;&gt;&gt;&gt;&gt;&gt;&gt;&gt;&gt;&gt;liRt/ 	efrevla&gt;&gt;&gt;&gt;&gt;&gt;&gt;&gt;&gt;&gt;&gt;&gt;&gt;&gt;&gt;&gt;&gt;ema:g/ RbePT&gt;&gt;&gt;&gt;&gt;&gt;&gt;&gt;&gt;&gt;&gt;&gt;&gt;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ebIkbUm nigRtYtBinitüpøitbUm ³ efrevla&gt;&gt;&gt;&gt;&gt;&gt;&gt;&gt;&gt;&gt;&gt;&gt;&gt;&gt;&gt;&gt;&gt;&gt;&gt;&gt;&gt;&gt;&gt;&gt;ema:g    RtYtBinitür:gP¢ab;bUmCamYybWt ³ efrevla&gt;&gt;&gt;&gt;&gt;&gt;&gt;&gt;&gt;&gt;&gt;&gt;&gt;&gt;&gt;&gt;&gt;&gt;&gt;&gt;&gt;&gt;ema:g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RtYtBinitür:gP¢ab;eTARcan ³ efrevla&gt;&gt;&gt;&gt;&gt;&gt;&gt;&gt;&gt;&gt;&gt;&gt;&gt;&gt;&gt;&gt;&gt;&gt;&gt;&gt;&gt;&gt;&gt;&gt;&gt;&gt;&gt;&gt;&gt;ema:g  ebIGaceFVI)an RtYtBinitüpáaQUk bWt ³ efrevla&gt;&gt;&gt;&gt;&gt;&gt;&gt;&gt;&gt;&gt;&gt;&gt;&gt;&gt;&gt;&gt;&gt;ema:g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labfñaMkarBarbUm ³ fñaMBN’&gt;&gt;&gt;&gt;&gt;&gt;&gt;&gt;&gt;&gt;&gt;&gt;&gt;&gt;&gt;&gt;&gt;&gt;&gt;&gt;&gt;&gt;&gt;liRt/ efrevla&gt;&gt;&gt;&gt;&gt;&gt;&gt;&gt;&gt;&gt;&gt;&gt;&gt;&gt;&gt;&gt;ema:g RbePT&gt;&gt;&gt;&gt;&gt;&gt;&gt;&gt;&gt;&gt;&gt;&gt;&gt;&gt;&gt;&gt;&gt;&gt;&gt;&gt;&gt;&gt;&gt;&gt;&gt;&gt;&gt;&gt;&gt;&gt;&gt;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pt-PT" sz="2800">
                <a:latin typeface="Limon S1" pitchFamily="2" charset="0"/>
              </a:rPr>
              <a:t>RtYtBinitüTUeTAma:sIunma:s‘Ut ³ efrevla&gt;&gt;&gt;&gt;&gt;&gt;&gt;&gt;&gt;&gt;&gt;&gt;&gt;&gt;&gt;&gt;&gt;&gt;&gt;&gt;&gt;&gt;&gt;&gt;&gt;&gt;&gt;&gt;&gt;&gt;&gt;&gt;&gt;&gt;&gt;&gt;&gt;&gt;&gt;&gt;&gt;&gt;&gt;ema:g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40000"/>
              </a:lnSpc>
            </a:pPr>
            <a:r>
              <a:rPr lang="pt-PT" sz="2800" u="sng">
                <a:latin typeface="Limon S1" pitchFamily="2" charset="0"/>
              </a:rPr>
              <a:t>brikçareRbIR)as;</a:t>
            </a:r>
            <a:r>
              <a:rPr lang="pt-PT" sz="2800">
                <a:latin typeface="Limon S1" pitchFamily="2" charset="0"/>
              </a:rPr>
              <a:t>							</a:t>
            </a:r>
            <a:r>
              <a:rPr lang="pt-PT" sz="2800" u="sng">
                <a:latin typeface="Limon S1" pitchFamily="2" charset="0"/>
              </a:rPr>
              <a:t>eRbg\nn³eRbIGs;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4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4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4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kt;sMKal;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htßelxaRbFankardæan</a:t>
            </a: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1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1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1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1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1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1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1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1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14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14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14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14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14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142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142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142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142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3142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3142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allAtOnce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3B15-D77B-479B-924B-FC47C38A73EC}" type="slidenum">
              <a:rPr lang="en-US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600" b="1">
                <a:latin typeface="Limon S1" pitchFamily="2" charset="0"/>
              </a:rPr>
              <a:t>EfTaMRbcaMqñaM</a:t>
            </a:r>
          </a:p>
          <a:p>
            <a:pPr algn="ctr"/>
            <a:r>
              <a:rPr lang="fr-FR" sz="9600" b="1">
                <a:latin typeface="Limon S1" pitchFamily="2" charset="0"/>
              </a:rPr>
              <a:t>sßanIy_bUm</a:t>
            </a:r>
            <a:endParaRPr lang="en-US" sz="9600" b="1">
              <a:latin typeface="Limon S1" pitchFamily="2" charset="0"/>
            </a:endParaRPr>
          </a:p>
        </p:txBody>
      </p:sp>
      <p:sp>
        <p:nvSpPr>
          <p:cNvPr id="228358" name="ZoneTexte 7"/>
          <p:cNvSpPr txBox="1">
            <a:spLocks noChangeArrowheads="1"/>
          </p:cNvSpPr>
          <p:nvPr/>
        </p:nvSpPr>
        <p:spPr bwMode="auto">
          <a:xfrm>
            <a:off x="2857500" y="4857750"/>
            <a:ext cx="3352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u="sng">
                <a:latin typeface="Limon S1" pitchFamily="2" charset="0"/>
              </a:rPr>
              <a:t>GaKar</a:t>
            </a:r>
          </a:p>
        </p:txBody>
      </p:sp>
      <p:sp>
        <p:nvSpPr>
          <p:cNvPr id="86021" name="Rectangle 13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86022" name="Rectangle 11"/>
          <p:cNvSpPr>
            <a:spLocks noChangeArrowheads="1"/>
          </p:cNvSpPr>
          <p:nvPr/>
        </p:nvSpPr>
        <p:spPr bwMode="auto">
          <a:xfrm>
            <a:off x="3635375" y="90805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28358" grpId="0" build="allAtOnce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6E03-E01C-4CE9-BF47-4399773ED322}" type="slidenum">
              <a:rPr lang="en-US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233477" name="ZoneTexte 4"/>
          <p:cNvSpPr txBox="1">
            <a:spLocks noChangeArrowheads="1"/>
          </p:cNvSpPr>
          <p:nvPr/>
        </p:nvSpPr>
        <p:spPr bwMode="auto">
          <a:xfrm>
            <a:off x="533400" y="1447800"/>
            <a:ext cx="8153400" cy="1554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Limon S1" pitchFamily="2" charset="0"/>
              </a:rPr>
              <a:t>karEfTaMGaKarsßanIy_bUm</a:t>
            </a:r>
            <a:endParaRPr lang="en-US" sz="3200" b="1">
              <a:latin typeface="Limon S1" pitchFamily="2" charset="0"/>
            </a:endParaRPr>
          </a:p>
          <a:p>
            <a:r>
              <a:rPr lang="en-US" sz="3200">
                <a:latin typeface="Limon S1" pitchFamily="2" charset="0"/>
              </a:rPr>
              <a:t>kargarEfTaMzitCaBiesskarEfTaMdMbUleLIgvij/ labfñaMmuxGaKar/ erobeLIgvijRckcUl sßanIy_/ kat;rukçCatiCMuvijsßanIy_ l&gt;&gt;&gt;.</a:t>
            </a:r>
            <a:endParaRPr lang="fr-FR" sz="3200">
              <a:latin typeface="Limon S1" pitchFamily="2" charset="0"/>
            </a:endParaRPr>
          </a:p>
        </p:txBody>
      </p:sp>
      <p:pic>
        <p:nvPicPr>
          <p:cNvPr id="233478" name="Picture 2" descr="Image001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975" y="3502025"/>
            <a:ext cx="3451225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3479" name="Picture 3" descr="Image003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3502025"/>
            <a:ext cx="3451225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3480" name="Text Box 4"/>
          <p:cNvSpPr txBox="1">
            <a:spLocks noChangeArrowheads="1"/>
          </p:cNvSpPr>
          <p:nvPr/>
        </p:nvSpPr>
        <p:spPr bwMode="auto">
          <a:xfrm>
            <a:off x="5651500" y="3500438"/>
            <a:ext cx="2743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sßanIbUm nigbWt</a:t>
            </a:r>
            <a:r>
              <a:rPr lang="en-US"/>
              <a:t> </a:t>
            </a:r>
            <a:endParaRPr lang="fr-FR"/>
          </a:p>
        </p:txBody>
      </p:sp>
      <p:sp>
        <p:nvSpPr>
          <p:cNvPr id="233481" name="Text Box 5"/>
          <p:cNvSpPr txBox="1">
            <a:spLocks noChangeArrowheads="1"/>
          </p:cNvSpPr>
          <p:nvPr/>
        </p:nvSpPr>
        <p:spPr bwMode="auto">
          <a:xfrm>
            <a:off x="684213" y="5589588"/>
            <a:ext cx="274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sßanIy_bUm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87048" name="Rectangle 14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87049" name="Rectangle 11"/>
          <p:cNvSpPr>
            <a:spLocks noChangeArrowheads="1"/>
          </p:cNvSpPr>
          <p:nvPr/>
        </p:nvSpPr>
        <p:spPr bwMode="auto">
          <a:xfrm>
            <a:off x="3563938" y="8366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3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build="allAtOnce"/>
      <p:bldP spid="233480" grpId="0"/>
      <p:bldP spid="233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F390B-20CD-48D4-9F7D-D98603AB9F8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914400" y="71438"/>
            <a:ext cx="7391400" cy="66436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EfTaMsMNg;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TVar vis RKIb</a:t>
            </a:r>
            <a:endParaRPr lang="fr-FR" sz="3200" b="1">
              <a:solidFill>
                <a:srgbClr val="00000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slakb½Rtkargarelx ³&gt;&gt;&gt;&gt;&gt;&gt;&gt;&gt;&gt;&gt;&gt;&gt;&gt;&gt;&gt;&gt;&gt;&gt;&gt;&gt;&gt;&gt;&gt;&gt;&gt;&gt;&gt;&gt;&gt;&gt;&gt;&gt;&gt;&gt;&gt;&gt;&gt;&gt;&gt;&gt;&gt;&gt;&gt;&gt; kalbriec©T³&gt;&gt;&gt;&gt;&gt;&gt;&gt;&gt;&gt;&gt;&gt;&gt;&gt;&gt;&gt;&gt;&gt;&gt;&gt;&gt;&gt;&gt;&gt;&gt;&gt;&gt;&gt;&gt;&gt;&gt;&gt;&gt;&gt;&gt;&gt;&gt;&gt;&gt;&gt;&gt;&gt;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sMNg;elx ³&gt;&gt;&gt;&gt;&gt;&gt;&gt;&gt;&gt;&gt;&gt;&gt;&gt;&gt;&gt;&gt;&gt;&gt;&gt;&gt;&gt;&gt;&gt;&gt;&gt;&gt;&gt;&gt;&gt;&gt;&gt;&gt;&gt;&gt;&gt;&gt;&gt;&gt;&gt;&gt;&gt;&gt;&gt;&gt;&gt;&gt;&gt;&gt;&gt;&gt;&gt;&gt;&gt;&gt;&gt;&gt;&gt;&gt;&gt;&gt;&gt;RbePTsMNg; ³&gt;&gt;&gt;&gt;&gt;&gt;&gt;&gt;&gt;&gt;&gt;&gt;&gt;&gt;&gt;&gt;&gt;&gt;&gt;&gt;&gt;&gt;&gt;&gt;&gt;&gt;&gt;&gt;&gt;&gt;&gt;&gt;&gt;&gt;&gt;&gt;&gt;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sßanPaB ³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&gt;</a:t>
            </a:r>
            <a:endParaRPr lang="fr-FR" sz="2800">
              <a:solidFill>
                <a:srgbClr val="00000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TItaMg ³&gt;&gt;&gt;&gt;&gt;&gt;&gt;&gt;&gt;&gt;&gt;&gt;&gt;&gt;&gt;&gt;&gt;&gt;&gt;&gt;&gt;&gt;&gt;&gt;cMnYnRbeLaHTVarTwk ³&gt;&gt;&gt;&gt;&gt;&gt;&gt;&gt;&gt;&gt;&gt;&gt;&gt;&gt;&gt;kMBs;TVar ³&gt;&gt;&gt;&gt;&gt;&gt;&gt;&gt;&gt;&gt;&gt;&gt;&gt;m  TTwgTVar ³&gt;&gt;&gt;&gt;&gt;&gt;&gt;&gt;&gt;&gt;&gt;&gt;&gt;&gt;m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épÞrbs;TVar ³&gt;&gt;&gt;&gt;&gt;&gt;&gt;&gt;&gt;&gt;&gt;&gt;&gt;&gt;&gt;&gt;&gt;&gt;&gt;&gt;&gt;&gt;&gt;&gt;&gt;&gt;&gt;m2  RbEvgr:g ³&gt;&gt;&gt;&gt;&gt;&gt;&gt;&gt;&gt;&gt;&gt;&gt;&gt;&gt;&gt;&gt;&gt;&gt;&gt;&gt;&gt;&gt;&gt;&gt;&gt;&gt;&gt;&gt;m  RbEvgvis ³&gt;&gt;&gt;&gt;&gt;&gt;&gt;&gt;&gt;&gt;&gt;&gt;&gt;&gt;&gt;&gt;&gt;&gt;&gt;&gt;&gt;&gt;&gt;&gt;&gt;&gt;&gt;&gt;m</a:t>
            </a:r>
            <a:endParaRPr lang="fr-FR" sz="2800">
              <a:solidFill>
                <a:srgbClr val="000000"/>
              </a:solidFill>
              <a:latin typeface="Limon S1" pitchFamily="2" charset="0"/>
            </a:endParaRPr>
          </a:p>
          <a:p>
            <a:pPr algn="ctr">
              <a:lnSpc>
                <a:spcPct val="70000"/>
              </a:lnSpc>
              <a:spcAft>
                <a:spcPts val="600"/>
              </a:spcAft>
            </a:pPr>
            <a:r>
              <a:rPr lang="en-US" sz="3200" b="1" u="sng">
                <a:latin typeface="Limon S1" pitchFamily="2" charset="0"/>
              </a:rPr>
              <a:t>kargar)anbMeBj</a:t>
            </a:r>
            <a:endParaRPr lang="fr-FR" sz="3200" b="1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RbEvgr:g)andUr&gt;&gt;&gt;&gt;&gt;&gt;&gt;&gt;&gt;&gt;&gt;&gt;&gt;&gt;&gt;&gt;&gt;&gt;&gt;&gt;&gt;&gt;&gt;&gt;&gt;&gt;&gt;&gt;&gt;&gt;&gt;&gt;&gt;&gt;&gt;&gt;&gt;&gt;&gt;&gt;&gt;&gt;&gt;&gt;&gt;&gt;&gt;&gt;&gt;&gt;&gt;&gt;&gt;&gt;m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xøaj;eKalabvis&gt;&gt;&gt;&gt;&gt;&gt;&gt;&gt;&gt;&gt;&gt;&gt;&gt;&gt;&gt;&gt;&gt;&gt;&gt;&gt;&gt;&gt;&gt;&gt;&gt;&gt;&gt;&gt;&gt;&gt;kg xøaj;eKa	    xøaj;eKalabRKIb&gt;&gt;&gt;&gt;&gt;&gt;&gt;&gt;&gt;&gt;&gt;&gt;&gt;&gt;&gt;&gt;&gt;KILÚRKam xøaj;eKa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karedaHRKIbecj&gt;&gt;&gt;&gt;&gt;&gt;&gt;&gt;&gt;&gt;&gt;&gt;&gt;&gt;&gt;&gt;&gt;&gt;&gt;&gt;&gt;&gt;&gt;&gt;&gt;&gt;&gt;&gt;&gt;&gt;&gt;&gt;&gt;&gt;&gt;&gt;&gt;&gt;&gt;&gt;&gt;&gt;&gt;&gt;&gt;&gt;&gt;&gt;&gt;&gt;&gt;&gt;&gt;ema:g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kardkTVarecj&gt;&gt;&gt;&gt;&gt;&gt;&gt;&gt;&gt;&gt;&gt;&gt;&gt;&gt;&gt;&gt;&gt;&gt;&gt;&gt;&gt;&gt;&gt;&gt;&gt;&gt;&gt;&gt;&gt;&gt;&gt;&gt;&gt;&gt;&gt;&gt;&gt;&gt;&gt;&gt;&gt;&gt;&gt;&gt;&gt;&gt;&gt;&gt;&gt;&gt;&gt;&gt;&gt;&gt;&gt;&gt;ema:g</a:t>
            </a:r>
            <a:endParaRPr lang="fr-FR" sz="2800">
              <a:solidFill>
                <a:srgbClr val="00000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xat;rMlIg niglabfñaMTVar&gt;&gt;&gt;&gt;&gt;&gt;&gt;&gt;&gt;&gt;&gt;&gt;&gt;&gt;&gt;&gt;&gt;&gt;&gt;&gt;&gt;&gt;&gt;&gt;&gt;&gt;&gt;&gt;&gt;&gt;&gt;&gt;&gt;&gt;&gt;&gt;&gt;&gt;&gt;&gt;&gt;&gt;&gt;&gt;kg fñaMBN_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RtYtBinitüvis nigdak;vij ebIePøIgeqH b¤ekag&gt;&gt;&gt;&gt;&gt;&gt;&gt;&gt;&gt;&gt;&gt;&gt;&gt;&gt;&gt;&gt;&gt;&gt;&gt;&gt;&gt;&gt;&gt;&gt;&gt;&gt;&gt;&gt;&gt;&gt;&gt;&gt;&gt;&gt;&gt;&gt;&gt;&gt;&gt;&gt;ema:g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RtYtBinitüviscab;TVar&gt;&gt;&gt;&gt;&gt;&gt;&gt;&gt;&gt;&gt;&gt;&gt;&gt;&gt;&gt;&gt;&gt;&gt;&gt;&gt;&gt;&gt;&gt;&gt;&gt;&gt;&gt;&gt;&gt;&gt;&gt;&gt;&gt;&gt;&gt;&gt;&gt;&gt;&gt;&gt;&gt;&gt;&gt;&gt;&gt;&gt;&gt;&gt;&gt;&gt;ema:g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karerobcUlvij&gt;&gt;&gt;&gt;&gt;&gt;&gt;&gt;&gt;&gt;&gt;&gt;&gt;&gt;&gt;&gt;&gt;&gt;&gt;&gt;&gt;&gt;&gt;&gt;&gt;&gt;&gt;&gt;&gt;&gt;&gt;&gt;&gt;&gt;&gt;&gt;&gt;&gt;&gt;&gt;&gt;&gt;&gt;&gt;&gt;&gt;&gt;&gt;&gt;&gt;&gt;&gt;&gt;&gt;&gt;&gt;&gt;&gt;&gt;ema:g</a:t>
            </a:r>
            <a:endParaRPr lang="fr-FR" sz="2800">
              <a:solidFill>
                <a:srgbClr val="00000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kt;sMKal; ³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eQµaHRbFankardæan ³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htßelxaRbFankardæan ³</a:t>
            </a:r>
            <a:endParaRPr lang="fr-FR" sz="11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solidFill>
                <a:srgbClr val="000000"/>
              </a:solidFill>
              <a:latin typeface="Constantia" pitchFamily="18" charset="0"/>
            </a:endParaRPr>
          </a:p>
          <a:p>
            <a:endParaRPr lang="fr-FR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7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7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7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76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76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76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76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allAtOnce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BC6B-82F8-444E-AE77-01D5938856DE}" type="slidenum">
              <a:rPr lang="en-US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234499" name="Text Box 2"/>
          <p:cNvSpPr txBox="1">
            <a:spLocks noChangeArrowheads="1"/>
          </p:cNvSpPr>
          <p:nvPr/>
        </p:nvSpPr>
        <p:spPr bwMode="auto">
          <a:xfrm>
            <a:off x="838200" y="223838"/>
            <a:ext cx="7486650" cy="641985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EfTaMsßanIy_</a:t>
            </a:r>
          </a:p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EfTaMGaKar</a:t>
            </a:r>
            <a:endParaRPr lang="fr-FR" sz="3200" b="1" u="sng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sßanIy_bUmelx&gt;&gt;&gt;&gt;&gt;&gt;&gt;&gt;&gt;&gt;&gt;&gt;&gt;&gt;&gt;&gt;&gt;&gt;&gt;&gt;&gt;&gt;&gt;&gt;&gt;&gt;&gt;&gt;&gt;&gt;&gt;&gt;&gt;&gt;&gt;&gt;&gt;&gt;&gt;&gt;&gt;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TItaMg ³BI&gt;&gt;&gt;&gt;&gt;&gt;&gt;&gt;&gt;&gt;&gt;&gt;&gt;&gt;&gt;&gt;&gt;&gt;&gt;&gt;&gt;&gt;&gt;&gt;&gt;&gt;&gt;&gt;&gt;&gt;&gt;&gt;&gt;&gt;&gt;&gt;&gt;&gt;&gt;&gt;&gt;RbEvg&gt;&gt;&gt;&gt;&gt;&gt;&gt;&gt;&gt;&gt;&gt;&gt;&gt;&gt;&gt;&gt;&gt;&gt;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TTwg&gt;&gt;&gt;&gt;&gt;&gt;&gt;&gt;&gt;&gt;&gt;&gt;&gt;&gt;&gt;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kMBs;&gt;&gt;&gt;&gt;&gt;&gt;&gt;&gt;&gt;&gt;&gt;&gt;&gt;&gt;&gt;&gt;&gt;&gt;&gt;&gt;&gt;&gt;&gt;&gt;&gt;&gt;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u="sng">
                <a:latin typeface="Limon S1" pitchFamily="2" charset="0"/>
              </a:rPr>
              <a:t>kargar)anbMeBj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dMbUl&gt;&gt;&gt;&gt;&gt;&gt;&gt;&gt;&gt;&gt;&gt;&gt;&gt;&gt;&gt;&gt;&gt;&gt;&gt;&gt;&gt;&gt;&gt;&gt;&gt;&gt;&gt;&gt;ema:g/ épÞRkLa&gt;&gt;&gt;&gt;&gt;&gt;&gt;&gt;&gt;&gt;&gt;&gt;&gt;&gt;&gt;&gt;&gt;&gt;&gt;&gt;&gt;&gt;&gt;&gt;&gt;&gt;&gt;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      dMbUleFVIGMBI&gt;&gt;&gt;&gt;&gt;&gt;&gt;&gt;&gt;&gt;&gt;&gt;&gt;&gt;&gt;&gt;&gt;&gt;&gt;&gt;&gt;&gt;&gt;&gt;&gt;&gt;&gt;&gt;&gt;&gt;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xagkñúg	³ labfñaMépÞRkLa&gt;&gt;&gt;&gt;&gt;&gt;&gt;&gt;&gt;&gt;&gt;&gt;&gt;&gt;&gt;&gt;&gt;&gt;&gt;&gt;&gt;&gt;&gt;&gt;&gt;&gt;&gt;&gt;&gt;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&gt;&gt;&gt;&gt;&gt;&gt;&gt;&gt;&gt;&gt;&gt;&gt;&gt;&gt;&gt;&gt;&gt;&gt;ema:g/ RsTab;&gt;&gt;&gt;&gt;&gt;&gt;&gt;&gt;&gt;&gt;&gt;&gt;&gt;&gt;&gt;&gt;&gt;&gt;&gt;&gt;&gt;&gt;&gt;ray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xageRkA 	³ labfñaMépÞRkLa&gt;&gt;&gt;&gt;&gt;&gt;&gt;&gt;&gt;&gt;&gt;&gt;&gt;&gt;&gt;&gt;&gt;&gt;&gt;&gt;&gt;&gt;&gt;&gt;&gt;&gt;&gt;&gt;&gt;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&gt;&gt;&gt;&gt;&gt;&gt;&gt;&gt;&gt;&gt;&gt;&gt;&gt;&gt;&gt;&gt;&gt;&gt;ema:g/ RsTab;&gt;&gt;&gt;&gt;&gt;&gt;&gt;&gt;&gt;&gt;&gt;&gt;&gt;&gt;&gt;&gt;&gt;&gt;&gt;&gt;&gt;&gt;&gt;ray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dI	³ épÞRkLa&gt;&gt;&gt;&gt;&gt;&gt;&gt;&gt;&gt;&gt;&gt;&gt;&gt;&gt;&gt;&gt;&gt;&gt;&gt;&gt;&gt;&gt;&gt;&gt;&gt;&gt;&gt;&gt;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………m2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kat;rukçCatixageRkA ³ épÞRkLa&gt;&gt;&gt;&gt;&gt;&gt;&gt;&gt;&gt;&gt;&gt;&gt;&gt;&gt;&gt;&gt;&gt;&gt;&gt;&gt;&gt;&gt;&gt;&gt;&gt;&gt;&gt;&gt;&gt;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pøÚvcUl ³ RKYsRkhm/ épÞRkLa/ brimaN&gt;&gt;&gt;&gt;&gt;&gt;&gt;&gt;&gt;&gt;&gt;&gt;&gt;&gt;&gt;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m3</a:t>
            </a:r>
            <a:r>
              <a:rPr lang="en-US" sz="2800">
                <a:latin typeface="Limon S1" pitchFamily="2" charset="0"/>
              </a:rPr>
              <a:t> &gt;&gt;&gt;&gt;&gt;&gt;&gt;&gt;&gt;&gt;&gt;&gt;&gt;&gt;&gt;&gt;&gt;&gt;ema:g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kt;sMKal;</a:t>
            </a:r>
          </a:p>
          <a:p>
            <a:pPr>
              <a:lnSpc>
                <a:spcPct val="80000"/>
              </a:lnSpc>
            </a:pP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htßelxaRbFankardæan</a:t>
            </a: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4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4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4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4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4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4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4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allAtOnce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AF918-EB36-4843-9375-B1FA34003D7E}" type="slidenum">
              <a:rPr lang="en-US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235523" name="Text Box 2"/>
          <p:cNvSpPr txBox="1">
            <a:spLocks noChangeArrowheads="1"/>
          </p:cNvSpPr>
          <p:nvPr/>
        </p:nvSpPr>
        <p:spPr bwMode="auto">
          <a:xfrm>
            <a:off x="642938" y="-26988"/>
            <a:ext cx="7858125" cy="6884988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r)aykarN_kargar</a:t>
            </a:r>
          </a:p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EfTaMsßanIy_bUm</a:t>
            </a: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EfTaMGaKar</a:t>
            </a:r>
            <a:endParaRPr lang="fr-FR" sz="2800" b="1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sßanIy_bUmelx&gt;&gt;&gt;&gt;&gt;&gt;&gt;&gt;&gt;&gt;&gt;&gt;&gt;&gt;&gt;&gt;&gt;&gt;&gt;&gt;&gt;&gt;&gt;&gt;&gt;&gt;&gt;&gt;&gt;&gt;&gt;&gt;&gt;&gt;&gt;&gt;&gt;&gt;&gt;&gt;&gt;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TItaMg ³BI&gt;&gt;&gt;&gt;&gt;&gt;&gt;&gt;&gt;&gt;&gt;&gt;&gt;&gt;&gt;&gt;&gt;&gt;&gt;&gt;&gt;&gt;&gt;&gt;&gt;&gt;&gt;&gt;&gt;&gt;&gt;&gt;&gt;&gt;&gt;&gt;&gt;&gt;&gt;&gt;&gt;RbEvg&gt;&gt;&gt;&gt;&gt;&gt;&gt;&gt;&gt;&gt;&gt;&gt;&gt;&gt;&gt;&gt;&gt;&gt;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TTwg&gt;&gt;&gt;&gt;&gt;&gt;&gt;&gt;&gt;&gt;&gt;&gt;&gt;&gt;&gt;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kMBs;&gt;&gt;&gt;&gt;&gt;&gt;&gt;&gt;&gt;&gt;&gt;&gt;&gt;&gt;&gt;&gt;&gt;&gt;&gt;&gt;&gt;&gt;&gt;&gt;&gt;&gt;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latin typeface="Arial Unicode MS" pitchFamily="34" charset="-128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sßanPaBGakasFatu</a:t>
            </a:r>
            <a:endParaRPr lang="en-US" sz="2800" b="1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RBHGaTitü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        BBk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	  ePøóg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  <a:sym typeface="Wingdings 2" pitchFamily="18" charset="2"/>
              </a:rPr>
              <a:t>dMbUl&gt;&gt;&gt;&gt;&gt;&gt;&gt;&gt;&gt;&gt;&gt;&gt;&gt;&gt;&gt;&gt;&gt;&gt;&gt;&gt;&gt;&gt;&gt;&gt;&gt;&gt;&gt;&gt;ema:g/ épÞRkLa&gt;&gt;&gt;&gt;&gt;&gt;&gt;&gt;&gt;&gt;&gt;&gt;&gt;&gt;&gt;&gt;&gt;&gt;&gt;&gt;&gt;&gt;&gt;&gt;&gt;&gt;&gt;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  <a:sym typeface="Wingdings 2" pitchFamily="18" charset="2"/>
              </a:rPr>
              <a:t>m2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 dMbUleFVIGMBI&gt;&gt;&gt;&gt;&gt;&gt;&gt;&gt;&gt;&gt;&gt;&gt;&gt;&gt;&gt;&gt;&gt;&gt;&gt;&gt;&gt;&gt;&gt;&gt;&gt;&gt;&gt;&gt;&gt;&gt;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  <a:sym typeface="Wingdings 2" pitchFamily="18" charset="2"/>
              </a:rPr>
              <a:t>xagkñúg	³ labfñaMépÞRkLa&gt;&gt;&gt;&gt;&gt;&gt;&gt;&gt;&gt;&gt;&gt;&gt;&gt;&gt;&gt;&gt;&gt;&gt;&gt;&gt;&gt;&gt;&gt;&gt;&gt;&gt;&gt;&gt;&gt;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  <a:sym typeface="Wingdings 2" pitchFamily="18" charset="2"/>
              </a:rPr>
              <a:t>m2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 &gt;&gt;&gt;&gt;&gt;&gt;&gt;&gt;&gt;&gt;&gt;&gt;&gt;&gt;&gt;&gt;&gt;&gt;ema:g/ RsTab;&gt;&gt;&gt;&gt;&gt;&gt;&gt;&gt;&gt;&gt;&gt;&gt;&gt;&gt;&gt;&gt;&gt;&gt;&gt;&gt;&gt;&gt;&gt;ray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  <a:sym typeface="Wingdings 2" pitchFamily="18" charset="2"/>
              </a:rPr>
              <a:t>xageRkA 	³ labfñaMépÞRkLa&gt;&gt;&gt;&gt;&gt;&gt;&gt;&gt;&gt;&gt;&gt;&gt;&gt;&gt;&gt;&gt;&gt;&gt;&gt;&gt;&gt;&gt;&gt;&gt;&gt;&gt;&gt;&gt;&gt;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  <a:sym typeface="Wingdings 2" pitchFamily="18" charset="2"/>
              </a:rPr>
              <a:t>m2 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&gt;&gt;&gt;&gt;&gt;&gt;&gt;&gt;&gt;&gt;&gt;&gt;&gt;&gt;&gt;&gt;&gt;&gt;ema:g/ RsTab;&gt;&gt;&gt;&gt;&gt;&gt;&gt;&gt;&gt;&gt;&gt;&gt;&gt;&gt;&gt;&gt;&gt;&gt;&gt;&gt;&gt;&gt;&gt;ray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  <a:sym typeface="Wingdings 2" pitchFamily="18" charset="2"/>
              </a:rPr>
              <a:t>dI	³ épÞRkLa&gt;&gt;&gt;&gt;&gt;&gt;&gt;&gt;&gt;&gt;&gt;&gt;&gt;&gt;&gt;&gt;&gt;&gt;&gt;&gt;&gt;&gt;&gt;&gt;&gt;&gt;&gt;&gt;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 2" pitchFamily="18" charset="2"/>
              </a:rPr>
              <a:t>………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 </a:t>
            </a:r>
            <a:r>
              <a:rPr lang="en-US" sz="1400">
                <a:latin typeface="Arial Unicode MS" pitchFamily="34" charset="-128"/>
                <a:sym typeface="Wingdings 2" pitchFamily="18" charset="2"/>
              </a:rPr>
              <a:t>m2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  <a:sym typeface="Wingdings 2" pitchFamily="18" charset="2"/>
              </a:rPr>
              <a:t>kat;rukçCatixageRkA ³ épÞRkLa&gt;&gt;&gt;&gt;&gt;&gt;&gt;&gt;&gt;&gt;&gt;&gt;&gt;&gt;&gt;&gt;&gt;&gt;&gt;&gt;&gt;&gt;&gt;&gt;&gt;&gt;&gt;&gt;&gt;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  <a:sym typeface="Wingdings 2" pitchFamily="18" charset="2"/>
              </a:rPr>
              <a:t>m2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 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 2" pitchFamily="18" charset="2"/>
              </a:rPr>
              <a:t>…………………………….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ema:g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  <a:sym typeface="Wingdings 2" pitchFamily="18" charset="2"/>
              </a:rPr>
              <a:t>pøÚvcUl ³ RKYsRkhm/ épÞRkLa/ brimaN&gt;&gt;&gt;&gt;&gt;&gt;&gt;&gt;&gt;&gt;&gt;&gt;&gt;&gt;&gt;</a:t>
            </a:r>
            <a:r>
              <a:rPr lang="en-US" sz="1400">
                <a:latin typeface="Arial Unicode MS" pitchFamily="34" charset="-128"/>
                <a:sym typeface="Wingdings 2" pitchFamily="18" charset="2"/>
              </a:rPr>
              <a:t>m3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 &gt;&gt;&gt;&gt;&gt;&gt;&gt;&gt;&gt;&gt;&gt;&gt;&gt;&gt;&gt;&gt;&gt;&gt;</a:t>
            </a:r>
            <a:r>
              <a:rPr lang="en-US" sz="1400">
                <a:latin typeface="Arial Unicode MS" pitchFamily="34" charset="-128"/>
                <a:sym typeface="Wingdings 2" pitchFamily="18" charset="2"/>
              </a:rPr>
              <a:t>……………………………..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ema:g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 sz="2800" b="1">
                <a:latin typeface="Limon S1" pitchFamily="2" charset="0"/>
              </a:rPr>
              <a:t>brikçareRbIR)as;					    eRbg\nn³eRbIGs</a:t>
            </a:r>
            <a:r>
              <a:rPr lang="pt-PT" sz="2800">
                <a:latin typeface="Limon S1" pitchFamily="2" charset="0"/>
              </a:rPr>
              <a:t>;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     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     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     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kt;sMKal;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htßelxaRbFankardæan</a:t>
            </a:r>
          </a:p>
          <a:p>
            <a:pPr algn="just">
              <a:spcAft>
                <a:spcPts val="12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200"/>
              </a:spcAft>
            </a:pPr>
            <a:r>
              <a:rPr lang="fr-FR" sz="1300" b="1"/>
              <a:t>							</a:t>
            </a:r>
            <a:r>
              <a:rPr lang="fr-FR" sz="1000" b="1">
                <a:latin typeface="Constantia" pitchFamily="18" charset="0"/>
              </a:rPr>
              <a:t>	</a:t>
            </a:r>
          </a:p>
          <a:p>
            <a:pPr algn="just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2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3425825"/>
            <a:ext cx="2133600" cy="476250"/>
          </a:xfrm>
        </p:spPr>
        <p:txBody>
          <a:bodyPr/>
          <a:lstStyle/>
          <a:p>
            <a:pPr>
              <a:defRPr/>
            </a:pPr>
            <a:fld id="{ECB8470A-E287-4505-9AD6-2875CC2A8C1B}" type="slidenum">
              <a:rPr lang="en-US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236549" name="Picture 6" descr="Image006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285875"/>
            <a:ext cx="3552825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6550" name="Text Box 7"/>
          <p:cNvSpPr txBox="1">
            <a:spLocks noChangeArrowheads="1"/>
          </p:cNvSpPr>
          <p:nvPr/>
        </p:nvSpPr>
        <p:spPr bwMode="auto">
          <a:xfrm>
            <a:off x="914400" y="1295400"/>
            <a:ext cx="2743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800">
                <a:solidFill>
                  <a:schemeClr val="bg1"/>
                </a:solidFill>
                <a:latin typeface="Limon S1" pitchFamily="2" charset="0"/>
              </a:rPr>
              <a:t>sßanIy_bUm/Rcan</a:t>
            </a:r>
            <a:r>
              <a:rPr lang="en-US"/>
              <a:t> </a:t>
            </a:r>
            <a:endParaRPr lang="fr-FR"/>
          </a:p>
        </p:txBody>
      </p:sp>
      <p:pic>
        <p:nvPicPr>
          <p:cNvPr id="236551" name="Picture 8" descr="Image004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1295400"/>
            <a:ext cx="3451225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6552" name="Text Box 9"/>
          <p:cNvSpPr txBox="1">
            <a:spLocks noChangeArrowheads="1"/>
          </p:cNvSpPr>
          <p:nvPr/>
        </p:nvSpPr>
        <p:spPr bwMode="auto">
          <a:xfrm>
            <a:off x="5638800" y="34290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800">
                <a:solidFill>
                  <a:schemeClr val="bg1"/>
                </a:solidFill>
                <a:latin typeface="Limon S1" pitchFamily="2" charset="0"/>
              </a:rPr>
              <a:t>sßanIy_bUm/ecj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pic>
        <p:nvPicPr>
          <p:cNvPr id="236553" name="Picture 2" descr="Image002#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4013" y="4054475"/>
            <a:ext cx="3430587" cy="2574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6554" name="Text Box 3"/>
          <p:cNvSpPr txBox="1">
            <a:spLocks noChangeArrowheads="1"/>
          </p:cNvSpPr>
          <p:nvPr/>
        </p:nvSpPr>
        <p:spPr bwMode="auto">
          <a:xfrm>
            <a:off x="3200400" y="4054475"/>
            <a:ext cx="28956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800">
                <a:solidFill>
                  <a:schemeClr val="bg1"/>
                </a:solidFill>
                <a:latin typeface="Limon S1" pitchFamily="2" charset="0"/>
              </a:rPr>
              <a:t>sßanIy_bWt</a:t>
            </a:r>
          </a:p>
        </p:txBody>
      </p:sp>
      <p:sp>
        <p:nvSpPr>
          <p:cNvPr id="90121" name="Rectangle 17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3635375" y="8366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6550" grpId="0"/>
      <p:bldP spid="236552" grpId="0"/>
      <p:bldP spid="23655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F3B22-E798-4E83-8B70-2EEA17ED0EEA}" type="slidenum">
              <a:rPr lang="en-US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6934200" cy="304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600" b="1">
                <a:latin typeface="Limon S1" pitchFamily="2" charset="0"/>
              </a:rPr>
              <a:t>EfTaMRbcaMqñaM</a:t>
            </a:r>
          </a:p>
          <a:p>
            <a:pPr algn="ctr"/>
            <a:r>
              <a:rPr lang="fr-FR" sz="9600" b="1">
                <a:latin typeface="Limon S1" pitchFamily="2" charset="0"/>
              </a:rPr>
              <a:t>sßanIy_bUm</a:t>
            </a:r>
            <a:endParaRPr lang="en-US" sz="9600" b="1">
              <a:latin typeface="Limon S1" pitchFamily="2" charset="0"/>
            </a:endParaRPr>
          </a:p>
        </p:txBody>
      </p:sp>
      <p:sp>
        <p:nvSpPr>
          <p:cNvPr id="228358" name="ZoneTexte 7"/>
          <p:cNvSpPr txBox="1">
            <a:spLocks noChangeArrowheads="1"/>
          </p:cNvSpPr>
          <p:nvPr/>
        </p:nvSpPr>
        <p:spPr bwMode="auto">
          <a:xfrm>
            <a:off x="2700338" y="4994275"/>
            <a:ext cx="3352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u="sng">
                <a:latin typeface="Limon S1" pitchFamily="2" charset="0"/>
              </a:rPr>
              <a:t>karEbgEck</a:t>
            </a:r>
          </a:p>
        </p:txBody>
      </p:sp>
      <p:sp>
        <p:nvSpPr>
          <p:cNvPr id="91141" name="Rectangle 13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91142" name="Rectangle 11"/>
          <p:cNvSpPr>
            <a:spLocks noChangeArrowheads="1"/>
          </p:cNvSpPr>
          <p:nvPr/>
        </p:nvSpPr>
        <p:spPr bwMode="auto">
          <a:xfrm>
            <a:off x="3635375" y="7651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28358" grpId="0" build="allAtOnce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BAFD5-B97B-433F-BA14-FB9644D1491F}" type="slidenum">
              <a:rPr lang="en-US"/>
              <a:pPr>
                <a:defRPr/>
              </a:pPr>
              <a:t>84</a:t>
            </a:fld>
            <a:endParaRPr lang="en-US" dirty="0"/>
          </a:p>
        </p:txBody>
      </p:sp>
      <p:pic>
        <p:nvPicPr>
          <p:cNvPr id="114" name="Picture 121" descr="Scan0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7620000" cy="4235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3924300" y="1773238"/>
            <a:ext cx="1655763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4210050" y="1666875"/>
            <a:ext cx="1149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3200" b="1" u="sng">
                <a:latin typeface="Limon S1" pitchFamily="2" charset="0"/>
              </a:rPr>
              <a:t>karEbgEck</a:t>
            </a:r>
          </a:p>
        </p:txBody>
      </p:sp>
      <p:sp>
        <p:nvSpPr>
          <p:cNvPr id="92166" name="Rectangle 12"/>
          <p:cNvSpPr>
            <a:spLocks noChangeArrowheads="1"/>
          </p:cNvSpPr>
          <p:nvPr/>
        </p:nvSpPr>
        <p:spPr bwMode="auto">
          <a:xfrm>
            <a:off x="3035300" y="-196850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92167" name="Rectangle 11"/>
          <p:cNvSpPr>
            <a:spLocks noChangeArrowheads="1"/>
          </p:cNvSpPr>
          <p:nvPr/>
        </p:nvSpPr>
        <p:spPr bwMode="auto">
          <a:xfrm>
            <a:off x="3635375" y="83661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 animBg="1"/>
      <p:bldP spid="942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ADE6C-F49E-482B-8022-C51B6F791286}" type="slidenum">
              <a:rPr lang="en-US"/>
              <a:pPr>
                <a:defRPr/>
              </a:pPr>
              <a:t>85</a:t>
            </a:fld>
            <a:endParaRPr lang="en-US" dirty="0"/>
          </a:p>
        </p:txBody>
      </p:sp>
      <p:pic>
        <p:nvPicPr>
          <p:cNvPr id="237571" name="Picture 6" descr="Sopha pump Ouvrage répartiteur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476500"/>
            <a:ext cx="3548063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7572" name="Picture 3" descr="Sopha Pump passerelle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1938" y="2476500"/>
            <a:ext cx="3548062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-76200" y="466725"/>
            <a:ext cx="305911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37574" name="Text Box 4"/>
          <p:cNvSpPr txBox="1">
            <a:spLocks noChangeArrowheads="1"/>
          </p:cNvSpPr>
          <p:nvPr/>
        </p:nvSpPr>
        <p:spPr bwMode="auto">
          <a:xfrm>
            <a:off x="228600" y="4581525"/>
            <a:ext cx="3124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>
                <a:solidFill>
                  <a:schemeClr val="bg1"/>
                </a:solidFill>
                <a:latin typeface="Limon S1" pitchFamily="2" charset="0"/>
              </a:rPr>
              <a:t>karEbgEck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  <a:endParaRPr lang="fr-FR" sz="280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93191" name="Text Box 2"/>
          <p:cNvSpPr txBox="1">
            <a:spLocks noChangeArrowheads="1"/>
          </p:cNvSpPr>
          <p:nvPr/>
        </p:nvSpPr>
        <p:spPr bwMode="auto">
          <a:xfrm>
            <a:off x="3581400" y="457200"/>
            <a:ext cx="3059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37576" name="Text Box 1"/>
          <p:cNvSpPr txBox="1">
            <a:spLocks noChangeArrowheads="1"/>
          </p:cNvSpPr>
          <p:nvPr/>
        </p:nvSpPr>
        <p:spPr bwMode="auto">
          <a:xfrm>
            <a:off x="5486400" y="4581525"/>
            <a:ext cx="3124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>
                <a:solidFill>
                  <a:schemeClr val="bg1"/>
                </a:solidFill>
                <a:latin typeface="Limon S1" pitchFamily="2" charset="0"/>
              </a:rPr>
              <a:t>RckcUlEbgEck</a:t>
            </a:r>
            <a:r>
              <a:rPr lang="en-US"/>
              <a:t> </a:t>
            </a:r>
            <a:endParaRPr lang="fr-FR"/>
          </a:p>
        </p:txBody>
      </p:sp>
      <p:sp>
        <p:nvSpPr>
          <p:cNvPr id="9319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3194" name="Rectangle 8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3195" name="Rectangle 10"/>
          <p:cNvSpPr>
            <a:spLocks noChangeArrowheads="1"/>
          </p:cNvSpPr>
          <p:nvPr/>
        </p:nvSpPr>
        <p:spPr bwMode="auto">
          <a:xfrm>
            <a:off x="0" y="2619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endParaRPr lang="en-US">
              <a:latin typeface="Constantia" pitchFamily="18" charset="0"/>
            </a:endParaRPr>
          </a:p>
        </p:txBody>
      </p:sp>
      <p:sp>
        <p:nvSpPr>
          <p:cNvPr id="93197" name="Rectangle 19"/>
          <p:cNvSpPr>
            <a:spLocks noChangeArrowheads="1"/>
          </p:cNvSpPr>
          <p:nvPr/>
        </p:nvSpPr>
        <p:spPr bwMode="auto">
          <a:xfrm>
            <a:off x="3035300" y="-52388"/>
            <a:ext cx="2760663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93198" name="Rectangle 11"/>
          <p:cNvSpPr>
            <a:spLocks noChangeArrowheads="1"/>
          </p:cNvSpPr>
          <p:nvPr/>
        </p:nvSpPr>
        <p:spPr bwMode="auto">
          <a:xfrm>
            <a:off x="3563938" y="90805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/>
      <p:bldP spid="23757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3A8BB-B035-4C05-89DF-F855EDFFE886}" type="slidenum">
              <a:rPr lang="en-US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0" y="80963"/>
            <a:ext cx="9144000" cy="670560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fr-FR" sz="3200" b="1" u="sng">
                <a:latin typeface="Limon S1" pitchFamily="2" charset="0"/>
              </a:rPr>
              <a:t>slakb½Rtkargar</a:t>
            </a:r>
          </a:p>
          <a:p>
            <a:pPr algn="ctr">
              <a:lnSpc>
                <a:spcPct val="70000"/>
              </a:lnSpc>
            </a:pPr>
            <a:r>
              <a:rPr lang="fr-FR" sz="3200" b="1" u="sng">
                <a:latin typeface="Limon S1" pitchFamily="2" charset="0"/>
              </a:rPr>
              <a:t>EfTaMsßanIy_bUm</a:t>
            </a:r>
          </a:p>
          <a:p>
            <a:pPr algn="ctr">
              <a:lnSpc>
                <a:spcPct val="70000"/>
              </a:lnSpc>
            </a:pPr>
            <a:r>
              <a:rPr lang="fr-FR" sz="2800" b="1" u="sng">
                <a:latin typeface="Limon S1" pitchFamily="2" charset="0"/>
              </a:rPr>
              <a:t>EfTaMsMNg;Eckcay</a:t>
            </a:r>
            <a:endParaRPr lang="fr-FR" sz="2800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                            kalbriecäT&gt;&gt;&gt;&gt;&gt;&gt;&gt;&gt;&gt;&gt;&gt;&gt;&gt;&gt;&gt;&gt;&gt;&gt;&gt;&gt;&gt;&gt;&gt;&gt;&gt;&gt;&gt;&gt;&gt;&gt;&gt;&gt;&gt;&gt;&gt;&gt;&gt;&gt;&gt;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sßanIy_bUmelx&gt;&gt;&gt;&gt;&gt;&gt;&gt;&gt;&gt;&gt;&gt;&gt;&gt;&gt;&gt;&gt;&gt;&gt;&gt;&gt;&gt;&gt;&gt;&gt;&gt;&gt;&gt;&gt;&gt;&gt;&gt;&gt;&gt;&gt;&gt;&gt;&gt;&gt;&gt;&gt;&gt;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RbEvg&gt;&gt;&gt;&gt;&gt;&gt;&gt;&gt;&gt;&gt;&gt;&gt;&gt;&gt;&gt;&gt;&gt;&gt;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                          TTwg&gt;&gt;&gt;&gt;&gt;&gt;&gt;&gt;&gt;&gt;&gt;&gt;&gt;&gt;&gt;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           kMBs;&gt;&gt;&gt;&gt;&gt;&gt;&gt;&gt;&gt;&gt;&gt;&gt;&gt;&gt;&gt;&gt;&gt;&gt;&gt;&gt;&gt;&gt;&gt;&gt;&gt;&gt;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u="sng">
                <a:latin typeface="Limon S1" pitchFamily="2" charset="0"/>
              </a:rPr>
              <a:t>kargar)anbMeBj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RcUtedayExVvRbLaypÁt;pÁg;Twk ³ RbEvg&gt;&gt;&gt;&gt;&gt;&gt;&gt;&gt;&gt;&gt;&gt;&gt;&gt;&gt;&gt;&gt;&gt;&gt;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  épÞRkLa&gt;&gt;&gt;&gt;&gt;&gt;&gt;&gt;&gt;&gt;&gt;&gt;&gt;&gt;&gt;&gt;&gt;&gt;&gt;&gt;&gt;&gt;&gt;&gt;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RtYtBinitüKuNPaBebtugGarem:&gt;&gt;&gt;&gt;&gt;&gt;&gt;&gt;&gt;&gt;&gt;&gt;&gt;&gt;&gt;&gt;&gt;&gt;&gt;&gt;&gt;&gt;&gt;&gt;&gt;&gt;&gt;&gt;ema:g/               ebIcaM)ac;b:HeLIgvij&gt;&gt;&gt;&gt;&gt;&gt;&gt;&gt;&gt;&gt;&gt;&gt;&gt;&gt;&gt;&gt;&gt;&gt;&gt;&gt;&gt;&gt;&gt;&gt;&gt;&gt;&gt;&gt;&gt;&gt;&gt;ema:g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RtYtBinitüRbB½nbiTebIkTVar&gt;&gt;&gt;&gt;&gt;&gt;&gt;&gt;&gt;&gt;&gt;&gt;&gt;&gt;&gt;&gt;&gt;&gt;&gt;&gt;&gt;&gt;&gt;&gt;&gt;&gt;&gt;&gt;&gt;&gt;&gt;&gt;&gt;&gt;ema:g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dUrr:gekAs‘U ³ cMnYn&gt;&gt;&gt;&gt;&gt;&gt;&gt;&gt;&gt;&gt;&gt;&gt;&gt;&gt;&gt;&gt;&gt;&gt;&gt;&gt;&gt;&gt;&gt;&gt;&gt;ray/                                          RbEvgRtYt&gt;&gt;&gt;&gt;&gt;&gt;&gt;&gt;&gt;&gt;&gt;&gt;&gt;&gt;&gt;&gt;&gt;&gt;&gt;&gt;&gt;&gt;&gt;&gt;&gt;&gt;&gt;&gt;&gt;&gt;&gt;&gt;&gt;&gt;&gt;&gt;&gt;&gt;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edaHTVarecj vis nigRKibsMrab;elIk ³ cMnYn&gt;&gt;&gt;&gt;&gt;&gt;&gt;&gt;&gt;&gt;&gt;&gt;&gt;&gt;&gt;&gt;&gt;&gt;&gt;&gt;&gt;&gt;&gt;&gt;&gt;&gt;&gt;&gt;&gt;&gt;&gt;&gt;&gt;&gt;&gt;&gt;&gt;&gt;&gt;&gt;&gt;&gt;&gt;&gt;ema:g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xat;rMlIgTVar niglabfñaMCafµIeLIgvij ³ épÞRkLa&gt;&gt;&gt;&gt;&gt;&gt;&gt;&gt;&gt;&gt;&gt;&gt;&gt;&gt;&gt;&gt;&gt;&gt;&gt;&gt;&gt;&gt;&gt;&gt;&gt;&gt;&gt;&gt;&gt;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&gt;&gt;&gt;&gt;&gt;&gt;&gt;&gt;&gt;&gt;&gt;&gt;&gt;&gt;&gt;&gt;&gt;&gt;ema:g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labxøaj;eKaRKibsMrab;elIk ³ eRbgrMGil&gt;&gt;&gt;&gt;&gt;&gt;&gt;&gt;&gt;&gt;&gt;&gt;&gt;&gt;&gt;&gt;&gt;&gt;&gt;&gt;&gt;&gt;&gt;&gt;&gt;liRt             RbePTeRbgrMGil&gt;&gt;&gt;&gt;&gt;&gt;&gt;&gt;&gt;&gt;&gt;&gt;&gt;&gt;&gt;&gt;&gt;&gt;&gt;&gt;&gt;&gt;&gt;&gt;&gt;&gt;&gt;&gt;ray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RtYtBinitüvis ³ cMnYn&gt;&gt;&gt;&gt;&gt;&gt;&gt;&gt;&gt;&gt;&gt;&gt;&gt;&gt;&gt;&gt;&gt;&gt;&gt;ray/                                            KuNPaB&gt;&gt;&gt;&gt;&gt;&gt;&gt;&gt;&gt;&gt;&gt;&gt;&gt;&gt;&gt;&gt;&gt;&gt;&gt;&gt;&gt;&gt;&gt;&gt;&gt;&gt;&gt;&gt;&gt;&gt;&gt;&gt;&gt;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</a:t>
            </a:r>
            <a:r>
              <a:rPr lang="en-US" sz="2800">
                <a:latin typeface="Limon S1" pitchFamily="2" charset="0"/>
              </a:rPr>
              <a:t>ema:g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vislabxøaj;eKa ³ xøaj;eKa&gt;&gt;&gt;&gt;&gt;&gt;&gt;&gt;&gt;&gt;&gt;&gt;&gt;&gt;&gt;&gt;&gt;&gt;&gt;&gt;&gt;&gt;&gt;&gt;&gt;&gt;&gt;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r>
              <a:rPr lang="en-US" sz="2800">
                <a:latin typeface="Limon S1" pitchFamily="2" charset="0"/>
              </a:rPr>
              <a:t>               RbePTxøaj;eKa ³&gt;&gt;&gt;&gt;&gt;&gt;&gt;&gt;&gt;&gt;&gt;&gt;&gt;&gt;&gt;&gt;&gt;&gt;&gt;&gt;&gt;&gt;&gt;&gt;&gt;&gt;&gt;&gt;&gt;&gt;&gt;&gt;&gt;&gt;&gt;&gt;&gt;&gt;&gt;&gt;&gt;&gt;&gt;&gt;&gt;&gt;&gt;&gt;ray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kt;sMKal;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htßelxaRbFankardæan</a:t>
            </a: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 algn="just">
              <a:spcAft>
                <a:spcPts val="1000"/>
              </a:spcAft>
            </a:pPr>
            <a:endParaRPr lang="fr-FR" sz="1000">
              <a:latin typeface="Constantia" pitchFamily="18" charset="0"/>
            </a:endParaRPr>
          </a:p>
          <a:p>
            <a:pPr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1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8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8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8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8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85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85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85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85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85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allAtOnce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3070B-10F0-40A1-8571-A740DAB8CC3B}" type="slidenum">
              <a:rPr lang="en-US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23961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r)aykarN_kargar</a:t>
            </a:r>
          </a:p>
          <a:p>
            <a:pPr algn="ctr">
              <a:lnSpc>
                <a:spcPct val="70000"/>
              </a:lnSpc>
            </a:pPr>
            <a:r>
              <a:rPr lang="en-US" sz="3000" b="1" u="sng">
                <a:latin typeface="Limon S1" pitchFamily="2" charset="0"/>
              </a:rPr>
              <a:t>EfTaMsßanIy_bUm</a:t>
            </a:r>
          </a:p>
          <a:p>
            <a:pPr algn="ctr">
              <a:lnSpc>
                <a:spcPct val="70000"/>
              </a:lnSpc>
            </a:pPr>
            <a:r>
              <a:rPr lang="en-US" sz="3000" b="1" u="sng">
                <a:latin typeface="Limon S1" pitchFamily="2" charset="0"/>
              </a:rPr>
              <a:t>EfTaMsMNg;Eckcay</a:t>
            </a:r>
            <a:endParaRPr lang="fr-FR" sz="3000" b="1" u="sng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lakb½Rtkargarelx&gt;&gt;&gt;&gt;&gt;&gt;&gt;&gt;&gt;&gt;&gt;&gt;&gt;&gt;&gt;&gt;&gt;&gt;&gt;&gt;&gt;&gt;&gt;&gt;&gt;&gt;&gt;&gt;&gt;&gt;&gt;&gt;&gt;&gt;&gt;&gt;&gt;&gt;&gt;&gt;&gt;&gt;&gt;&gt;&gt;&gt;&gt;&gt;&gt;&gt;&gt;&gt;&gt;&gt;&gt;&gt;&gt;&gt;&gt;&gt;&gt;&gt;kalbriecäT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sßanIy_bUmelx&gt;&gt;&gt;&gt;&gt;&gt;&gt;&gt;&gt;&gt;&gt;&gt;&gt;&gt;&gt;&gt;&gt;&gt;&gt;&gt;&gt;&gt;&gt;&gt;&gt;&gt;&gt;&gt;&gt;&gt;&gt;&gt;&gt;&gt;&gt;&gt;&gt;&gt;&gt;&gt;&gt;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sßanPaB&gt;&gt;&gt;&gt;&gt;&gt;&gt;&gt;&gt;&gt;&gt;&gt;&gt;&gt;&gt;&gt;&gt;&gt;&gt;&gt;&gt;&gt;&gt;&gt;&gt;&gt;&gt;&gt;&gt;&gt;&gt;&gt;&gt;&gt;&gt;&gt;&gt;&gt;&gt;&gt;&gt;&gt;	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RbEvg&gt;&gt;&gt;&gt;&gt;&gt;&gt;&gt;&gt;&gt;&gt;&gt;&gt;&gt;&gt;&gt;&gt;&gt;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                            TTwg&gt;&gt;&gt;&gt;&gt;&gt;&gt;&gt;&gt;&gt;&gt;&gt;&gt;&gt;&gt;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                         kMBs;&gt;&gt;&gt;&gt;&gt;&gt;&gt;&gt;&gt;&gt;&gt;&gt;&gt;&gt;&gt;&gt;&gt;&gt;&gt;&gt;&gt;&gt;&gt;&gt;&gt;&gt;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endParaRPr lang="fr-FR" sz="1400">
              <a:latin typeface="Arial Unicode MS" pitchFamily="34" charset="-128"/>
            </a:endParaRPr>
          </a:p>
          <a:p>
            <a:pPr algn="ctr">
              <a:lnSpc>
                <a:spcPct val="70000"/>
              </a:lnSpc>
            </a:pPr>
            <a:r>
              <a:rPr lang="en-US" sz="2800" b="1" u="sng">
                <a:latin typeface="Limon S1" pitchFamily="2" charset="0"/>
              </a:rPr>
              <a:t>sßanPaBGakasFatu</a:t>
            </a:r>
            <a:endParaRPr lang="en-US" sz="2800" b="1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RBHGaTitü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                 BBk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r>
              <a:rPr lang="en-US" sz="2800">
                <a:latin typeface="Limon S1" pitchFamily="2" charset="0"/>
              </a:rPr>
              <a:t>	                            ePøóg</a:t>
            </a:r>
            <a:r>
              <a:rPr lang="en-US" sz="2800">
                <a:latin typeface="Limon S1" pitchFamily="2" charset="0"/>
                <a:sym typeface="Wingdings 2" pitchFamily="18" charset="2"/>
              </a:rPr>
              <a:t></a:t>
            </a:r>
            <a:endParaRPr lang="fr-FR" sz="2800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sz="2800" b="1">
                <a:latin typeface="Limon S1" pitchFamily="2" charset="0"/>
              </a:rPr>
              <a:t>kargar)anbMeBj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RcUtedayExVvRbLaypÁt;pÁg;Twk ³ RbEvg&gt;&gt;&gt;&gt;&gt;&gt;&gt;&gt;&gt;&gt;&gt;&gt;&gt;&gt;&gt;&gt;&gt;&gt;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m</a:t>
            </a:r>
            <a:r>
              <a:rPr lang="en-US" sz="2800">
                <a:latin typeface="Limon S1" pitchFamily="2" charset="0"/>
              </a:rPr>
              <a:t>                              épÞRkLa&gt;&gt;&gt;&gt;&gt;&gt;&gt;&gt;&gt;&gt;&gt;&gt;&gt;&gt;&gt;&gt;&gt;&gt;&gt;&gt;&gt;&gt;&gt;&gt;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&gt;&gt;&gt;&gt;&gt;&gt;&gt;&gt;&gt;&gt;&gt;&gt;&gt;&gt;&gt;&gt;&gt;&gt;ema:g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RtYtBinitüKuNPaBebtugGarem:&gt;&gt;&gt;&gt;&gt;&gt;&gt;&gt;&gt;&gt;&gt;&gt;&gt;&gt;&gt;&gt;&gt;&gt;&gt;&gt;&gt;&gt;&gt;&gt;&gt;&gt;&gt;&gt;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….</a:t>
            </a:r>
            <a:r>
              <a:rPr lang="en-US" sz="2800">
                <a:latin typeface="Limon S1" pitchFamily="2" charset="0"/>
              </a:rPr>
              <a:t>ema:g/                         ebIcaM)ac;b:HeLIgvij&gt;&gt;&gt;&gt;&gt;&gt;&gt;&gt;&gt;&gt;&gt;&gt;&gt;&gt;&gt;&gt;&gt;&gt;&gt;&gt;&gt;&gt;&gt;&gt;&gt;&gt;&gt;&gt;&gt;&gt;&gt; ema:g</a:t>
            </a:r>
          </a:p>
          <a:p>
            <a:pPr>
              <a:lnSpc>
                <a:spcPct val="60000"/>
              </a:lnSpc>
            </a:pPr>
            <a:r>
              <a:rPr lang="en-US" sz="2800">
                <a:latin typeface="Limon S1" pitchFamily="2" charset="0"/>
              </a:rPr>
              <a:t>RtYtBinitüRbB½nbiTebIkTVar&gt;&gt;&gt;&gt;&gt;&gt;&gt;&gt;&gt;&gt;&gt;&gt;&gt;&gt;&gt;&gt;&gt;&gt;&gt;&gt;&gt;&gt;&gt;&gt;&gt;&gt;&gt;&gt;&gt;&gt;&gt;&gt;&gt;&gt;ema:g</a:t>
            </a:r>
          </a:p>
          <a:p>
            <a:pPr>
              <a:lnSpc>
                <a:spcPct val="50000"/>
              </a:lnSpc>
            </a:pPr>
            <a:r>
              <a:rPr lang="en-US" sz="2800">
                <a:latin typeface="Limon S1" pitchFamily="2" charset="0"/>
              </a:rPr>
              <a:t>dUrr:gekAs‘U ³ cMnYn&gt;&gt;&gt;&gt;&gt;&gt;&gt;&gt;&gt;&gt;&gt;&gt;&gt;&gt;&gt;&gt;&gt;&gt;&gt;&gt;&gt;&gt;&gt;&gt;&gt;ray/                                                 RbEvgRtYt&gt;&gt;&gt;&gt;&gt;&gt;&gt;&gt;&gt;&gt;&gt;&gt;&gt;&gt;&gt;&gt;&gt;&gt;&gt;&gt;&gt;&gt;&gt;&gt;&gt;&gt;&gt;&gt;&gt;&gt;&gt;&gt;&gt;&gt;&gt;&gt;&gt;&gt;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……..m</a:t>
            </a:r>
          </a:p>
          <a:p>
            <a:pPr>
              <a:lnSpc>
                <a:spcPct val="50000"/>
              </a:lnSpc>
            </a:pPr>
            <a:r>
              <a:rPr lang="en-US" sz="2800">
                <a:latin typeface="Limon S1" pitchFamily="2" charset="0"/>
              </a:rPr>
              <a:t>edaHTVarecj vis nigRKibsMrab;elIk ³ cMnYn&gt;&gt;&gt;&gt;&gt;&gt;&gt;&gt;&gt;&gt;&gt;&gt;&gt;&gt;&gt;&gt;&gt;&gt;&gt;&gt;&gt;&gt;&gt;&gt;&gt;&gt;&gt;&gt;&gt;&gt;&gt;&gt;&gt;&gt;&gt;&gt;&gt;&gt;&gt;&gt;&gt;&gt;&gt;&gt;&gt;&gt;&gt;&gt;ema:g</a:t>
            </a:r>
          </a:p>
          <a:p>
            <a:pPr>
              <a:lnSpc>
                <a:spcPct val="50000"/>
              </a:lnSpc>
            </a:pPr>
            <a:r>
              <a:rPr lang="en-US" sz="2800">
                <a:latin typeface="Limon S1" pitchFamily="2" charset="0"/>
              </a:rPr>
              <a:t>xat;rMlIgTVar niglabfñaMCafµIeLIgvij ³ épÞRkLa&gt;&gt;&gt;&gt;&gt;&gt;&gt;&gt;&gt;&gt;&gt;&gt;&gt;&gt;&gt;&gt;&gt;&gt;&gt;&gt;&gt;&gt;&gt;&gt;&gt;&gt;&gt;&gt;&gt; </a:t>
            </a:r>
            <a:r>
              <a:rPr lang="en-US" sz="1400">
                <a:latin typeface="Arial Unicode MS" pitchFamily="34" charset="-128"/>
              </a:rPr>
              <a:t>m2</a:t>
            </a:r>
            <a:r>
              <a:rPr lang="en-US" sz="2800">
                <a:latin typeface="Limon S1" pitchFamily="2" charset="0"/>
              </a:rPr>
              <a:t> &gt;&gt;&gt;&gt;&gt;&gt;&gt;&gt;&gt;&gt;&gt;&gt;&gt;&gt;&gt;&gt;&gt;&gt;ema:g</a:t>
            </a:r>
          </a:p>
          <a:p>
            <a:pPr>
              <a:lnSpc>
                <a:spcPct val="50000"/>
              </a:lnSpc>
            </a:pPr>
            <a:r>
              <a:rPr lang="en-US" sz="2800">
                <a:latin typeface="Limon S1" pitchFamily="2" charset="0"/>
              </a:rPr>
              <a:t>labxøaj;eKaRKibsMrab;elIk ³ eRbgrMGil&gt;&gt;&gt;&gt;&gt;&gt;&gt;&gt;&gt;&gt;&gt;&gt;&gt;&gt;&gt;&gt;&gt;&gt;&gt;&gt;&gt;&gt;&gt;&gt;&gt;liRt                   RbePTeRbgrMGil&gt;&gt;&gt;&gt;&gt;&gt;&gt;&gt;&gt;&gt;&gt;&gt;&gt;&gt;&gt;&gt;&gt;&gt;&gt;&gt;&gt;&gt;&gt;&gt;&gt;&gt;&gt;&gt;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……..</a:t>
            </a:r>
            <a:r>
              <a:rPr lang="en-US" sz="2800">
                <a:latin typeface="Limon S1" pitchFamily="2" charset="0"/>
              </a:rPr>
              <a:t>ray</a:t>
            </a:r>
          </a:p>
          <a:p>
            <a:pPr>
              <a:lnSpc>
                <a:spcPct val="50000"/>
              </a:lnSpc>
            </a:pPr>
            <a:r>
              <a:rPr lang="en-US" sz="2800">
                <a:latin typeface="Limon S1" pitchFamily="2" charset="0"/>
              </a:rPr>
              <a:t>RtYtBinitüvis ³ cMnYn&gt;&gt;&gt;&gt;&gt;&gt;&gt;&gt;&gt;&gt;&gt;&gt;&gt;&gt;&gt;&gt;&gt;&gt;&gt;ray/                                                 KuNPaB&gt;&gt;&gt;&gt;&gt;&gt;&gt;&gt;&gt;&gt;&gt;&gt;&gt;&gt;&gt;&gt;&gt;&gt;&gt;&gt;&gt;&gt;&gt;&gt;&gt;&gt;&gt;&gt;&gt;&gt;&gt;&gt;&gt;&gt;ema:g</a:t>
            </a:r>
          </a:p>
          <a:p>
            <a:pPr>
              <a:lnSpc>
                <a:spcPct val="50000"/>
              </a:lnSpc>
            </a:pPr>
            <a:r>
              <a:rPr lang="en-US" sz="2800">
                <a:latin typeface="Limon S1" pitchFamily="2" charset="0"/>
              </a:rPr>
              <a:t>vislabxøaj;eKa ³ xøaj;eKa&gt;&gt;&gt;&gt;&gt;&gt;&gt;&gt;&gt;&gt;&gt;&gt;&gt;&gt;&gt;&gt;&gt;&gt;&gt;&gt;&gt;&gt;&gt;&gt;&gt;&gt;&gt;</a:t>
            </a:r>
            <a:r>
              <a:rPr lang="en-US" sz="1400">
                <a:latin typeface="Arial Unicode MS" pitchFamily="34" charset="-128"/>
              </a:rPr>
              <a:t>kg</a:t>
            </a:r>
            <a:r>
              <a:rPr lang="en-US" sz="2800">
                <a:latin typeface="Limon S1" pitchFamily="2" charset="0"/>
              </a:rPr>
              <a:t>                                     RbePTxøaj;eKa ³&gt;&gt;&gt;&gt;&gt;&gt;&gt;&gt;&gt;&gt;&gt;&gt;&gt;&gt;&gt;&gt;&gt;&gt;&gt;&gt;&gt;&gt;&gt;&gt;&gt;&gt;&gt;&gt;&gt;&gt;&gt;&gt;&gt;&gt;&gt;&gt;&gt;&gt;ray</a:t>
            </a:r>
            <a:endParaRPr lang="fr-FR" sz="2800">
              <a:latin typeface="Limon S1" pitchFamily="2" charset="0"/>
            </a:endParaRPr>
          </a:p>
          <a:p>
            <a:pPr>
              <a:lnSpc>
                <a:spcPct val="50000"/>
              </a:lnSpc>
            </a:pPr>
            <a:r>
              <a:rPr lang="pt-PT" sz="2800" b="1">
                <a:latin typeface="Limon S1" pitchFamily="2" charset="0"/>
              </a:rPr>
              <a:t>brikçareRbIR)as;</a:t>
            </a:r>
            <a:r>
              <a:rPr lang="pt-PT" sz="2800">
                <a:latin typeface="Limon S1" pitchFamily="2" charset="0"/>
              </a:rPr>
              <a:t>							</a:t>
            </a:r>
            <a:r>
              <a:rPr lang="pt-PT" sz="2800" b="1">
                <a:latin typeface="Limon S1" pitchFamily="2" charset="0"/>
              </a:rPr>
              <a:t>eRbg\nn³eRbIGs;</a:t>
            </a:r>
            <a:endParaRPr lang="fr-FR" sz="2800" b="1">
              <a:latin typeface="Limon S1" pitchFamily="2" charset="0"/>
            </a:endParaRPr>
          </a:p>
          <a:p>
            <a:pPr>
              <a:lnSpc>
                <a:spcPct val="5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5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50000"/>
              </a:lnSpc>
            </a:pPr>
            <a:r>
              <a:rPr lang="fr-FR" sz="2800">
                <a:latin typeface="Limon S1" pitchFamily="2" charset="0"/>
              </a:rPr>
              <a:t>&gt;&gt;&gt;&gt;&gt;&gt;&gt;&gt;&gt;&gt;&gt;&gt;&gt;&gt;&gt;&gt;&gt;&gt;&gt;&gt;&gt;&gt;&gt;&gt;&gt;&gt;&gt;&gt;&gt;&gt;&gt;&gt;&gt;&gt;&gt;&gt;&gt;&gt;&gt;&gt;&gt;&gt;ema:g					&gt;&gt;&gt;&gt;&gt;&gt;&gt;&gt;&gt;&gt;&gt;&gt;&gt;&gt;&gt;&gt;&gt;&gt;&gt;&gt;&gt;&gt;&gt;&gt;&gt;&gt;&gt;&gt;&gt;&gt;&gt;&gt;&gt;&gt;&gt;&gt;&gt;&gt;&gt;&gt;&gt;&gt;&gt;liRt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 sz="2800">
                <a:latin typeface="Limon S1" pitchFamily="2" charset="0"/>
              </a:rPr>
              <a:t>kt;sMKal;</a:t>
            </a:r>
            <a:endParaRPr lang="en-US" sz="2800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eQµaHRbFankardæan</a:t>
            </a:r>
          </a:p>
          <a:p>
            <a:pPr>
              <a:lnSpc>
                <a:spcPct val="70000"/>
              </a:lnSpc>
            </a:pPr>
            <a:r>
              <a:rPr lang="en-US" sz="2800">
                <a:latin typeface="Limon S1" pitchFamily="2" charset="0"/>
              </a:rPr>
              <a:t>htßelxaRbFankardæan</a:t>
            </a: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2800">
              <a:latin typeface="Limon S1" pitchFamily="2" charset="0"/>
            </a:endParaRPr>
          </a:p>
          <a:p>
            <a:pPr algn="just">
              <a:spcAft>
                <a:spcPts val="1000"/>
              </a:spcAft>
            </a:pPr>
            <a:endParaRPr lang="fr-FR" sz="1100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 b="1" u="sng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961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24800" y="5997575"/>
            <a:ext cx="762000" cy="365125"/>
          </a:xfrm>
        </p:spPr>
        <p:txBody>
          <a:bodyPr/>
          <a:lstStyle/>
          <a:p>
            <a:pPr>
              <a:defRPr/>
            </a:pPr>
            <a:fld id="{BAEE34A5-D028-48B5-B553-9D1B1FB2E931}" type="slidenum">
              <a:rPr lang="en-US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962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6260" name="Rectangle 8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042988" y="2060575"/>
            <a:ext cx="6781800" cy="4032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8000" b="1">
              <a:latin typeface="Limon S1" pitchFamily="2" charset="0"/>
            </a:endParaRPr>
          </a:p>
          <a:p>
            <a:pPr algn="ctr"/>
            <a:r>
              <a:rPr lang="en-US" sz="8800" b="1">
                <a:latin typeface="Limon S1" pitchFamily="2" charset="0"/>
              </a:rPr>
              <a:t>karEfTaMRbcaMqñaM </a:t>
            </a:r>
          </a:p>
          <a:p>
            <a:pPr algn="ctr"/>
            <a:r>
              <a:rPr lang="en-US" sz="8800" b="1">
                <a:latin typeface="Limon S1" pitchFamily="2" charset="0"/>
              </a:rPr>
              <a:t>GrKuN¡ </a:t>
            </a:r>
            <a:endParaRPr lang="fr-FR" sz="8800" b="1">
              <a:latin typeface="Limon S1" pitchFamily="2" charset="0"/>
            </a:endParaRPr>
          </a:p>
        </p:txBody>
      </p:sp>
      <p:sp>
        <p:nvSpPr>
          <p:cNvPr id="96262" name="WordArt 11"/>
          <p:cNvSpPr>
            <a:spLocks noChangeArrowheads="1" noChangeShapeType="1" noTextEdit="1"/>
          </p:cNvSpPr>
          <p:nvPr/>
        </p:nvSpPr>
        <p:spPr bwMode="auto">
          <a:xfrm>
            <a:off x="3995738" y="2422525"/>
            <a:ext cx="10080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latin typeface="Limon S1"/>
              </a:rPr>
              <a:t>cb;</a:t>
            </a:r>
          </a:p>
        </p:txBody>
      </p:sp>
      <p:sp>
        <p:nvSpPr>
          <p:cNvPr id="96263" name="Rectangle 13"/>
          <p:cNvSpPr>
            <a:spLocks noChangeArrowheads="1"/>
          </p:cNvSpPr>
          <p:nvPr/>
        </p:nvSpPr>
        <p:spPr bwMode="auto">
          <a:xfrm>
            <a:off x="3035300" y="66675"/>
            <a:ext cx="2760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  <p:sp>
        <p:nvSpPr>
          <p:cNvPr id="96264" name="Rectangle 11"/>
          <p:cNvSpPr>
            <a:spLocks noChangeArrowheads="1"/>
          </p:cNvSpPr>
          <p:nvPr/>
        </p:nvSpPr>
        <p:spPr bwMode="auto">
          <a:xfrm>
            <a:off x="3635375" y="11969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karEfTaMRbcaMqñaM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F692A-1423-4D15-B35B-EEA8461D122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5363" name="ZoneTexte 2"/>
          <p:cNvSpPr txBox="1">
            <a:spLocks noChangeArrowheads="1"/>
          </p:cNvSpPr>
          <p:nvPr/>
        </p:nvSpPr>
        <p:spPr bwMode="auto">
          <a:xfrm>
            <a:off x="152400" y="974725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58726" name="Picture 2" descr="Entretien ouvrage 1 polder 1 Ma Ou 2004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900" y="2457450"/>
            <a:ext cx="3797300" cy="2819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8727" name="Picture 3" descr="Entretien ouvrage 1 polder 1 Ma Ou 2004 n°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457450"/>
            <a:ext cx="3810000" cy="2828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8728" name="Text Box 4"/>
          <p:cNvSpPr txBox="1">
            <a:spLocks noChangeArrowheads="1"/>
          </p:cNvSpPr>
          <p:nvPr/>
        </p:nvSpPr>
        <p:spPr bwMode="auto">
          <a:xfrm>
            <a:off x="609600" y="4697413"/>
            <a:ext cx="3429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Limon S1" pitchFamily="2" charset="0"/>
              </a:rPr>
              <a:t>EfTaMTVarenAéRBnb;¬extþRBHsIhnu¦ 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32363" y="2465388"/>
            <a:ext cx="3429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Limon S1" pitchFamily="2" charset="0"/>
              </a:rPr>
              <a:t>EfTaMTVarenAéRBnb;¬extþRBHsIhnu¦ </a:t>
            </a:r>
            <a:endParaRPr lang="fr-FR" sz="2800">
              <a:latin typeface="Limon S1" pitchFamily="2" charset="0"/>
            </a:endParaRP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3851275" y="1009650"/>
            <a:ext cx="14859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EfTaMRbcaMqñaM</a:t>
            </a: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3106738" y="-100013"/>
            <a:ext cx="2760662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bNþúHbNþal</a:t>
            </a:r>
          </a:p>
          <a:p>
            <a:pPr algn="ctr">
              <a:lnSpc>
                <a:spcPct val="80000"/>
              </a:lnSpc>
              <a:tabLst>
                <a:tab pos="5114925" algn="l"/>
              </a:tabLst>
            </a:pPr>
            <a:r>
              <a:rPr lang="en-US" sz="4000" b="1">
                <a:solidFill>
                  <a:srgbClr val="000000"/>
                </a:solidFill>
                <a:latin typeface="Limon S1" pitchFamily="2" charset="0"/>
              </a:rPr>
              <a:t>karEfTaMRbB½neRsacRsB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1869</TotalTime>
  <Words>1934</Words>
  <Application>Microsoft Office PowerPoint</Application>
  <PresentationFormat>On-screen Show (4:3)</PresentationFormat>
  <Paragraphs>1929</Paragraphs>
  <Slides>88</Slides>
  <Notes>88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9" baseType="lpstr">
      <vt:lpstr>Arial</vt:lpstr>
      <vt:lpstr>Calibri</vt:lpstr>
      <vt:lpstr>Constantia</vt:lpstr>
      <vt:lpstr>Wingdings 2</vt:lpstr>
      <vt:lpstr>Limon S1</vt:lpstr>
      <vt:lpstr>Times New Roman</vt:lpstr>
      <vt:lpstr>Wingdings</vt:lpstr>
      <vt:lpstr>Arial Unicode MS</vt:lpstr>
      <vt:lpstr>Limon F2</vt:lpstr>
      <vt:lpstr>1_Débit</vt:lpstr>
      <vt:lpstr>Débit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DAVID</dc:creator>
  <cp:lastModifiedBy>GRET-SKY</cp:lastModifiedBy>
  <cp:revision>251</cp:revision>
  <dcterms:created xsi:type="dcterms:W3CDTF">2010-02-03T02:04:19Z</dcterms:created>
  <dcterms:modified xsi:type="dcterms:W3CDTF">2011-12-08T02:40:27Z</dcterms:modified>
</cp:coreProperties>
</file>