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3" r:id="rId19"/>
    <p:sldId id="273" r:id="rId20"/>
    <p:sldId id="274" r:id="rId21"/>
    <p:sldId id="275" r:id="rId22"/>
    <p:sldId id="284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9945688" cy="6858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66"/>
    <a:srgbClr val="C511BC"/>
    <a:srgbClr val="FF9900"/>
    <a:srgbClr val="FF3300"/>
    <a:srgbClr val="95FA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006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3E393A6-D788-4AE3-A451-91BE56F3AFFA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4038" y="6513513"/>
            <a:ext cx="4310062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C75D9AD-E146-43DA-BCC5-443177D74D0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4038" y="0"/>
            <a:ext cx="431006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AB9769-8097-44B4-9870-FAACF6163D27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305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5363" y="3255963"/>
            <a:ext cx="7956550" cy="308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5100"/>
            <a:ext cx="4310063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4038" y="6515100"/>
            <a:ext cx="4310062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E821E4-330C-4096-AD8A-86EF04335E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FE8CD1-4439-43DB-98A8-6C93014AEB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C43C2A-B2C0-4A35-9394-7A6E7D6420A7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312D12-AAAF-4247-BB16-536A8568EA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EC1790-CD47-4CB6-95B9-CD52AFE8B3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853B3-1DDE-408A-A404-C7D79DBA87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98815F-6CF4-4B4C-BE4E-12C361BB4323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164E9-9C37-4802-8761-25039C807D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9AD174-E87D-4436-A7CF-EA026E5A668C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4BAC55-0E65-4D2B-9A1B-C6A4DC3622C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131894-DB9F-4B5A-9E09-58CD706D4A8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EA568F-6B6B-4731-BD9E-B8C61DA5BD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1AAF9B-041D-459D-BD7E-A286777593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E2C8B4-DE8B-4FD4-8AB2-282BD36E5C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55210E-832D-44A5-B4FD-68137EB12C0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D6A47-780F-46BE-8557-FAF229C3ADF8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4884-A3BB-468C-A6DE-CDD972857F5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C77A9-7F80-4D4B-9ABB-9679818CBFAC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BFB31-1847-4072-9226-FA34E5A83F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A223C-81E8-47C9-B114-0B51805AB899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7DE4-4DED-42AC-B9F6-9A0CD41039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4DB7-3A37-4248-8553-BF42455E2C84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E7275-5FE8-4C66-AB9B-8132071B20C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4F554-56B0-4A93-B7E8-63FBC547FCF3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E0F3E-DF2B-4582-B0E9-63F9C55A9D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1F72A-3A6B-46A5-9BB8-4060DC7FD2BD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E3E49-BF62-46AD-AB90-A12A60B92E5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CC1EF-472F-42FA-A4FB-D117B515073C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AC35C-F119-427B-9C9A-76737C2425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C6424-A4AA-4C6A-B8AC-A35ED83047EB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D1A92-5852-4E0C-85F3-0B26859AA12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96AB-8A79-44F2-813D-A9F4B6B596EA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CCEF1-0AF5-4F36-A8CA-94FD5E09A14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991D2-5D64-4253-B677-C553066676F5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633AD-10AC-4B3D-8924-0788584821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9403-CB6B-44E9-AA98-C050FDC72368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5E3EC-42E1-4895-9B8C-600648AD4F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66DB9A-3128-4300-B863-413FEC1DC7DD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74512F-EDA7-494A-8ABF-E0A1DF97794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1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28DE3-A2F2-4777-8EB7-514967CEE311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3075" name="Picture 4" descr="Logo MREM"/>
          <p:cNvPicPr>
            <a:picLocks noChangeAspect="1" noChangeArrowheads="1"/>
          </p:cNvPicPr>
          <p:nvPr/>
        </p:nvPicPr>
        <p:blipFill>
          <a:blip r:embed="rId3" cstate="email">
            <a:lum bright="12000"/>
          </a:blip>
          <a:srcRect/>
          <a:stretch>
            <a:fillRect/>
          </a:stretch>
        </p:blipFill>
        <p:spPr bwMode="auto">
          <a:xfrm>
            <a:off x="41275" y="41275"/>
            <a:ext cx="752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876925"/>
            <a:ext cx="125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Scan001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64525" y="41275"/>
            <a:ext cx="8382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803275" y="188913"/>
            <a:ext cx="7543800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RBHraCaNacRkkm&lt;úCa</a:t>
            </a:r>
          </a:p>
          <a:p>
            <a:pPr algn="ctr">
              <a:lnSpc>
                <a:spcPct val="70000"/>
              </a:lnSpc>
              <a:defRPr/>
            </a:pPr>
            <a:r>
              <a:rPr 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Cati sasna RBHmhakSRt</a:t>
            </a:r>
          </a:p>
          <a:p>
            <a:pPr algn="ctr">
              <a:lnSpc>
                <a:spcPct val="70000"/>
              </a:lnSpc>
              <a:defRPr/>
            </a:pPr>
            <a:r>
              <a:rPr lang="en-US" sz="4000" b="1" u="sng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RksYgFnFanTwk nig]tuniym</a:t>
            </a:r>
            <a:r>
              <a:rPr lang="en-US">
                <a:latin typeface="Limon S1" pitchFamily="2" charset="0"/>
              </a:rPr>
              <a:t> </a:t>
            </a:r>
          </a:p>
        </p:txBody>
      </p:sp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955675" y="1484313"/>
            <a:ext cx="7239000" cy="15938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6000" b="1" dirty="0" err="1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Limon S1" pitchFamily="2" charset="0"/>
              </a:rPr>
              <a:t>bNþúHbNþal</a:t>
            </a:r>
            <a:endParaRPr lang="en-US" sz="6000" b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FFFFFF"/>
                </a:outerShdw>
              </a:effectLst>
              <a:latin typeface="Limon S1" pitchFamily="2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  <a:latin typeface="Limon S1" pitchFamily="2" charset="0"/>
              </a:rPr>
              <a:t>karEfTaMRbB½neRsacRsB</a:t>
            </a:r>
          </a:p>
        </p:txBody>
      </p:sp>
      <p:pic>
        <p:nvPicPr>
          <p:cNvPr id="3080" name="Picture 9" descr="Entretien ouvrage 1 polder 1 Ma Ou 2004#00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667000" y="3352800"/>
            <a:ext cx="4114800" cy="25701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0" y="635476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Limon S1" pitchFamily="2" charset="0"/>
              </a:rPr>
              <a:t>vaMgsg; davIt  TIRbwkSabec©keTs</a:t>
            </a:r>
            <a:r>
              <a:rPr lang="en-US"/>
              <a:t> </a:t>
            </a:r>
          </a:p>
        </p:txBody>
      </p:sp>
      <p:sp>
        <p:nvSpPr>
          <p:cNvPr id="3082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3083" name="Text Box 14"/>
          <p:cNvSpPr txBox="1">
            <a:spLocks noChangeArrowheads="1"/>
          </p:cNvSpPr>
          <p:nvPr/>
        </p:nvSpPr>
        <p:spPr bwMode="auto">
          <a:xfrm>
            <a:off x="7543800" y="62484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latin typeface="Limon S1" pitchFamily="2" charset="0"/>
              </a:rPr>
              <a:t> ExFñÚ2009 </a:t>
            </a:r>
          </a:p>
        </p:txBody>
      </p:sp>
      <p:sp>
        <p:nvSpPr>
          <p:cNvPr id="3084" name="Text Box 15"/>
          <p:cNvSpPr txBox="1">
            <a:spLocks noChangeArrowheads="1"/>
          </p:cNvSpPr>
          <p:nvPr/>
        </p:nvSpPr>
        <p:spPr bwMode="auto">
          <a:xfrm>
            <a:off x="0" y="3429000"/>
            <a:ext cx="26638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  <a:latin typeface="Limon S1" pitchFamily="2" charset="0"/>
              </a:rPr>
              <a:t>mU:Dul 2</a:t>
            </a:r>
          </a:p>
        </p:txBody>
      </p:sp>
      <p:sp>
        <p:nvSpPr>
          <p:cNvPr id="3085" name="Text Box 10"/>
          <p:cNvSpPr txBox="1">
            <a:spLocks noChangeArrowheads="1"/>
          </p:cNvSpPr>
          <p:nvPr/>
        </p:nvSpPr>
        <p:spPr bwMode="auto">
          <a:xfrm>
            <a:off x="2411413" y="5876925"/>
            <a:ext cx="4343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Limon S1" pitchFamily="2" charset="0"/>
              </a:rPr>
              <a:t>karEfTaMsMNg;enAbu:lEDréRBnb;</a:t>
            </a:r>
          </a:p>
          <a:p>
            <a:pPr algn="ctr">
              <a:spcBef>
                <a:spcPct val="50000"/>
              </a:spcBef>
            </a:pPr>
            <a:endParaRPr lang="en-US" sz="1600">
              <a:solidFill>
                <a:srgbClr val="FF3300"/>
              </a:solidFill>
              <a:latin typeface="Limon S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9"/>
          <p:cNvSpPr>
            <a:spLocks noChangeArrowheads="1"/>
          </p:cNvSpPr>
          <p:nvPr/>
        </p:nvSpPr>
        <p:spPr bwMode="auto">
          <a:xfrm>
            <a:off x="3106738" y="-26988"/>
            <a:ext cx="2905125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  <p:pic>
        <p:nvPicPr>
          <p:cNvPr id="12291" name="Picture 2" descr="DSCF276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285875"/>
            <a:ext cx="3913187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95288" y="3716338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chemeClr val="bg1"/>
                </a:solidFill>
                <a:latin typeface="Limon S1" pitchFamily="2" charset="0"/>
              </a:rPr>
              <a:t>)ak;TMnb;eq&lt;aHeTAsMNg;</a:t>
            </a:r>
            <a:r>
              <a:rPr lang="en-US" sz="2800">
                <a:latin typeface="Limon S1" pitchFamily="2" charset="0"/>
              </a:rPr>
              <a:t> </a:t>
            </a:r>
          </a:p>
        </p:txBody>
      </p:sp>
      <p:pic>
        <p:nvPicPr>
          <p:cNvPr id="12293" name="Picture 3" descr="F:\Sauvegarde\D\Kampong Thom\O Donpao&amp; O Taphok\DSCF436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7750" y="1285875"/>
            <a:ext cx="4000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ZoneTexte 5"/>
          <p:cNvSpPr txBox="1">
            <a:spLocks noChangeArrowheads="1"/>
          </p:cNvSpPr>
          <p:nvPr/>
        </p:nvSpPr>
        <p:spPr bwMode="auto">
          <a:xfrm>
            <a:off x="4857750" y="3929063"/>
            <a:ext cx="414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TMnb;kMBug)ak;</a:t>
            </a:r>
            <a:r>
              <a:rPr lang="fr-FR" sz="2000">
                <a:latin typeface="Limon S1" pitchFamily="2" charset="0"/>
              </a:rPr>
              <a:t> </a:t>
            </a:r>
            <a:r>
              <a:rPr lang="fr-FR" sz="1200"/>
              <a:t>O’Donpao  Kompng Thom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05550"/>
            <a:ext cx="2133600" cy="476250"/>
          </a:xfrm>
        </p:spPr>
        <p:txBody>
          <a:bodyPr/>
          <a:lstStyle/>
          <a:p>
            <a:pPr>
              <a:defRPr/>
            </a:pPr>
            <a:fld id="{44F9BF9A-812E-457A-A5E0-B474894B048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228600" y="1000125"/>
            <a:ext cx="868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slakb½Rtvaytémøkargar)</a:t>
            </a:r>
            <a:r>
              <a:rPr lang="en-US" sz="60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ak;TMnb</a:t>
            </a:r>
            <a:r>
              <a:rPr lang="en-US" sz="60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;</a:t>
            </a:r>
            <a:r>
              <a:rPr lang="en-US" sz="6000" u="sng" dirty="0">
                <a:latin typeface="Limon S1" pitchFamily="2" charset="0"/>
              </a:rPr>
              <a:t> </a:t>
            </a:r>
            <a:endParaRPr lang="fr-FR" sz="6000" u="sng" dirty="0">
              <a:latin typeface="Limon S1" pitchFamily="2" charset="0"/>
            </a:endParaRP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71450" y="1930400"/>
            <a:ext cx="8839200" cy="49260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sz="3600" b="1">
                <a:latin typeface="Limon S1" pitchFamily="2" charset="0"/>
              </a:rPr>
              <a:t>slakb½RtenHGnuBaØateGaydkRsg; nigvaytémøkarxUcxat RBmTaMgTMhMkargarcaM)ac;edIm,I erobcMKuNPaBTMnb;eLIgvij.</a:t>
            </a:r>
            <a:endParaRPr lang="fr-FR" sz="3600" b="1">
              <a:latin typeface="Limon S1" pitchFamily="2" charset="0"/>
            </a:endParaRP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r>
              <a:rPr lang="en-US" sz="3600" b="1">
                <a:latin typeface="Limon S1" pitchFamily="2" charset="0"/>
              </a:rPr>
              <a:t>vaRtUvkMNt;dUecñH ³ </a:t>
            </a:r>
            <a:endParaRPr lang="fr-FR" sz="3600" b="1">
              <a:latin typeface="Limon S1" pitchFamily="2" charset="0"/>
            </a:endParaRP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0&gt; TMhMcak;bMeBjdIcaM)ac; RBmTaMgCMnYy ¬kþarsnøwkbiTTwk¼TMnb;)acBRgwgTwk¦</a:t>
            </a:r>
            <a:r>
              <a:rPr lang="en-US" sz="3400">
                <a:latin typeface="Limon S2" pitchFamily="2" charset="0"/>
              </a:rPr>
              <a:t> </a:t>
            </a:r>
            <a:endParaRPr lang="fr-FR" sz="3400">
              <a:latin typeface="Limon S2" pitchFamily="2" charset="0"/>
            </a:endParaRP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1&gt; cMnYnkmµkrcaM)ac;rYmkargar nigRbFanRkum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4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2&gt; cMnYn nigRbePeRKOgcRkcaM)ac;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3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3&gt; cMnYnrfynþEbn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4&gt; eBlevla)a:n;sµanenAkardæan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3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5&gt; témø)a:n;sµanrbs;kargar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1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6&gt; RbPBhirjb,Tan</a:t>
            </a:r>
            <a:r>
              <a:rPr lang="en-US" sz="3600">
                <a:latin typeface="Limon S1" pitchFamily="2" charset="0"/>
              </a:rPr>
              <a:t> </a:t>
            </a:r>
          </a:p>
          <a:p>
            <a:pPr algn="just">
              <a:lnSpc>
                <a:spcPct val="1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7&gt; l&gt;&gt;&gt;.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700338" y="714375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13319" name="Rectangle 13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C7BD9-F305-4BA2-BE79-648511F4E50A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8" name="ZoneTexte 6"/>
          <p:cNvSpPr txBox="1">
            <a:spLocks noChangeArrowheads="1"/>
          </p:cNvSpPr>
          <p:nvPr/>
        </p:nvSpPr>
        <p:spPr bwMode="auto">
          <a:xfrm>
            <a:off x="468313" y="0"/>
            <a:ext cx="8229600" cy="6746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fr-FR" sz="1300">
              <a:solidFill>
                <a:srgbClr val="002060"/>
              </a:solidFill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éf¶GnþraKmn_ &gt;&gt;&gt;&gt;&gt;&gt;&gt;&gt;&gt;&gt;&gt;&gt;&gt;&gt;&gt; ema:g &gt;&gt;&gt;&gt;&gt;&gt;&gt;&gt;&gt;&gt; eQµaHGñkTTYlxusRtUvkargar&gt;&gt;&gt;&gt;&gt;&gt;&gt;&gt;&gt;&gt;&gt;&gt;&gt;&gt;&gt;&gt;&gt;&gt;&gt;&gt;&gt;&gt;&gt;&gt;&gt;&gt;&gt;&gt;&gt;&gt;&gt;&gt;&gt;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eQµaHTMnb; 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TItaMg</a:t>
            </a:r>
            <a:r>
              <a:rPr lang="pt-PT" sz="1400"/>
              <a:t>GPS</a:t>
            </a:r>
            <a:r>
              <a:rPr lang="pt-PT" sz="2800">
                <a:latin typeface="Limon S1" pitchFamily="2" charset="0"/>
              </a:rPr>
              <a:t>mun)ak;Ebk </a:t>
            </a:r>
            <a:r>
              <a:rPr lang="pt-PT" sz="1400"/>
              <a:t>.................................</a:t>
            </a:r>
            <a:r>
              <a:rPr lang="pt-PT" sz="2800">
                <a:latin typeface="Limon S1" pitchFamily="2" charset="0"/>
              </a:rPr>
              <a:t>	TItaMg</a:t>
            </a:r>
            <a:r>
              <a:rPr lang="pt-PT" sz="1400"/>
              <a:t>GPS</a:t>
            </a:r>
            <a:r>
              <a:rPr lang="pt-PT" sz="2800">
                <a:latin typeface="Limon S1" pitchFamily="2" charset="0"/>
              </a:rPr>
              <a:t>eRkaykar)ak;Ebk&gt;&gt;&gt;&gt;&gt;&gt;&gt;&gt;&gt;&gt;&gt;&gt;&gt;&gt;&gt;&gt;</a:t>
            </a:r>
            <a:r>
              <a:rPr lang="en-US" sz="2800">
                <a:latin typeface="Limon S1" pitchFamily="2" charset="0"/>
              </a:rPr>
              <a:t> 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RbEvg)ak;Ebk &gt;&gt;&gt;&gt;&gt;&gt;&gt;&gt;&gt;&gt;&gt;&gt;&gt;&gt;&gt;&gt;&gt;&gt;&gt;&gt;&gt;EmRt</a:t>
            </a:r>
            <a:r>
              <a:rPr lang="en-US" sz="2800">
                <a:latin typeface="Limon S1" pitchFamily="2" charset="0"/>
              </a:rPr>
              <a:t> 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kMedARBHGaTitü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1" pitchFamily="2" charset="0"/>
              </a:rPr>
              <a:t>                       emXRsTM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1" pitchFamily="2" charset="0"/>
              </a:rPr>
              <a:t>	                   ePøóg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 b="1" u="sng">
                <a:latin typeface="Limon S1" pitchFamily="2" charset="0"/>
              </a:rPr>
              <a:t>brimaNkargar</a:t>
            </a:r>
            <a:r>
              <a:rPr lang="en-US" sz="2800" b="1">
                <a:latin typeface="Limon S1" pitchFamily="2" charset="0"/>
              </a:rPr>
              <a:t> </a:t>
            </a:r>
            <a:endParaRPr lang="fr-FR" sz="2800" b="1" u="sng">
              <a:latin typeface="Limon S1" pitchFamily="2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cMnYnkaMmIjúg &gt;&gt;&gt;&gt;&gt;&gt;&gt;&gt;&gt;&gt;&gt;&gt;&gt;&gt;&gt;&gt;&gt;&gt; m3			srubbrimaNdIbMeBj &gt;&gt;&gt;&gt;&gt;&gt;&gt;&gt;&gt;&gt;&gt;&gt;&gt;&gt;&gt;&gt;&gt;&gt;&gt; m3</a:t>
            </a:r>
            <a:r>
              <a:rPr lang="fr-FR" sz="2800">
                <a:latin typeface="Limon S1" pitchFamily="2" charset="0"/>
              </a:rPr>
              <a:t> 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eRbIR)as;eRbg\nn³ &gt;&gt;&gt;&gt;&gt;&gt;&gt;&gt;&gt;&gt;&gt;&gt;&gt;&gt;&gt;&gt;&gt;&gt;&gt;&gt;lIRt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cMnYnmnusScUlrYm  &gt;&gt;&gt;&gt;&gt;&gt;&gt;&gt;&gt;&gt;&gt;&gt;&gt;&gt;&gt;&gt;&gt;&gt;&gt;&gt;&gt;&gt;&gt;</a:t>
            </a:r>
            <a:r>
              <a:rPr lang="pt-PT" sz="1400"/>
              <a:t>..</a:t>
            </a:r>
            <a:r>
              <a:rPr lang="pt-PT" sz="2800">
                <a:latin typeface="Limon S1" pitchFamily="2" charset="0"/>
              </a:rPr>
              <a:t> nak;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RbFanRkum &gt;&gt;&gt;&gt;&gt;&gt;&gt;&gt;&gt;&gt;&gt;&gt;&gt;&gt;&gt;&gt;&gt;&gt;&gt;&gt;&gt;&gt;&gt;&gt;&gt;&gt;&gt;&gt;&gt;&gt;&gt;&gt;</a:t>
            </a:r>
            <a:r>
              <a:rPr lang="pt-PT" sz="1400"/>
              <a:t>...</a:t>
            </a:r>
            <a:r>
              <a:rPr lang="pt-PT" sz="2800">
                <a:latin typeface="Limon S1" pitchFamily="2" charset="0"/>
              </a:rPr>
              <a:t> nak;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pt-PT" sz="2800">
                <a:latin typeface="Limon S1" pitchFamily="2" charset="0"/>
              </a:rPr>
              <a:t>eQµaHGñkTTYlxusRtUv 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5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cMnYnéf¶eFVIkar    &gt;&gt;&gt;&gt;&gt;&gt;&gt;&gt;&gt;&gt;&gt;&gt;&gt;&gt;&gt;&gt;&gt;&gt;&gt;&gt;&gt;&gt;&gt;&gt;&gt;&gt;</a:t>
            </a:r>
            <a:r>
              <a:rPr lang="en-US" sz="1400"/>
              <a:t>…</a:t>
            </a:r>
            <a:r>
              <a:rPr lang="en-US" sz="2800">
                <a:latin typeface="Limon S1" pitchFamily="2" charset="0"/>
              </a:rPr>
              <a:t>éf</a:t>
            </a:r>
            <a:r>
              <a:rPr lang="en-US" sz="2800" b="1">
                <a:latin typeface="Limon S1" pitchFamily="2" charset="0"/>
              </a:rPr>
              <a:t>¶</a:t>
            </a:r>
            <a:endParaRPr lang="fr-FR" sz="2800" b="1">
              <a:latin typeface="Limon S1" pitchFamily="2" charset="0"/>
            </a:endParaRPr>
          </a:p>
          <a:p>
            <a:pPr>
              <a:lnSpc>
                <a:spcPct val="5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eGsáavaT½r³     )aT      eT	RbePTbUl³     )aT      eT      RbePTrULÚ ³   )aT       eT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5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eRbIR)as;eRbg\nn³ &gt;&gt;&gt;&gt;&gt;&gt;&gt;&gt;&gt;&gt;&gt;&gt;&gt;&gt;&gt;&gt;&gt;&gt;&gt;&gt;&gt;lIRt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eGsáavaT½revlaeFVIkar &gt;&gt;&gt;&gt;&gt;&gt;&gt;&gt;&gt;&gt;&gt;&gt;&gt;&gt;&gt;&gt;&gt;&gt;&gt;&gt;&gt; ema:g          bUl evlaeFVIkar &gt;&gt;&gt;&gt;&gt;&gt;&gt;&gt;&gt;&gt;&gt;&gt;&gt;&gt;&gt;&gt;&gt;&gt;&gt;&gt;&gt;&gt;&gt;&gt;&gt;ema:g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rULÚevlaeFVIkar &gt;&gt;&gt;&gt;&gt;&gt;&gt;&gt;&gt;&gt;&gt;&gt;&gt;&gt;&gt;&gt;&gt;&gt;&gt;&gt;&gt;&gt;&gt;&gt;&gt;&gt;&gt;&gt;&gt;&gt;</a:t>
            </a:r>
            <a:r>
              <a:rPr lang="en-US" sz="1400"/>
              <a:t>..</a:t>
            </a:r>
            <a:r>
              <a:rPr lang="en-US" sz="2800">
                <a:latin typeface="Limon S1" pitchFamily="2" charset="0"/>
              </a:rPr>
              <a:t>ema:g 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efr³evlasrubenAkardæan &gt;&gt;&gt;&gt;&gt;&gt;&gt;&gt;&gt;&gt;&gt;&gt;&gt;&gt;&gt;&gt;&gt; éf¶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témøGnþraKmn_ &gt;&gt;&gt;&gt;&gt;&gt;&gt;&gt;&gt;&gt;&gt;&gt;&gt;&gt;&gt;&gt;&gt;&gt;&gt;&gt;&gt;&gt;&gt;&gt;&gt;&gt;&gt;&gt;&gt;&gt;&gt;</a:t>
            </a:r>
            <a:r>
              <a:rPr lang="en-US" sz="1400"/>
              <a:t>US $</a:t>
            </a:r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en-US" sz="2800">
                <a:latin typeface="Limon S1" pitchFamily="2" charset="0"/>
              </a:rPr>
              <a:t>éf¶nightßelxaGñkTTYlxusRtUv</a:t>
            </a:r>
            <a:endParaRPr lang="fr-FR" sz="2800">
              <a:latin typeface="Limon S1" pitchFamily="2" charset="0"/>
            </a:endParaRPr>
          </a:p>
        </p:txBody>
      </p:sp>
      <p:sp>
        <p:nvSpPr>
          <p:cNvPr id="14340" name="ZoneTexte 7"/>
          <p:cNvSpPr txBox="1">
            <a:spLocks noChangeArrowheads="1"/>
          </p:cNvSpPr>
          <p:nvPr/>
        </p:nvSpPr>
        <p:spPr bwMode="auto">
          <a:xfrm>
            <a:off x="609600" y="-236538"/>
            <a:ext cx="8001000" cy="6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600" b="1" u="sng">
                <a:latin typeface="Limon S1" pitchFamily="2" charset="0"/>
              </a:rPr>
              <a:t>slakb½RtsMeyaKkargarbnÞab;BIkar)ak;TMnb;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2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2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2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2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27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2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27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270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270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270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270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270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1447800" y="2787650"/>
            <a:ext cx="6324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latin typeface="Limon S1" pitchFamily="2" charset="0"/>
              </a:rPr>
              <a:t>)ak;sMNg;</a:t>
            </a:r>
            <a:r>
              <a:rPr lang="en-US" sz="9600">
                <a:latin typeface="Limon S2" pitchFamily="2" charset="0"/>
              </a:rPr>
              <a:t> </a:t>
            </a:r>
            <a:endParaRPr lang="fr-FR" sz="9600">
              <a:latin typeface="Limon S2" pitchFamily="2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700338" y="998538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Limon S1" pitchFamily="2" charset="0"/>
              </a:rPr>
              <a:t>karEfTaMBiess</a:t>
            </a:r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838200" y="908050"/>
            <a:ext cx="7315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u="sng" dirty="0">
                <a:latin typeface="Limon S1" pitchFamily="2" charset="0"/>
              </a:rPr>
              <a:t> </a:t>
            </a:r>
            <a:r>
              <a:rPr lang="en-US" sz="60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r>
              <a:rPr lang="en-US" sz="6000" u="sng" dirty="0">
                <a:latin typeface="Limon S1" pitchFamily="2" charset="0"/>
              </a:rPr>
              <a:t> </a:t>
            </a:r>
            <a:endParaRPr lang="fr-FR" sz="6000" u="sng" dirty="0">
              <a:latin typeface="Limon S1" pitchFamily="2" charset="0"/>
            </a:endParaRPr>
          </a:p>
        </p:txBody>
      </p:sp>
      <p:pic>
        <p:nvPicPr>
          <p:cNvPr id="71685" name="Picture 7" descr="DSCF3099"/>
          <p:cNvPicPr>
            <a:picLocks noChangeAspect="1" noChangeArrowheads="1"/>
          </p:cNvPicPr>
          <p:nvPr/>
        </p:nvPicPr>
        <p:blipFill>
          <a:blip r:embed="rId3" cstate="email">
            <a:lum contrast="20000"/>
          </a:blip>
          <a:srcRect/>
          <a:stretch>
            <a:fillRect/>
          </a:stretch>
        </p:blipFill>
        <p:spPr bwMode="auto">
          <a:xfrm>
            <a:off x="1905000" y="2171700"/>
            <a:ext cx="5486400" cy="411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795588" y="569595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Limon S1" pitchFamily="2" charset="0"/>
              </a:rPr>
              <a:t>slakb½Rtvaytémøkargar)ak;sMNg;</a:t>
            </a:r>
            <a:endParaRPr lang="fr-FR" sz="2800">
              <a:latin typeface="Limon S1" pitchFamily="2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700338" y="566738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</a:p>
        </p:txBody>
      </p:sp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3106738" y="-171450"/>
            <a:ext cx="2760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6" grpId="0" build="allAtOnce"/>
      <p:bldP spid="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FF85E-79C2-4ED3-B8FD-34ECB8CA0474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838200" y="1362075"/>
            <a:ext cx="7315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u="sng">
                <a:latin typeface="Limon S1" pitchFamily="2" charset="0"/>
              </a:rPr>
              <a:t>slakb½Rtvaytémøkargar)ak;sMNg; </a:t>
            </a:r>
            <a:endParaRPr lang="fr-FR" sz="6000" b="1" u="sng">
              <a:latin typeface="Limon S1" pitchFamily="2" charset="0"/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71450" y="2330450"/>
            <a:ext cx="8839200" cy="43354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b="1">
                <a:latin typeface="Limon S1" pitchFamily="2" charset="0"/>
              </a:rPr>
              <a:t>slakb½RtenHGnuBaØateGaydkRsg; nigvaytémøkarxUcxat RBmTaMgTMhMkargarcaM)ac; edIm,I </a:t>
            </a:r>
          </a:p>
          <a:p>
            <a:pPr>
              <a:lnSpc>
                <a:spcPct val="80000"/>
              </a:lnSpc>
            </a:pPr>
            <a:r>
              <a:rPr lang="en-US" sz="3200" b="1">
                <a:latin typeface="Limon S1" pitchFamily="2" charset="0"/>
              </a:rPr>
              <a:t>erobcMKuNPaBTMnb;eLIgvij.</a:t>
            </a:r>
            <a:r>
              <a:rPr lang="fr-FR" sz="3200" b="1">
                <a:latin typeface="Limon S1" pitchFamily="2" charset="0"/>
              </a:rPr>
              <a:t>.</a:t>
            </a:r>
          </a:p>
          <a:p>
            <a:pPr algn="just">
              <a:lnSpc>
                <a:spcPct val="40000"/>
              </a:lnSpc>
              <a:spcBef>
                <a:spcPct val="50000"/>
              </a:spcBef>
            </a:pPr>
            <a:r>
              <a:rPr lang="en-US" sz="3200" b="1">
                <a:latin typeface="Limon S1" pitchFamily="2" charset="0"/>
              </a:rPr>
              <a:t>vaRtUvkMNt;dUecñH ³ </a:t>
            </a:r>
            <a:endParaRPr lang="fr-FR" sz="3200" b="1">
              <a:latin typeface="Limon S1" pitchFamily="2" charset="0"/>
            </a:endParaRPr>
          </a:p>
          <a:p>
            <a:pPr algn="just">
              <a:lnSpc>
                <a:spcPct val="3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0&gt; TMhMcak;bMeBjdIcaM)ac; ebtugRBmTaMgCMnYy ¬kþarsnøwkbiTTwk¼TMnb;BgVagpøÚvTwk¦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3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1&gt; cMnYnkmµkrcaM)ac;cUlrYmkargar nigRbFanRkum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2&gt; cMnYn nigRbePTeRKOgcRkcaM)ac;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3&gt; cMnYnrfynþEbn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4&gt; eBlevla)a:n;sµanenAkardæan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1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5&gt; témø)a:n;sµanrbs;kargar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1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6&gt; RbPBhirjb,Tan</a:t>
            </a:r>
            <a:r>
              <a:rPr lang="en-US" sz="3600">
                <a:latin typeface="Limon S1" pitchFamily="2" charset="0"/>
              </a:rPr>
              <a:t> </a:t>
            </a:r>
            <a:r>
              <a:rPr lang="fr-FR" sz="3600">
                <a:latin typeface="Limon S1" pitchFamily="2" charset="0"/>
              </a:rPr>
              <a:t> </a:t>
            </a:r>
          </a:p>
          <a:p>
            <a:pPr algn="just">
              <a:lnSpc>
                <a:spcPct val="1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7&gt; l&gt;&gt;&gt;.</a:t>
            </a:r>
            <a:r>
              <a:rPr lang="en-US" sz="3600">
                <a:latin typeface="Limon S1" pitchFamily="2" charset="0"/>
              </a:rPr>
              <a:t> </a:t>
            </a:r>
            <a:r>
              <a:rPr lang="fr-FR" sz="3600">
                <a:latin typeface="Limon S1" pitchFamily="2" charset="0"/>
              </a:rPr>
              <a:t>.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700338" y="998538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</a:p>
        </p:txBody>
      </p:sp>
      <p:sp>
        <p:nvSpPr>
          <p:cNvPr id="17415" name="Rectangle 11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oneTexte 6"/>
          <p:cNvSpPr txBox="1">
            <a:spLocks noChangeArrowheads="1"/>
          </p:cNvSpPr>
          <p:nvPr/>
        </p:nvSpPr>
        <p:spPr bwMode="auto">
          <a:xfrm>
            <a:off x="457200" y="44450"/>
            <a:ext cx="8229600" cy="67865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fr-FR" sz="1200">
              <a:solidFill>
                <a:srgbClr val="002060"/>
              </a:solidFill>
              <a:latin typeface="Constantia" pitchFamily="18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éf¶GnþraKmn_ &gt;&gt;&gt;&gt;&gt;&gt;&gt;&gt;&gt;&gt;&gt;&gt;&gt;&gt; ema:g &gt;&gt;&gt;&gt;&gt;&gt;&gt;&gt;&gt;&gt; eQµaHGñkTTYlxusRtUvkargar&gt;&gt;&gt;&gt;&gt;&gt;&gt;&gt;&gt;&gt;&gt;&gt;&gt;&gt;&gt;&gt;&gt;&gt;&gt;&gt;&gt;&gt;&gt;&gt;&gt;&gt;&gt;&gt;&gt;&gt;&gt;&gt;&gt;&gt;&gt;&gt;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eQµaHTMnb;  &gt;&gt;&gt;&gt;&gt;&gt;&gt;&gt;&gt;&gt;&gt;&gt;&gt;&gt;&gt;&gt;&gt;&gt;&gt;&gt;&gt;&gt;&gt;&gt;&gt;&gt;&gt;&gt;&gt;&gt;&gt;&gt;&gt;&gt;&gt;&gt;&gt;&gt;&gt;&gt;&gt;&gt;&gt;&gt;&gt;&gt;&gt;&gt;&gt;&gt;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TItaMg </a:t>
            </a:r>
            <a:r>
              <a:rPr lang="pt-PT" sz="1400"/>
              <a:t>GPS </a:t>
            </a:r>
            <a:r>
              <a:rPr lang="pt-PT" sz="2800">
                <a:latin typeface="Limon S1" pitchFamily="2" charset="0"/>
              </a:rPr>
              <a:t>rbs;sMNg;				 RbEvg)ak;Ebk &gt;&gt;&gt;&gt;&gt;&gt;&gt;&gt;&gt;&gt;&gt;&gt;&gt;&gt;&gt;&gt;&gt;&gt;&gt;&gt;&gt;</a:t>
            </a:r>
            <a:r>
              <a:rPr lang="pt-PT" sz="1400"/>
              <a:t>...................</a:t>
            </a:r>
            <a:r>
              <a:rPr lang="pt-PT" sz="2800">
                <a:latin typeface="Limon S1" pitchFamily="2" charset="0"/>
              </a:rPr>
              <a:t>EmRt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kMedARBHGaTitü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1" pitchFamily="2" charset="0"/>
              </a:rPr>
              <a:t>                              emXRsTM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1" pitchFamily="2" charset="0"/>
              </a:rPr>
              <a:t> 	                        ePøóg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2" pitchFamily="2" charset="0"/>
              </a:rPr>
              <a:t> </a:t>
            </a:r>
            <a:endParaRPr lang="fr-FR" sz="2800">
              <a:solidFill>
                <a:srgbClr val="002060"/>
              </a:solidFill>
              <a:latin typeface="Limon S2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 b="1" u="sng">
                <a:latin typeface="Limon S1" pitchFamily="2" charset="0"/>
              </a:rPr>
              <a:t>brimaNkargar</a:t>
            </a:r>
            <a:r>
              <a:rPr lang="en-US" sz="2800">
                <a:latin typeface="Limon S1" pitchFamily="2" charset="0"/>
              </a:rPr>
              <a:t> </a:t>
            </a:r>
            <a:endParaRPr lang="fr-FR" sz="2800" b="1" u="sng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cMnYnkaMmIjúg &gt;&gt;&gt;&gt;&gt;&gt;&gt;&gt;&gt;&gt;&gt;&gt;&gt;&gt;&gt;&gt;&gt;&gt; </a:t>
            </a:r>
            <a:r>
              <a:rPr lang="pt-PT" sz="1400"/>
              <a:t>m3</a:t>
            </a:r>
            <a:r>
              <a:rPr lang="pt-PT" sz="2800">
                <a:latin typeface="Limon S1" pitchFamily="2" charset="0"/>
              </a:rPr>
              <a:t>			srubbrimaNdIbMeBj &gt;&gt;&gt;&gt;&gt;&gt;&gt;&gt;&gt;&gt;&gt;&gt;&gt;&gt;&gt;&gt;&gt;&gt;&gt;&gt;</a:t>
            </a:r>
            <a:r>
              <a:rPr lang="pt-PT" sz="1400"/>
              <a:t>..........</a:t>
            </a:r>
            <a:r>
              <a:rPr lang="pt-PT" sz="2800">
                <a:latin typeface="Limon S1" pitchFamily="2" charset="0"/>
              </a:rPr>
              <a:t> </a:t>
            </a:r>
            <a:r>
              <a:rPr lang="pt-PT" sz="1400"/>
              <a:t>m3</a:t>
            </a:r>
            <a:endParaRPr lang="fr-FR" sz="1400"/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eRbIR)as;eRbg\nn³ &gt;&gt;&gt;&gt;&gt;&gt;&gt;&gt;&gt;&gt;&gt;&gt;&gt;&gt;&gt;&gt;&gt;&gt;&gt;&gt;lIRt		                 brimaNebtug&gt;&gt;&gt;&gt;&gt;&gt;&gt;&gt;&gt;&gt;&gt;&gt;&gt;&gt;&gt;&gt;&gt;&gt;&gt;&gt;&gt;&gt;&gt;&gt;&gt;&gt;&gt;&gt;&gt;&gt;</a:t>
            </a:r>
            <a:r>
              <a:rPr lang="pt-PT" sz="1400"/>
              <a:t>............m3</a:t>
            </a:r>
            <a:endParaRPr lang="fr-FR" sz="1400"/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cMnYnmnusScUlrYm &gt;&gt;&gt;&gt;&gt;&gt;&gt;&gt;&gt;&gt;&gt;&gt;&gt;&gt;&gt;&gt;&gt;&gt;&gt;&gt;&gt;&gt;&gt; </a:t>
            </a:r>
            <a:r>
              <a:rPr lang="pt-PT" sz="1400"/>
              <a:t>...</a:t>
            </a:r>
            <a:r>
              <a:rPr lang="pt-PT" sz="2800">
                <a:latin typeface="Limon S1" pitchFamily="2" charset="0"/>
              </a:rPr>
              <a:t>nak;		Edkebtug&gt;&gt;&gt;&gt;&gt;&gt;&gt;&gt;&gt;&gt;&gt;&gt;&gt;&gt;&gt;&gt;&gt;&gt;&gt;&gt;&gt;&gt;&gt;&gt;&gt;&gt;&gt;&gt;&gt;&gt;&gt;&gt;&gt;</a:t>
            </a:r>
            <a:r>
              <a:rPr lang="pt-PT" sz="1400"/>
              <a:t>...............</a:t>
            </a:r>
            <a:r>
              <a:rPr lang="pt-PT" sz="2800">
                <a:latin typeface="Limon S1" pitchFamily="2" charset="0"/>
              </a:rPr>
              <a:t>etan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RbFanRkum &gt;&gt;&gt;&gt;&gt;&gt;&gt;&gt;&gt;&gt;&gt;&gt;&gt;&gt;&gt;&gt;&gt;&gt;&gt;&gt;&gt;&gt;&gt;&gt;&gt;&gt;&gt;&gt;&gt;&gt;&gt;&gt; </a:t>
            </a:r>
            <a:r>
              <a:rPr lang="pt-PT" sz="1400"/>
              <a:t>   </a:t>
            </a:r>
            <a:r>
              <a:rPr lang="pt-PT" sz="2800">
                <a:latin typeface="Limon S1" pitchFamily="2" charset="0"/>
              </a:rPr>
              <a:t>nak;		l&gt;&gt;&gt;.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eQµaHGñkTTYlxusRtUv 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cMnYnéf¶eFVIkar &gt;&gt;&gt;&gt;&gt;&gt;&gt;&gt;&gt;&gt;&gt;&gt;&gt;&gt;&gt;&gt;&gt;&gt;&gt;&gt;&gt;&gt;&gt;&gt;&gt;&gt; </a:t>
            </a:r>
            <a:r>
              <a:rPr lang="en-US" sz="1400"/>
              <a:t>…..</a:t>
            </a:r>
            <a:r>
              <a:rPr lang="en-US" sz="2800">
                <a:latin typeface="Limon S1" pitchFamily="2" charset="0"/>
              </a:rPr>
              <a:t>éf¶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eGsáavaT½r³     )aT      eT	RbePTbUl³     )aT      eT         RbePTrULÚ ³   )aT       eT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eRbIR)as;eRbg\nn³ &gt;&gt;&gt;&gt;&gt;&gt;&gt;&gt;&gt;&gt;&gt;&gt;&gt;&gt;&gt;&gt;&gt;&gt;&gt;&gt;&gt;&gt;&gt;&gt;&gt; lIRt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eGsáavaT½tevlaeFVIkar &gt;&gt;&gt;&gt;&gt;&gt;&gt;&gt;&gt;&gt;&gt;&gt;&gt;&gt;&gt;&gt;&gt;&gt;&gt;&gt;&gt; </a:t>
            </a:r>
            <a:r>
              <a:rPr lang="en-US" sz="1400"/>
              <a:t>….</a:t>
            </a:r>
            <a:r>
              <a:rPr lang="en-US" sz="2800">
                <a:latin typeface="Limon S1" pitchFamily="2" charset="0"/>
              </a:rPr>
              <a:t>ema:g   	                           bUl evlaeFVIkar &gt;&gt;&gt;&gt;&gt;&gt;&gt;&gt;&gt;&gt;&gt;&gt;&gt;&gt;&gt;&gt;&gt;&gt;&gt;&gt;&gt;&gt;&gt;&gt;&gt;ema:g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rULÚevlaeFVIkar &gt;&gt;&gt;&gt;&gt;&gt;&gt;&gt;&gt;&gt;&gt;&gt;&gt;&gt;&gt;&gt;&gt;&gt;&gt;&gt;&gt;&gt;&gt;&gt;&gt;&gt;&gt;&gt;&gt;&gt;&gt;&gt; </a:t>
            </a:r>
            <a:r>
              <a:rPr lang="en-US" sz="1400"/>
              <a:t>….</a:t>
            </a:r>
            <a:r>
              <a:rPr lang="en-US" sz="2800">
                <a:latin typeface="Limon S1" pitchFamily="2" charset="0"/>
              </a:rPr>
              <a:t>ema:g </a:t>
            </a:r>
            <a:endParaRPr lang="fr-FR" sz="2800">
              <a:latin typeface="Limon S1" pitchFamily="2" charset="0"/>
            </a:endParaRPr>
          </a:p>
          <a:p>
            <a:r>
              <a:rPr lang="en-US" sz="2800">
                <a:latin typeface="Limon S1" pitchFamily="2" charset="0"/>
              </a:rPr>
              <a:t>efr³evlasrubenAkardæan &gt;&gt;&gt;&gt;&gt;&gt;&gt;&gt;&gt;&gt;&gt;&gt;&gt;&gt;&gt;&gt;&gt; </a:t>
            </a:r>
            <a:r>
              <a:rPr lang="en-US" sz="1400"/>
              <a:t>…</a:t>
            </a:r>
            <a:r>
              <a:rPr lang="en-US" sz="2800">
                <a:latin typeface="Limon S1" pitchFamily="2" charset="0"/>
              </a:rPr>
              <a:t>éf¶</a:t>
            </a:r>
            <a:endParaRPr lang="fr-FR" sz="2800">
              <a:latin typeface="Limon S1" pitchFamily="2" charset="0"/>
            </a:endParaRPr>
          </a:p>
          <a:p>
            <a:r>
              <a:rPr lang="en-US" sz="2800">
                <a:latin typeface="Limon S1" pitchFamily="2" charset="0"/>
              </a:rPr>
              <a:t>témøGnþraKmn_ &gt;&gt;&gt;&gt;&gt;&gt;&gt;&gt;&gt;&gt;&gt;&gt;&gt;&gt;&gt;&gt;&gt;&gt;&gt;&gt;&gt;&gt;&gt;&gt;&gt;&gt;&gt;&gt;&gt;&gt;&gt;&gt;</a:t>
            </a:r>
            <a:r>
              <a:rPr lang="en-US"/>
              <a:t> </a:t>
            </a:r>
            <a:r>
              <a:rPr lang="en-US" sz="1400"/>
              <a:t>US($)</a:t>
            </a:r>
            <a:endParaRPr lang="fr-FR" sz="1400"/>
          </a:p>
          <a:p>
            <a:r>
              <a:rPr lang="en-US" sz="2800">
                <a:latin typeface="Limon S1" pitchFamily="2" charset="0"/>
              </a:rPr>
              <a:t>éf¶nightßelxaGñkTTYlxusRtUv</a:t>
            </a:r>
            <a:endParaRPr lang="fr-FR" sz="2800">
              <a:latin typeface="Limon S1" pitchFamily="2" charset="0"/>
            </a:endParaRPr>
          </a:p>
        </p:txBody>
      </p:sp>
      <p:sp>
        <p:nvSpPr>
          <p:cNvPr id="18435" name="ZoneTexte 7"/>
          <p:cNvSpPr txBox="1">
            <a:spLocks noChangeArrowheads="1"/>
          </p:cNvSpPr>
          <p:nvPr/>
        </p:nvSpPr>
        <p:spPr bwMode="auto">
          <a:xfrm>
            <a:off x="642938" y="-165100"/>
            <a:ext cx="800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600" b="1" u="sng">
                <a:latin typeface="Limon S1" pitchFamily="2" charset="0"/>
              </a:rPr>
              <a:t>slakb½RtsMeyaKkargarbnÞab;BIkar)ak;TMnb;</a:t>
            </a:r>
            <a:r>
              <a:rPr lang="en-US"/>
              <a:t> 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6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68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68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68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68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680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680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1447800" y="2644775"/>
            <a:ext cx="6324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latin typeface="Limon S1" pitchFamily="2" charset="0"/>
              </a:rPr>
              <a:t>)ak;pøÚvGmRbLay</a:t>
            </a:r>
            <a:r>
              <a:rPr lang="en-US" sz="9600">
                <a:latin typeface="Limon S2" pitchFamily="2" charset="0"/>
              </a:rPr>
              <a:t> </a:t>
            </a:r>
            <a:endParaRPr lang="fr-FR" sz="9600">
              <a:latin typeface="Limon S2" pitchFamily="2" charset="0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700338" y="927100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</a:p>
        </p:txBody>
      </p:sp>
      <p:sp>
        <p:nvSpPr>
          <p:cNvPr id="19462" name="Rectangle 10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5464175" y="369888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  <p:pic>
        <p:nvPicPr>
          <p:cNvPr id="20484" name="Picture 2" descr="F:\Sauvegarde\D\Kampong Thom\O Donpao&amp; O Taphok\DSCF436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8" y="1000125"/>
            <a:ext cx="4143375" cy="3108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85" name="ZoneTexte 4"/>
          <p:cNvSpPr txBox="1">
            <a:spLocks noChangeArrowheads="1"/>
          </p:cNvSpPr>
          <p:nvPr/>
        </p:nvSpPr>
        <p:spPr bwMode="auto">
          <a:xfrm>
            <a:off x="-142875" y="3716338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p</a:t>
            </a:r>
            <a:r>
              <a:rPr lang="en-US" sz="2400">
                <a:latin typeface="Limon S1" pitchFamily="2" charset="0"/>
              </a:rPr>
              <a:t>øÚvGmRbLaykMBugxUc</a:t>
            </a:r>
            <a:r>
              <a:rPr lang="fr-FR" sz="1200"/>
              <a:t>O’Donpao  Kompng Thom</a:t>
            </a:r>
          </a:p>
        </p:txBody>
      </p:sp>
      <p:pic>
        <p:nvPicPr>
          <p:cNvPr id="20486" name="Picture 3" descr="F:\Sauvegarde\D\Kampong Thom\Boeung Khvek\Boeung khvek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7750" y="1000125"/>
            <a:ext cx="4191000" cy="3143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7" name="Picture 4" descr="F:\Sauvegarde\D\Kampong Thom\Boeung Damnakk\DSCF440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0063" y="4214813"/>
            <a:ext cx="3357562" cy="2517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88" name="ZoneTexte 8"/>
          <p:cNvSpPr txBox="1">
            <a:spLocks noChangeArrowheads="1"/>
          </p:cNvSpPr>
          <p:nvPr/>
        </p:nvSpPr>
        <p:spPr bwMode="auto">
          <a:xfrm>
            <a:off x="428625" y="6357938"/>
            <a:ext cx="350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karxUcxatenA</a:t>
            </a:r>
            <a:r>
              <a:rPr lang="fr-FR" sz="1200"/>
              <a:t>Boeung Damnakk  Kompng Thom</a:t>
            </a:r>
          </a:p>
        </p:txBody>
      </p:sp>
      <p:pic>
        <p:nvPicPr>
          <p:cNvPr id="20489" name="Picture 5" descr="F:\Sauvegarde\D\DCIMIV\106_FUJI\Kap She Dike n° 1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38750" y="4286250"/>
            <a:ext cx="3333750" cy="24288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90" name="ZoneTexte 10"/>
          <p:cNvSpPr txBox="1">
            <a:spLocks noChangeArrowheads="1"/>
          </p:cNvSpPr>
          <p:nvPr/>
        </p:nvSpPr>
        <p:spPr bwMode="auto">
          <a:xfrm>
            <a:off x="5143500" y="6381750"/>
            <a:ext cx="350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p</a:t>
            </a:r>
            <a:r>
              <a:rPr lang="en-US" sz="2400">
                <a:latin typeface="Limon S1" pitchFamily="2" charset="0"/>
              </a:rPr>
              <a:t>øÚvGmRbLaykMBugxUc</a:t>
            </a:r>
            <a:r>
              <a:rPr lang="fr-FR"/>
              <a:t> </a:t>
            </a:r>
            <a:r>
              <a:rPr lang="fr-FR" sz="1200"/>
              <a:t>Kap She</a:t>
            </a:r>
          </a:p>
        </p:txBody>
      </p:sp>
      <p:sp>
        <p:nvSpPr>
          <p:cNvPr id="20491" name="ZoneTexte 4"/>
          <p:cNvSpPr txBox="1">
            <a:spLocks noChangeArrowheads="1"/>
          </p:cNvSpPr>
          <p:nvPr/>
        </p:nvSpPr>
        <p:spPr bwMode="auto">
          <a:xfrm>
            <a:off x="4537075" y="3763963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p</a:t>
            </a:r>
            <a:r>
              <a:rPr lang="en-US" sz="2400">
                <a:latin typeface="Limon S1" pitchFamily="2" charset="0"/>
              </a:rPr>
              <a:t>øÚvGmRbLaykMBugxUc</a:t>
            </a:r>
            <a:r>
              <a:rPr lang="fr-FR" sz="1200"/>
              <a:t>O’Donpao  Kompng Thom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3055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ED648A9-5B28-46EC-9775-230CB1D37B69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en-US" sz="140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0" y="785813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slakb½Rtvaytémøkargar)</a:t>
            </a:r>
            <a:r>
              <a:rPr lang="en-US" sz="60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ak;pøÚvGmRbLay</a:t>
            </a:r>
            <a:r>
              <a:rPr lang="en-US" sz="6000" u="sng" dirty="0">
                <a:latin typeface="Limon S1" pitchFamily="2" charset="0"/>
              </a:rPr>
              <a:t> </a:t>
            </a:r>
            <a:endParaRPr lang="fr-FR" sz="6000" u="sng" dirty="0">
              <a:latin typeface="Limon S1" pitchFamily="2" charset="0"/>
            </a:endParaRPr>
          </a:p>
        </p:txBody>
      </p:sp>
      <p:sp>
        <p:nvSpPr>
          <p:cNvPr id="168969" name="Text Box 9"/>
          <p:cNvSpPr txBox="1">
            <a:spLocks noChangeArrowheads="1"/>
          </p:cNvSpPr>
          <p:nvPr/>
        </p:nvSpPr>
        <p:spPr bwMode="auto">
          <a:xfrm>
            <a:off x="171450" y="1714500"/>
            <a:ext cx="8839200" cy="5087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Limon S1" pitchFamily="2" charset="0"/>
              </a:rPr>
              <a:t>slakb½RtenHGnuBaØateGaydkRsg; nigvaytémøkarxUcxat RBmTaMgTMhMkargarcaM)ac; edIm,I </a:t>
            </a:r>
          </a:p>
          <a:p>
            <a:r>
              <a:rPr lang="en-US" sz="3600" b="1">
                <a:latin typeface="Limon S1" pitchFamily="2" charset="0"/>
              </a:rPr>
              <a:t>erobcMKuNPaBTMnb;eLIgvij.</a:t>
            </a:r>
            <a:endParaRPr lang="fr-FR" sz="3600" b="1">
              <a:latin typeface="Limon S1" pitchFamily="2" charset="0"/>
            </a:endParaRPr>
          </a:p>
          <a:p>
            <a:pPr algn="just">
              <a:lnSpc>
                <a:spcPct val="40000"/>
              </a:lnSpc>
              <a:spcBef>
                <a:spcPct val="50000"/>
              </a:spcBef>
            </a:pPr>
            <a:r>
              <a:rPr lang="en-US" sz="3600" b="1">
                <a:latin typeface="Limon S1" pitchFamily="2" charset="0"/>
              </a:rPr>
              <a:t>vaRtUvkMNt;dUecñH ³ </a:t>
            </a:r>
            <a:endParaRPr lang="fr-FR" sz="3600" b="1">
              <a:latin typeface="Limon S1" pitchFamily="2" charset="0"/>
            </a:endParaRPr>
          </a:p>
          <a:p>
            <a:pPr algn="just">
              <a:lnSpc>
                <a:spcPct val="4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0&gt; TMhMcak;bMeBjdIcaM)ac; RBmTaMgCMnYy ¬kþarsnøwkbiTTwk¼TMnb;)acBRgwgTwk¦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4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1&gt; cMnYnmnusScaM)ac;cUlrYmkargar nigRbFanRkum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3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2&gt; cMnYn nigRbePTeRKOgcRkcaM)ac;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3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3&gt; cMnYnrfynþEbn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4&gt; eBlevla)a:n;sµanenAkardæan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5&gt; témø)a:n;sµanrbs;kargar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6&gt; RbPBhirjb,Tan</a:t>
            </a:r>
            <a:r>
              <a:rPr lang="en-US" sz="3600">
                <a:latin typeface="Limon S1" pitchFamily="2" charset="0"/>
              </a:rPr>
              <a:t> </a:t>
            </a:r>
          </a:p>
          <a:p>
            <a:pPr algn="just">
              <a:lnSpc>
                <a:spcPct val="2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7&gt; l&gt;&gt;&gt;.	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464175" y="357188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21513" name="Rectangle 13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999B37-4F8F-44DC-98D1-0B5C7E3E00F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928688" y="1643063"/>
            <a:ext cx="7391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etIkarEfTaMKWCaGIV</a:t>
            </a:r>
            <a:r>
              <a:rPr lang="en-US" sz="96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?</a:t>
            </a:r>
            <a:r>
              <a:rPr lang="en-US" sz="9600" u="sng" dirty="0">
                <a:latin typeface="Limon S1" pitchFamily="2" charset="0"/>
              </a:rPr>
              <a:t> </a:t>
            </a: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125413" y="3860800"/>
            <a:ext cx="8839200" cy="1939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KWRbtibtiþkarRBmKñaGnuBaØatEfrkSanUvKuNPaB)anl¥ éndMeNIrkarrbs;sMNg; EdlgayrgkarxUcxat.</a:t>
            </a:r>
          </a:p>
        </p:txBody>
      </p:sp>
      <p:sp>
        <p:nvSpPr>
          <p:cNvPr id="4101" name="Rectangle 9"/>
          <p:cNvSpPr>
            <a:spLocks noChangeArrowheads="1"/>
          </p:cNvSpPr>
          <p:nvPr/>
        </p:nvSpPr>
        <p:spPr bwMode="auto">
          <a:xfrm>
            <a:off x="3106738" y="3175"/>
            <a:ext cx="27606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 u="sng">
                <a:latin typeface="Limon S1" pitchFamily="2" charset="0"/>
              </a:rPr>
              <a:t>karEfTaM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DE4945E-24B5-4AAF-B805-F57388BB5CB1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6804" name="ZoneTexte 6"/>
          <p:cNvSpPr txBox="1">
            <a:spLocks noChangeArrowheads="1"/>
          </p:cNvSpPr>
          <p:nvPr/>
        </p:nvSpPr>
        <p:spPr bwMode="auto">
          <a:xfrm>
            <a:off x="468313" y="0"/>
            <a:ext cx="8229600" cy="68564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fr-FR" sz="1300">
              <a:solidFill>
                <a:srgbClr val="002060"/>
              </a:solidFill>
            </a:endParaRP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éf¶GnþraKmn_ &gt;&gt;&gt;&gt;&gt;&gt;&gt;&gt;&gt;&gt;&gt;&gt;&gt;&gt;&gt; ema:g &gt;&gt;&gt;&gt;&gt;&gt;&gt;&gt;&gt;&gt; eQµaHGñkTTYlxusRtUvkargar&gt;&gt;&gt;&gt;&gt;&gt;&gt;&gt;&gt;&gt;&gt;&gt;&gt;&gt;&gt;&gt;&gt;&gt;&gt;&gt;&gt;&gt;&gt;&gt;&gt;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</a:pPr>
            <a:r>
              <a:rPr lang="pt-PT" sz="2800">
                <a:latin typeface="Limon S1" pitchFamily="2" charset="0"/>
              </a:rPr>
              <a:t>eQµaHTMnb; 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</a:t>
            </a:r>
            <a:endParaRPr lang="fr-FR" sz="1300">
              <a:latin typeface="Limon S1" pitchFamily="2" charset="0"/>
            </a:endParaRPr>
          </a:p>
          <a:p>
            <a:pPr>
              <a:lnSpc>
                <a:spcPct val="60000"/>
              </a:lnSpc>
            </a:pPr>
            <a:r>
              <a:rPr lang="pt-PT" sz="2800">
                <a:latin typeface="Limon S1" pitchFamily="2" charset="0"/>
              </a:rPr>
              <a:t>TItaMg</a:t>
            </a:r>
            <a:r>
              <a:rPr lang="pt-PT" sz="1400" b="1"/>
              <a:t>GPS</a:t>
            </a:r>
            <a:r>
              <a:rPr lang="pt-PT" sz="2800">
                <a:latin typeface="Limon S1" pitchFamily="2" charset="0"/>
              </a:rPr>
              <a:t>rbs;sMNg</a:t>
            </a:r>
            <a:r>
              <a:rPr lang="pt-PT"/>
              <a:t>;</a:t>
            </a:r>
            <a:r>
              <a:rPr lang="en-US"/>
              <a:t> </a:t>
            </a:r>
          </a:p>
          <a:p>
            <a:pPr>
              <a:lnSpc>
                <a:spcPct val="60000"/>
              </a:lnSpc>
            </a:pPr>
            <a:r>
              <a:rPr lang="pt-PT" sz="2800">
                <a:latin typeface="Limon S1" pitchFamily="2" charset="0"/>
              </a:rPr>
              <a:t>RbEvg)ak;Ebk &gt;&gt;&gt;&gt;&gt;&gt;&gt;&gt;&gt;&gt;&gt;&gt;&gt;&gt;&gt;&gt;&gt;&gt;&gt;&gt;&gt;EmRt</a:t>
            </a:r>
            <a:r>
              <a:rPr lang="en-US">
                <a:latin typeface="Limon S1" pitchFamily="2" charset="0"/>
              </a:rPr>
              <a:t> </a:t>
            </a:r>
            <a:endParaRPr lang="fr-FR" sz="1300">
              <a:latin typeface="Limon S1" pitchFamily="2" charset="0"/>
            </a:endParaRPr>
          </a:p>
          <a:p>
            <a:pPr algn="ctr"/>
            <a:r>
              <a:rPr lang="pt-PT" sz="2800">
                <a:latin typeface="Limon S1" pitchFamily="2" charset="0"/>
              </a:rPr>
              <a:t>kMedARBHGaTitü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1" pitchFamily="2" charset="0"/>
              </a:rPr>
              <a:t> 		               emXRsTM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1" pitchFamily="2" charset="0"/>
              </a:rPr>
              <a:t>                                   ePøóg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pt-PT" sz="2800">
                <a:latin typeface="Limon S2" pitchFamily="2" charset="0"/>
              </a:rPr>
              <a:t> </a:t>
            </a:r>
            <a:endParaRPr lang="fr-FR" sz="1300"/>
          </a:p>
          <a:p>
            <a:pPr>
              <a:lnSpc>
                <a:spcPct val="80000"/>
              </a:lnSpc>
            </a:pPr>
            <a:r>
              <a:rPr lang="pt-PT" sz="2800" u="sng">
                <a:latin typeface="Limon S1" pitchFamily="2" charset="0"/>
              </a:rPr>
              <a:t>brimaNkargar</a:t>
            </a:r>
            <a:r>
              <a:rPr lang="en-US" sz="2800">
                <a:latin typeface="Limon S1" pitchFamily="2" charset="0"/>
              </a:rPr>
              <a:t> </a:t>
            </a:r>
            <a:endParaRPr lang="fr-FR" sz="2800" u="sng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cMnYnkaMmIjúg &gt;&gt;&gt;&gt;&gt;&gt;&gt;&gt;&gt;&gt;&gt;&gt;&gt;&gt;&gt;&gt;&gt;&gt;</a:t>
            </a:r>
            <a:r>
              <a:rPr lang="pt-PT" sz="1400">
                <a:latin typeface="Arial Unicode MS" pitchFamily="34" charset="-128"/>
              </a:rPr>
              <a:t>m3</a:t>
            </a:r>
            <a:r>
              <a:rPr lang="pt-PT" sz="2800">
                <a:latin typeface="Limon S2" pitchFamily="2" charset="0"/>
              </a:rPr>
              <a:t>			         </a:t>
            </a:r>
            <a:r>
              <a:rPr lang="pt-PT" sz="2800">
                <a:latin typeface="Limon S1" pitchFamily="2" charset="0"/>
              </a:rPr>
              <a:t>srubbrimaNdIbMeBj &gt;&gt;&gt;&gt;&gt;&gt;&gt;&gt;&gt;&gt;&gt;&gt;&gt;&gt;&gt;&gt;&gt;&gt;&gt;&gt;</a:t>
            </a:r>
            <a:r>
              <a:rPr lang="pt-PT" sz="1400">
                <a:latin typeface="Arial Unicode MS" pitchFamily="34" charset="-128"/>
              </a:rPr>
              <a:t>m3</a:t>
            </a:r>
            <a:endParaRPr lang="fr-FR" sz="2800">
              <a:latin typeface="Limon S2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eRbIR)as;eRbg\nn³ &gt;&gt;&gt;&gt;&gt;&gt;&gt;&gt;&gt;&gt;&gt;&gt;&gt;&gt;&gt;&gt;&gt;&gt;&gt;&gt;&gt;&gt;&gt;&gt;&gt;&gt;lIRt</a:t>
            </a:r>
            <a:r>
              <a:rPr lang="en-US">
                <a:latin typeface="Limon S1" pitchFamily="2" charset="0"/>
              </a:rPr>
              <a:t> </a:t>
            </a:r>
            <a:endParaRPr lang="fr-FR" sz="13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cMnYnmnusScUlrYm &gt;&gt;&gt;&gt;&gt;&gt;&gt;&gt;&gt;&gt;&gt;&gt;&gt;&gt;&gt;&gt;&gt;&gt;&gt;&gt;&gt;&gt;&gt;&gt;&gt;&gt;&gt;&gt;&gt;&gt; nak;</a:t>
            </a: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RbFanRkum &gt;&gt;&gt;&gt;&gt;&gt;&gt;&gt;&gt;&gt;&gt;&gt;&gt;</a:t>
            </a:r>
            <a:r>
              <a:rPr lang="pt-PT" sz="2400">
                <a:latin typeface="Limon S1" pitchFamily="2" charset="0"/>
              </a:rPr>
              <a:t>&gt;&gt;&gt;&gt;&gt;&gt;&gt;&gt;&gt;&gt;&gt;&gt;&gt;</a:t>
            </a:r>
            <a:r>
              <a:rPr lang="pt-PT" sz="2800">
                <a:latin typeface="Limon S1" pitchFamily="2" charset="0"/>
              </a:rPr>
              <a:t>&gt;&gt;&gt;&gt;&gt;&gt;&gt;&gt;&gt;&gt;&gt;&gt;&gt;&gt;&gt;nak;</a:t>
            </a:r>
            <a:r>
              <a:rPr lang="pt-PT" sz="2800">
                <a:latin typeface="Limon S2" pitchFamily="2" charset="0"/>
              </a:rPr>
              <a:t>	</a:t>
            </a:r>
            <a:r>
              <a:rPr lang="en-US"/>
              <a:t> </a:t>
            </a:r>
            <a:r>
              <a:rPr lang="pt-PT" sz="2800">
                <a:latin typeface="Limon S2" pitchFamily="2" charset="0"/>
              </a:rPr>
              <a:t>		</a:t>
            </a:r>
            <a:endParaRPr lang="fr-FR" sz="1300"/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eQµaHGñkTTYlxusRtUv 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cMnYnéf¶eFVIkar  &gt;&gt;&gt;&gt;&gt;&gt;&gt;&gt;&gt;&gt;&gt;&gt;&gt;&gt;&gt;&gt;&gt;&gt;&gt;</a:t>
            </a:r>
            <a:r>
              <a:rPr lang="pt-PT" sz="2800">
                <a:latin typeface="Limon S1" pitchFamily="2" charset="0"/>
              </a:rPr>
              <a:t>&gt;&gt;&gt;&gt;&gt;&gt;&gt;&gt;</a:t>
            </a:r>
            <a:r>
              <a:rPr lang="en-US" sz="2800">
                <a:latin typeface="Limon S1" pitchFamily="2" charset="0"/>
              </a:rPr>
              <a:t>&gt;&gt;&gt;&gt;&gt;&gt;&gt; éf¶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eGsáavaT½r³     )aT      eT	RbePTbUl³     )aT      eT            RbePTrULÚ ³   )aT       eT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eRbIR)as;eRbg\nn³ &gt;&gt;&gt;&gt;&gt;&gt;&gt;&gt;&gt;&gt;&gt;&gt;&gt;&gt;&gt;&gt;&gt;&gt;&gt;&gt;&gt;&gt;&gt;&gt;&gt;</a:t>
            </a:r>
            <a:r>
              <a:rPr lang="en-US" sz="1400"/>
              <a:t>…</a:t>
            </a:r>
            <a:r>
              <a:rPr lang="en-US" sz="2800">
                <a:latin typeface="Limon S1" pitchFamily="2" charset="0"/>
              </a:rPr>
              <a:t>lIRt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eGsáavaT½revlaeFVIkar &gt;&gt;&gt;&gt;&gt;&gt;&gt;&gt;&gt;&gt;&gt;&gt;&gt;&gt;&gt;&gt;&gt;&gt;&gt;&gt;&gt;</a:t>
            </a:r>
            <a:r>
              <a:rPr lang="en-US" sz="1400"/>
              <a:t>…..</a:t>
            </a:r>
            <a:r>
              <a:rPr lang="en-US" sz="2800"/>
              <a:t> </a:t>
            </a:r>
            <a:r>
              <a:rPr lang="en-US" sz="2800">
                <a:latin typeface="Limon S1" pitchFamily="2" charset="0"/>
              </a:rPr>
              <a:t>ema:g   	                          bUl evlaeFVIkar &gt;&gt;&gt;&gt;&gt;&gt;&gt;&gt;&gt;&gt;&gt;&gt;&gt;&gt;&gt;&gt;&gt;&gt;&gt;&gt;&gt;&gt;&gt;&gt;&gt;ema:g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rULÚevlaeFVIkar &gt;&gt;&gt;&gt;&gt;&gt;&gt;&gt;&gt;&gt;&gt;&gt;&gt;&gt;&gt;&gt;&gt;&gt;&gt;&gt;&gt;&gt;&gt;&gt;&gt;&gt;&gt;&gt;&gt;&gt;&gt;&gt;</a:t>
            </a:r>
            <a:r>
              <a:rPr lang="en-US" sz="1400"/>
              <a:t>…...</a:t>
            </a:r>
            <a:r>
              <a:rPr lang="en-US" sz="2800">
                <a:latin typeface="Limon S1" pitchFamily="2" charset="0"/>
              </a:rPr>
              <a:t>ema:g 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efr³evlasrubenAkardæan </a:t>
            </a:r>
            <a:r>
              <a:rPr lang="en-US" sz="1400"/>
              <a:t>……………….</a:t>
            </a:r>
            <a:r>
              <a:rPr lang="en-US" sz="2800">
                <a:latin typeface="Limon S1" pitchFamily="2" charset="0"/>
              </a:rPr>
              <a:t>éf¶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témøGnþraKmn_ &gt;&gt;&gt;&gt;&gt;&gt;&gt;&gt;&gt;&gt;&gt;&gt;&gt;&gt;&gt;&gt;&gt;&gt;&gt;&gt;&gt;&gt;&gt;&gt;&gt;&gt;&gt;&gt;&gt;&gt;&gt;&gt;</a:t>
            </a:r>
            <a:r>
              <a:rPr lang="en-US"/>
              <a:t> </a:t>
            </a:r>
            <a:r>
              <a:rPr lang="en-US" sz="1400"/>
              <a:t>…..US($)</a:t>
            </a: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éf¶nightßelxaGñkTTYlxusRtUv</a:t>
            </a:r>
            <a:endParaRPr lang="fr-FR" sz="2800">
              <a:latin typeface="Limon S1" pitchFamily="2" charset="0"/>
            </a:endParaRPr>
          </a:p>
        </p:txBody>
      </p:sp>
      <p:sp>
        <p:nvSpPr>
          <p:cNvPr id="22532" name="ZoneTexte 7"/>
          <p:cNvSpPr txBox="1">
            <a:spLocks noChangeArrowheads="1"/>
          </p:cNvSpPr>
          <p:nvPr/>
        </p:nvSpPr>
        <p:spPr bwMode="auto">
          <a:xfrm>
            <a:off x="228600" y="-171450"/>
            <a:ext cx="868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600" b="1" u="sng">
                <a:latin typeface="Limon S1" pitchFamily="2" charset="0"/>
              </a:rPr>
              <a:t>slakb½RtsMeyaKkargarbnÞab;BIkar)ak;pøÚvGmRbLay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6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68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68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68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68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68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68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68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68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68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680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68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68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142875" y="2859088"/>
            <a:ext cx="878681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latin typeface="Limon S1" pitchFamily="2" charset="0"/>
              </a:rPr>
              <a:t>dac;ExSkabsMNg;begðórsV½yRbvtþ</a:t>
            </a:r>
            <a:r>
              <a:rPr lang="en-US" sz="9600"/>
              <a:t> </a:t>
            </a:r>
            <a:endParaRPr lang="fr-FR" sz="9600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700338" y="1135063"/>
            <a:ext cx="3679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</a:p>
        </p:txBody>
      </p:sp>
      <p:sp>
        <p:nvSpPr>
          <p:cNvPr id="23559" name="Rectangle 12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5464175" y="358775"/>
            <a:ext cx="3679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24582" name="Rectangle 12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  <p:pic>
        <p:nvPicPr>
          <p:cNvPr id="24583" name="Picture 2" descr="F:\Sauvegarde\C\Chitoc et Po Nil\Chitok Irrigation n° 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313" y="1000125"/>
            <a:ext cx="3905250" cy="2928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4584" name="Picture 3" descr="F:\Sauvegarde\C\Chitoc et Po Nil\Chitok Irrigation n° 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24438" y="1000125"/>
            <a:ext cx="3905250" cy="2928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585" name="ZoneTexte 8"/>
          <p:cNvSpPr txBox="1">
            <a:spLocks noChangeArrowheads="1"/>
          </p:cNvSpPr>
          <p:nvPr/>
        </p:nvSpPr>
        <p:spPr bwMode="auto">
          <a:xfrm>
            <a:off x="214313" y="3573463"/>
            <a:ext cx="392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ExSkabdac;enA</a:t>
            </a:r>
            <a:r>
              <a:rPr lang="fr-FR" sz="1200"/>
              <a:t> Chitoc Kompong Cham</a:t>
            </a:r>
          </a:p>
        </p:txBody>
      </p:sp>
      <p:pic>
        <p:nvPicPr>
          <p:cNvPr id="24586" name="Picture 4" descr="F:\Sauvegarde\C\Chitoc et Po Nil\Chitok Irrigation n° 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8" y="4071938"/>
            <a:ext cx="3524250" cy="26431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4587" name="Picture 5" descr="F:\Sauvegarde\C\Chitoc et Po Nil\Chitok Irrigation n° 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62563" y="4071938"/>
            <a:ext cx="3524250" cy="26431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588" name="ZoneTexte 8"/>
          <p:cNvSpPr txBox="1">
            <a:spLocks noChangeArrowheads="1"/>
          </p:cNvSpPr>
          <p:nvPr/>
        </p:nvSpPr>
        <p:spPr bwMode="auto">
          <a:xfrm>
            <a:off x="4891088" y="3573463"/>
            <a:ext cx="392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ExSkabdac;enA</a:t>
            </a:r>
            <a:r>
              <a:rPr lang="fr-FR" sz="1200"/>
              <a:t> Chitoc Kompong Cham</a:t>
            </a:r>
          </a:p>
        </p:txBody>
      </p:sp>
      <p:sp>
        <p:nvSpPr>
          <p:cNvPr id="24589" name="ZoneTexte 8"/>
          <p:cNvSpPr txBox="1">
            <a:spLocks noChangeArrowheads="1"/>
          </p:cNvSpPr>
          <p:nvPr/>
        </p:nvSpPr>
        <p:spPr bwMode="auto">
          <a:xfrm>
            <a:off x="179388" y="6356350"/>
            <a:ext cx="392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ExSkabdac;enA</a:t>
            </a:r>
            <a:r>
              <a:rPr lang="fr-FR" sz="1200"/>
              <a:t> Chitoc Kompong Cham</a:t>
            </a:r>
          </a:p>
        </p:txBody>
      </p:sp>
      <p:sp>
        <p:nvSpPr>
          <p:cNvPr id="24590" name="ZoneTexte 8"/>
          <p:cNvSpPr txBox="1">
            <a:spLocks noChangeArrowheads="1"/>
          </p:cNvSpPr>
          <p:nvPr/>
        </p:nvSpPr>
        <p:spPr bwMode="auto">
          <a:xfrm>
            <a:off x="5180013" y="6356350"/>
            <a:ext cx="392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Limon S1" pitchFamily="2" charset="0"/>
              </a:rPr>
              <a:t>ExSkabdac;enA</a:t>
            </a:r>
            <a:r>
              <a:rPr lang="fr-FR" sz="1200"/>
              <a:t> Chitoc Kompong Cham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7"/>
          <p:cNvSpPr txBox="1">
            <a:spLocks noChangeArrowheads="1"/>
          </p:cNvSpPr>
          <p:nvPr/>
        </p:nvSpPr>
        <p:spPr bwMode="auto">
          <a:xfrm>
            <a:off x="0" y="1203325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latin typeface="Limon S1" pitchFamily="2" charset="0"/>
              </a:rPr>
              <a:t>slakb½Rtvaytémøkargar)ak;ExSkabsMNg;begðór</a:t>
            </a:r>
            <a:endParaRPr lang="fr-FR" sz="4000" b="1">
              <a:latin typeface="Limon S1" pitchFamily="2" charset="0"/>
            </a:endParaRPr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171450" y="1819275"/>
            <a:ext cx="8839200" cy="49768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600" b="1">
                <a:latin typeface="Limon S1" pitchFamily="2" charset="0"/>
              </a:rPr>
              <a:t>slakb½RtenHGnuBaØateGaydkRsg;nigvaytémøkarxUcxatRBmTaMgTMhMkargarcaM)ac;edIm,IerobcMKuNPaBTMnb;eLIgvij.</a:t>
            </a:r>
            <a:endParaRPr lang="fr-FR" sz="3600" b="1">
              <a:latin typeface="Limon S1" pitchFamily="2" charset="0"/>
            </a:endParaRPr>
          </a:p>
          <a:p>
            <a:pPr marL="342900" indent="-342900" algn="just">
              <a:lnSpc>
                <a:spcPct val="70000"/>
              </a:lnSpc>
              <a:spcBef>
                <a:spcPct val="50000"/>
              </a:spcBef>
            </a:pPr>
            <a:r>
              <a:rPr lang="en-US" sz="3600" b="1">
                <a:latin typeface="Limon S1" pitchFamily="2" charset="0"/>
              </a:rPr>
              <a:t>vaRtUvkMNt;dUecñH ³</a:t>
            </a:r>
            <a:endParaRPr lang="fr-FR" sz="3600">
              <a:latin typeface="Limon S1" pitchFamily="2" charset="0"/>
            </a:endParaRPr>
          </a:p>
          <a:p>
            <a:pPr marL="342900" indent="-342900" algn="just">
              <a:lnSpc>
                <a:spcPct val="4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1-rebobdak;eLIgvijRbB½nTajTVarfyeRkay</a:t>
            </a:r>
          </a:p>
          <a:p>
            <a:pPr marL="342900" indent="-342900" algn="just">
              <a:lnSpc>
                <a:spcPct val="4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2-cMnYnmnusScaM)ac;cUlrYm nigRbFanRkum</a:t>
            </a:r>
          </a:p>
          <a:p>
            <a:pPr marL="342900" indent="-342900" algn="just">
              <a:lnSpc>
                <a:spcPct val="40000"/>
              </a:lnSpc>
              <a:spcBef>
                <a:spcPct val="50000"/>
              </a:spcBef>
            </a:pPr>
            <a:r>
              <a:rPr lang="en-US" sz="3600">
                <a:latin typeface="Limon S1" pitchFamily="2" charset="0"/>
              </a:rPr>
              <a:t>3-cMnYn nigRbePTeRKOgcRkcaM)ac;</a:t>
            </a:r>
          </a:p>
          <a:p>
            <a:pPr marL="342900" indent="-342900" algn="just">
              <a:lnSpc>
                <a:spcPct val="40000"/>
              </a:lnSpc>
              <a:spcBef>
                <a:spcPct val="50000"/>
              </a:spcBef>
            </a:pPr>
            <a:r>
              <a:rPr lang="pt-PT" sz="3600">
                <a:latin typeface="Limon S1" pitchFamily="2" charset="0"/>
              </a:rPr>
              <a:t>4- eBlevla)a:n;sµanenAkardæan</a:t>
            </a:r>
            <a:r>
              <a:rPr lang="en-US" sz="3600">
                <a:latin typeface="Limon S1" pitchFamily="2" charset="0"/>
              </a:rPr>
              <a:t> </a:t>
            </a:r>
          </a:p>
          <a:p>
            <a:pPr marL="342900" indent="-342900">
              <a:lnSpc>
                <a:spcPct val="70000"/>
              </a:lnSpc>
            </a:pPr>
            <a:r>
              <a:rPr lang="pt-PT" sz="3600">
                <a:latin typeface="Limon S1" pitchFamily="2" charset="0"/>
              </a:rPr>
              <a:t>5&gt; eBlevla)a:n;sµanenAkardæan </a:t>
            </a:r>
          </a:p>
          <a:p>
            <a:pPr marL="342900" indent="-342900">
              <a:lnSpc>
                <a:spcPct val="70000"/>
              </a:lnSpc>
            </a:pPr>
            <a:r>
              <a:rPr lang="en-US" sz="3600">
                <a:latin typeface="Limon S1" pitchFamily="2" charset="0"/>
              </a:rPr>
              <a:t>6&gt; RbPBhirjb,Tan</a:t>
            </a:r>
          </a:p>
          <a:p>
            <a:pPr marL="342900" indent="-342900">
              <a:lnSpc>
                <a:spcPct val="70000"/>
              </a:lnSpc>
            </a:pPr>
            <a:r>
              <a:rPr lang="en-US" sz="3600">
                <a:latin typeface="Limon S1" pitchFamily="2" charset="0"/>
              </a:rPr>
              <a:t>7&gt; l&gt;&gt;&gt;.</a:t>
            </a:r>
            <a:endParaRPr lang="fr-FR" sz="3600">
              <a:latin typeface="Limon S1" pitchFamily="2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700338" y="846138"/>
            <a:ext cx="3679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25608" name="Rectangle 15"/>
          <p:cNvSpPr>
            <a:spLocks noChangeArrowheads="1"/>
          </p:cNvSpPr>
          <p:nvPr/>
        </p:nvSpPr>
        <p:spPr bwMode="auto">
          <a:xfrm>
            <a:off x="3106738" y="-26988"/>
            <a:ext cx="2760662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E6EE747-3AB4-43D4-A3BE-24DD191CBB8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9876" name="ZoneTexte 6"/>
          <p:cNvSpPr txBox="1">
            <a:spLocks noChangeArrowheads="1"/>
          </p:cNvSpPr>
          <p:nvPr/>
        </p:nvSpPr>
        <p:spPr bwMode="auto">
          <a:xfrm>
            <a:off x="468313" y="30163"/>
            <a:ext cx="8229600" cy="6915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900">
              <a:latin typeface="Limon S2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éf¶GnþraKmn_ &gt;&gt;&gt;&gt;&gt;&gt;&gt;&gt;&gt;&gt;&gt;&gt;&gt;&gt;&gt; ema:g &gt;&gt;&gt;&gt;&gt;&gt;&gt;&gt;&gt;&gt; eQµaHGñkTTYlxusRtUvkargar&gt;&gt;&gt;&gt;&gt;&gt;&gt;&gt;&gt;&gt;&gt;&gt;&gt;&gt;&gt;&gt;&gt;&gt;&gt;&gt;&gt;&gt;&gt;&gt;&gt;&gt;&gt;&gt;&gt;&gt;&gt;&gt;&gt;&gt;&gt; 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lxsMNg;begðór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TItaMg</a:t>
            </a:r>
            <a:r>
              <a:rPr lang="en-US" sz="1400"/>
              <a:t>GPS</a:t>
            </a:r>
            <a:r>
              <a:rPr lang="en-US" sz="2800">
                <a:latin typeface="Limon S1" pitchFamily="2" charset="0"/>
              </a:rPr>
              <a:t>rbs;sMNg;begðór&gt;&gt;&gt;&gt;&gt;&gt;&gt;&gt;&gt;&gt;&gt;&gt;&gt;&gt;&gt;&gt;&gt;&gt;&gt;&gt;&gt;&gt;&gt;&gt;&gt;elxTVar b¤TVarBak;B½n&gt;&gt;&gt;&gt;&gt;&gt;&gt;&gt;&gt;&gt;&gt;&gt;&gt;&gt;&gt;&gt;&gt;&gt;&gt;&gt;&gt;&gt;&gt;&gt;&gt;&gt;&gt;&gt;&gt;&gt;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sßanPaBTVar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kMBs;TwkkñúgGagTwk&gt;&gt;&gt;&gt;&gt;&gt;&gt;&gt;&gt;&gt;&gt;&gt;&gt;&gt;&gt;&gt;&gt;&gt;&gt;&gt;&gt;&gt;&gt;&gt;&gt;&gt;&gt;&gt;&gt;&gt;&gt;&gt;&gt;&gt;&gt;&gt;&gt;&gt;&gt;&gt;&gt;&gt;&gt;</a:t>
            </a:r>
            <a:r>
              <a:rPr lang="en-US" sz="1400"/>
              <a:t>m </a:t>
            </a:r>
            <a:endParaRPr lang="fr-FR" sz="1400"/>
          </a:p>
          <a:p>
            <a:pPr algn="ctr"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kMedARBHGaTitü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en-US" sz="2800">
                <a:latin typeface="Limon S1" pitchFamily="2" charset="0"/>
              </a:rPr>
              <a:t>		           emXRsTM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r>
              <a:rPr lang="en-US" sz="2800">
                <a:latin typeface="Limon S1" pitchFamily="2" charset="0"/>
              </a:rPr>
              <a:t>		                  ePøóg </a:t>
            </a:r>
            <a:r>
              <a:rPr lang="en-US" sz="2800">
                <a:latin typeface="Limon S1" pitchFamily="2" charset="0"/>
                <a:sym typeface="Wingdings 2" pitchFamily="18" charset="2"/>
              </a:rPr>
              <a:t>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 b="1" u="sng">
                <a:latin typeface="Limon S1" pitchFamily="2" charset="0"/>
              </a:rPr>
              <a:t>brimaNkargar</a:t>
            </a:r>
            <a:r>
              <a:rPr lang="en-US" sz="2800" b="1">
                <a:latin typeface="Limon S1" pitchFamily="2" charset="0"/>
              </a:rPr>
              <a:t> </a:t>
            </a:r>
            <a:endParaRPr lang="fr-FR" sz="2800" b="1" u="sng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RbEvgExSkab &gt;&gt;&gt;&gt;&gt;&gt;&gt;&gt;&gt;&gt;&gt;&gt;&gt;&gt;&gt;&gt;&gt;&gt;</a:t>
            </a:r>
            <a:r>
              <a:rPr lang="en-US"/>
              <a:t> </a:t>
            </a:r>
            <a:r>
              <a:rPr lang="en-US" sz="1400"/>
              <a:t>m</a:t>
            </a:r>
            <a:r>
              <a:rPr lang="en-US"/>
              <a:t>		                      </a:t>
            </a:r>
            <a:r>
              <a:rPr lang="en-US" sz="2800">
                <a:latin typeface="Limon S1" pitchFamily="2" charset="0"/>
              </a:rPr>
              <a:t>TMhMExSkab&gt;&gt;&gt;&gt;&gt;&gt;&gt;&gt;&gt;&gt;&gt;&gt;&gt;&gt;&gt;&gt;&gt;&gt;&gt;&gt;&gt;&gt;&gt;&gt;&gt;&gt;&gt;&gt;&gt;&gt;&gt;&gt;&gt;&gt;&gt;</a:t>
            </a:r>
            <a:r>
              <a:rPr lang="en-US" sz="2800">
                <a:latin typeface="Limon S2" pitchFamily="2" charset="0"/>
              </a:rPr>
              <a:t> </a:t>
            </a:r>
            <a:r>
              <a:rPr lang="en-US" sz="1400"/>
              <a:t>mm</a:t>
            </a: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eRbIR)as;eRbg\nn³ &gt;&gt;&gt;&gt;&gt;&gt;&gt;&gt;&gt;&gt;&gt;&gt;&gt;&gt;&gt;&gt;&gt;&gt;&gt;</a:t>
            </a:r>
            <a:r>
              <a:rPr lang="pt-PT" sz="1400"/>
              <a:t>....</a:t>
            </a:r>
            <a:r>
              <a:rPr lang="pt-PT" sz="2800">
                <a:latin typeface="Limon S1" pitchFamily="2" charset="0"/>
              </a:rPr>
              <a:t>lIRt		         cMnYnExSkab&gt;&gt;&gt;&gt;&gt;&gt;&gt;&gt;&gt;&gt;&gt;&gt;&gt;&gt;&gt;&gt;&gt;&gt;&gt;&gt;&gt;&gt;&gt;&gt;&gt;&gt;&gt;&gt;&gt;&gt;</a:t>
            </a:r>
            <a:r>
              <a:rPr lang="pt-PT" sz="1400"/>
              <a:t>.....</a:t>
            </a:r>
            <a:r>
              <a:rPr lang="pt-PT" sz="2800">
                <a:latin typeface="Limon S1" pitchFamily="2" charset="0"/>
              </a:rPr>
              <a:t>ray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cMnYnmnusScUlrYm &gt;&gt;&gt;&gt;&gt;&gt;&gt;&gt;&gt;&gt;&gt;&gt;&gt;&gt;&gt;&gt;&gt;&gt;&gt;&gt;&gt;&gt;&gt; </a:t>
            </a:r>
            <a:r>
              <a:rPr lang="pt-PT" sz="1400"/>
              <a:t>..</a:t>
            </a:r>
            <a:r>
              <a:rPr lang="pt-PT" sz="2800">
                <a:latin typeface="Limon S1" pitchFamily="2" charset="0"/>
              </a:rPr>
              <a:t>nak;</a:t>
            </a:r>
            <a:r>
              <a:rPr lang="pt-PT">
                <a:latin typeface="Limon S1" pitchFamily="2" charset="0"/>
              </a:rPr>
              <a:t>	</a:t>
            </a:r>
            <a:r>
              <a:rPr lang="en-US">
                <a:latin typeface="Limon S1" pitchFamily="2" charset="0"/>
              </a:rPr>
              <a:t> </a:t>
            </a:r>
            <a:endParaRPr lang="fr-FR" sz="13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RbFanRkum &gt;&gt;&gt;&gt;&gt;&gt;&gt;&gt;&gt;&gt;&gt;&gt;&gt;&gt;&gt;&gt;&gt;&gt;&gt;&gt;&gt;&gt;&gt;&gt;&gt;&gt;&gt;&gt;&gt;&gt;&gt;&gt;</a:t>
            </a:r>
            <a:r>
              <a:rPr lang="pt-PT" sz="1400"/>
              <a:t>...</a:t>
            </a:r>
            <a:r>
              <a:rPr lang="pt-PT" sz="2800">
                <a:latin typeface="Limon S1" pitchFamily="2" charset="0"/>
              </a:rPr>
              <a:t>nak;	</a:t>
            </a:r>
            <a:r>
              <a:rPr lang="en-US"/>
              <a:t> </a:t>
            </a:r>
            <a:endParaRPr lang="fr-FR" sz="1300"/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eQµaHGñkTTYlxusRtUv 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</a:pPr>
            <a:r>
              <a:rPr lang="en-US" sz="2800">
                <a:latin typeface="Limon S1" pitchFamily="2" charset="0"/>
              </a:rPr>
              <a:t>cMnYnéf¶eFVIkar &gt;&gt;&gt;&gt;&gt;&gt;&gt;&gt;&gt;&gt;&gt;&gt;&gt;&gt;&gt;&gt;&gt;&gt;&gt;&gt;&gt;&gt;&gt;&gt;&gt;&gt; </a:t>
            </a:r>
            <a:r>
              <a:rPr lang="en-US" sz="1400"/>
              <a:t>….</a:t>
            </a:r>
            <a:r>
              <a:rPr lang="en-US" sz="2800">
                <a:latin typeface="Limon S1" pitchFamily="2" charset="0"/>
              </a:rPr>
              <a:t>éf¶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60000"/>
              </a:lnSpc>
            </a:pPr>
            <a:endParaRPr lang="fr-FR" sz="1300">
              <a:latin typeface="Limon S1" pitchFamily="2" charset="0"/>
            </a:endParaRPr>
          </a:p>
          <a:p>
            <a:pPr>
              <a:lnSpc>
                <a:spcPct val="60000"/>
              </a:lnSpc>
            </a:pPr>
            <a:r>
              <a:rPr lang="en-US" sz="2800">
                <a:latin typeface="Limon S1" pitchFamily="2" charset="0"/>
              </a:rPr>
              <a:t>RbB½nelIkedaydMuTMgn; ³ 	  )aT¼eT	                                          RbePT ³ &gt;&gt;&gt;&gt;&gt;&gt;&gt;&gt;&gt;&gt;&gt;&gt;&gt;&gt;&gt;&gt;&gt;&gt;&gt;&gt;&gt;&gt;&gt;&gt;&gt;&gt;&gt;&gt;&gt;&gt;&gt;&gt;&gt;&gt;&gt;&gt;&gt;&gt;&gt;</a:t>
            </a: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eRbIR)as;eRbg\nn³ &gt;&gt;&gt;&gt;&gt;&gt;&gt;&gt;&gt;&gt;&gt;&gt;&gt;&gt;&gt;&gt;&gt;&gt;&gt;&gt;&gt;&gt;&gt;&gt;&gt; lIRt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fñaMBN’&gt;&gt;&gt;&gt;&gt;&gt;&gt;&gt;&gt;&gt;&gt;&gt;&gt;&gt;&gt;&gt;&gt;&gt;&gt;&gt;&gt;&gt;&gt;&gt;&gt;&gt;&gt;&gt;&gt;&gt;&gt;&gt;&gt;&gt;&gt;&gt;&gt;&gt;&gt;&gt;&gt;&gt;&gt;&gt;&gt;</a:t>
            </a:r>
            <a:r>
              <a:rPr lang="pt-PT" sz="1400"/>
              <a:t>.....kg</a:t>
            </a:r>
            <a:r>
              <a:rPr lang="pt-PT"/>
              <a:t> </a:t>
            </a:r>
            <a:endParaRPr lang="fr-FR" sz="1300"/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dUrTVar ?&gt;&gt;&gt;&gt;&gt;&gt;&gt;&gt;&gt;&gt;&gt;&gt;&gt;&gt;&gt;&gt;&gt;&gt;&gt;&gt;&gt;&gt;&gt;&gt;&gt;&gt;&gt;&gt;&gt;&gt;               )aT¼eT	                   ebImandUretIb:unaµn&gt;&gt;&gt;&gt;&gt;&gt;&gt;&gt;&gt;&gt;&gt;&gt;&gt;&gt;&gt;&gt;&gt;&gt;&gt;&gt;&gt;&gt;&gt;&gt;&gt;&gt;&gt;&gt;&gt;&gt;&gt;&gt;&gt;&gt;&gt;&gt;&gt;TVar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efr³evlasrubenAkardæan &gt;&gt;&gt;&gt;&gt;&gt;&gt;&gt;&gt;&gt;&gt;&gt;&gt;&gt;&gt;&gt;&gt; </a:t>
            </a:r>
            <a:r>
              <a:rPr lang="pt-PT" sz="1400"/>
              <a:t>...</a:t>
            </a:r>
            <a:r>
              <a:rPr lang="pt-PT" sz="2800">
                <a:latin typeface="Limon S1" pitchFamily="2" charset="0"/>
              </a:rPr>
              <a:t>éf¶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témøGnþraKmn_ &gt;&gt;&gt;&gt;&gt;&gt;&gt;&gt;&gt;&gt;&gt;&gt;&gt;&gt;&gt;&gt;&gt;&gt;&gt;&gt;&gt;&gt;&gt;&gt;&gt;&gt;&gt;&gt;&gt;&gt;&gt;&gt;</a:t>
            </a:r>
            <a:r>
              <a:rPr lang="pt-PT" sz="1400"/>
              <a:t>   </a:t>
            </a:r>
            <a:r>
              <a:rPr lang="pt-PT"/>
              <a:t> </a:t>
            </a:r>
            <a:r>
              <a:rPr lang="pt-PT" sz="1400"/>
              <a:t>US($)</a:t>
            </a:r>
            <a:endParaRPr lang="fr-FR" sz="1400"/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éf¶nightßelxaGñkTTYlxusRtUv</a:t>
            </a:r>
            <a:endParaRPr lang="fr-FR" sz="2800">
              <a:latin typeface="Limon S1" pitchFamily="2" charset="0"/>
            </a:endParaRPr>
          </a:p>
        </p:txBody>
      </p:sp>
      <p:sp>
        <p:nvSpPr>
          <p:cNvPr id="26628" name="ZoneTexte 7"/>
          <p:cNvSpPr txBox="1">
            <a:spLocks noChangeArrowheads="1"/>
          </p:cNvSpPr>
          <p:nvPr/>
        </p:nvSpPr>
        <p:spPr bwMode="auto">
          <a:xfrm>
            <a:off x="228600" y="-171450"/>
            <a:ext cx="868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3600" b="1" u="sng">
                <a:latin typeface="Limon S1" pitchFamily="2" charset="0"/>
              </a:rPr>
              <a:t>slakb½RtsMeyaKkargarbnÞab;BIdac;ExSkab</a:t>
            </a:r>
            <a:endParaRPr lang="fr-FR" sz="3600" b="1" u="sng">
              <a:latin typeface="Limon S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98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9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98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98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98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98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98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98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98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987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98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987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98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987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987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1447800" y="3001963"/>
            <a:ext cx="6324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latin typeface="Limon S1" pitchFamily="2" charset="0"/>
              </a:rPr>
              <a:t>xUcbUmbBa©ÚlTwk</a:t>
            </a:r>
            <a:r>
              <a:rPr lang="en-US" sz="9600">
                <a:latin typeface="Limon S1" pitchFamily="2" charset="0"/>
              </a:rPr>
              <a:t> </a:t>
            </a:r>
            <a:endParaRPr lang="fr-FR" sz="9600">
              <a:latin typeface="Limon S1" pitchFamily="2" charset="0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627313" y="1228725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</a:p>
        </p:txBody>
      </p:sp>
      <p:sp>
        <p:nvSpPr>
          <p:cNvPr id="27656" name="Rectangle 12"/>
          <p:cNvSpPr>
            <a:spLocks noChangeArrowheads="1"/>
          </p:cNvSpPr>
          <p:nvPr/>
        </p:nvSpPr>
        <p:spPr bwMode="auto">
          <a:xfrm>
            <a:off x="3106738" y="-26988"/>
            <a:ext cx="2905125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0" y="642938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slakb½RtvaytémøkargarxUcbUm</a:t>
            </a:r>
            <a:r>
              <a:rPr lang="en-US" sz="4800" u="sng" dirty="0">
                <a:latin typeface="Limon S1" pitchFamily="2" charset="0"/>
              </a:rPr>
              <a:t> </a:t>
            </a:r>
            <a:endParaRPr lang="fr-FR" sz="4800" u="sng" dirty="0">
              <a:latin typeface="Limon S1" pitchFamily="2" charset="0"/>
            </a:endParaRP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142875" y="1357313"/>
            <a:ext cx="8839200" cy="4845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600" b="1">
                <a:latin typeface="Limon S1" pitchFamily="2" charset="0"/>
              </a:rPr>
              <a:t>slakb½RtenHGnuBaØateGaydkRsg; nigvaytémøkarxUcxat RBmTaMgTMhMkargarcaM)ac;edIm,I </a:t>
            </a:r>
          </a:p>
          <a:p>
            <a:pPr marL="342900" indent="-342900"/>
            <a:r>
              <a:rPr lang="en-US" sz="3600" b="1">
                <a:latin typeface="Limon S1" pitchFamily="2" charset="0"/>
              </a:rPr>
              <a:t>EfTaMma:suInbUmTwk[)anya:gticmYy.</a:t>
            </a:r>
          </a:p>
          <a:p>
            <a:pPr marL="342900" indent="-342900"/>
            <a:r>
              <a:rPr lang="en-US" sz="3600">
                <a:solidFill>
                  <a:srgbClr val="0066FF"/>
                </a:solidFill>
                <a:latin typeface="Limon S1" pitchFamily="2" charset="0"/>
              </a:rPr>
              <a:t>	</a:t>
            </a:r>
            <a:r>
              <a:rPr lang="en-US" sz="3400">
                <a:latin typeface="Limon S1" pitchFamily="2" charset="0"/>
              </a:rPr>
              <a:t>1/rebobeFVIbUmdMeNIrkareLIgvij</a:t>
            </a:r>
          </a:p>
          <a:p>
            <a:pPr marL="342900" indent="-342900"/>
            <a:r>
              <a:rPr lang="en-US" sz="3400">
                <a:latin typeface="Limon S1" pitchFamily="2" charset="0"/>
              </a:rPr>
              <a:t>	2/cMnYnkmµkrcaM)ac;rYmkargar nigRbFanRkum</a:t>
            </a:r>
          </a:p>
          <a:p>
            <a:pPr marL="342900" indent="-342900"/>
            <a:r>
              <a:rPr lang="en-US" sz="3400">
                <a:latin typeface="Limon S1" pitchFamily="2" charset="0"/>
              </a:rPr>
              <a:t>	3&gt; cMnYn nigRbePT]bkrN_caM)ac;</a:t>
            </a:r>
          </a:p>
          <a:p>
            <a:pPr marL="342900" indent="-342900"/>
            <a:r>
              <a:rPr lang="en-US" sz="3400">
                <a:latin typeface="Limon S1" pitchFamily="2" charset="0"/>
              </a:rPr>
              <a:t>	</a:t>
            </a:r>
            <a:r>
              <a:rPr lang="pt-PT" sz="3400">
                <a:latin typeface="Limon S1" pitchFamily="2" charset="0"/>
              </a:rPr>
              <a:t>4&gt; eBlevla)a:n;sµanenAkardæan</a:t>
            </a:r>
          </a:p>
          <a:p>
            <a:pPr marL="342900" indent="-342900"/>
            <a:r>
              <a:rPr lang="pt-PT" sz="3400">
                <a:latin typeface="Limon S1" pitchFamily="2" charset="0"/>
              </a:rPr>
              <a:t>	5&gt; témø)a:n;sµanrbs;kargar</a:t>
            </a:r>
          </a:p>
          <a:p>
            <a:pPr marL="342900" indent="-342900"/>
            <a:r>
              <a:rPr lang="pt-PT" sz="3400">
                <a:latin typeface="Limon S1" pitchFamily="2" charset="0"/>
              </a:rPr>
              <a:t>	6&gt; RbPBhirjb,Tan</a:t>
            </a:r>
          </a:p>
          <a:p>
            <a:pPr marL="342900" indent="-342900"/>
            <a:r>
              <a:rPr lang="pt-PT" sz="3400">
                <a:latin typeface="Limon S1" pitchFamily="2" charset="0"/>
              </a:rPr>
              <a:t>	7&gt; l&gt;&gt;&gt;.</a:t>
            </a:r>
            <a:endParaRPr lang="fr-FR" sz="3400">
              <a:latin typeface="Limon S1" pitchFamily="2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5464175" y="285750"/>
            <a:ext cx="3679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4000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28682" name="Rectangle 14"/>
          <p:cNvSpPr>
            <a:spLocks noChangeArrowheads="1"/>
          </p:cNvSpPr>
          <p:nvPr/>
        </p:nvSpPr>
        <p:spPr bwMode="auto">
          <a:xfrm>
            <a:off x="3106738" y="-100013"/>
            <a:ext cx="2786062" cy="110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49AD1D3-CF64-4CEE-8AFA-7A835BA59D7E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7B65A25-8BBB-417E-AF35-34209CD83A14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9700" name="ZoneTexte 5"/>
          <p:cNvSpPr txBox="1">
            <a:spLocks noChangeArrowheads="1"/>
          </p:cNvSpPr>
          <p:nvPr/>
        </p:nvSpPr>
        <p:spPr bwMode="auto">
          <a:xfrm>
            <a:off x="1905000" y="609600"/>
            <a:ext cx="533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u="sng">
                <a:solidFill>
                  <a:srgbClr val="002060"/>
                </a:solidFill>
                <a:latin typeface="Constantia" pitchFamily="18" charset="0"/>
              </a:rPr>
              <a:t>FICHE DE SYNTHESE DES TRAVAUX</a:t>
            </a:r>
          </a:p>
        </p:txBody>
      </p:sp>
      <p:sp>
        <p:nvSpPr>
          <p:cNvPr id="86021" name="ZoneTexte 6"/>
          <p:cNvSpPr txBox="1">
            <a:spLocks noChangeArrowheads="1"/>
          </p:cNvSpPr>
          <p:nvPr/>
        </p:nvSpPr>
        <p:spPr bwMode="auto">
          <a:xfrm>
            <a:off x="457200" y="44450"/>
            <a:ext cx="8229600" cy="6716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 sz="2800">
              <a:latin typeface="Limon S2" pitchFamily="2" charset="0"/>
            </a:endParaRP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éf¶GnþraKmn_ &gt;&gt;&gt;&gt;&gt;&gt;&gt;&gt;&gt;&gt;&gt;&gt;&gt;&gt;&gt;&gt;&gt;&gt;&gt;&gt;&gt;&gt;&gt;&gt;&gt;&gt;&gt;&gt;&gt;&gt;&gt;&gt;&gt;&gt;                                   QµaHGñkTTYlxusRtUvkargar&gt;&gt;&gt;&gt;&gt;&gt;&gt;&gt;&gt;&gt;&gt;&gt;&gt;&gt;&gt;&gt;&gt;&gt;&gt;&gt;&gt;&gt;&gt;&gt;&gt;&gt;&gt;&gt;&gt;&gt;&gt;&gt;</a:t>
            </a: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elxma:sIunbUm &gt;&gt;&gt;&gt;&gt;&gt;&gt;&gt;&gt;&gt;&gt;&gt;&gt;&gt;&gt;&gt;&gt;&gt;&gt;&gt;&gt;&gt;&gt;&gt;&gt;&gt;&gt;&gt;&gt;&gt;&gt;</a:t>
            </a:r>
            <a:endParaRPr lang="fr-FR" sz="13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 b="1" u="sng">
                <a:latin typeface="Limon S1" pitchFamily="2" charset="0"/>
              </a:rPr>
              <a:t>brimaNkargar</a:t>
            </a:r>
            <a:r>
              <a:rPr lang="en-US" sz="2800" b="1">
                <a:latin typeface="Limon S2" pitchFamily="2" charset="0"/>
              </a:rPr>
              <a:t> </a:t>
            </a:r>
            <a:endParaRPr lang="fr-FR" sz="2800" b="1" u="sng">
              <a:latin typeface="Limon S2" pitchFamily="2" charset="0"/>
            </a:endParaRP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cMnYnkmµkrcitþ&gt;&gt;&gt;&gt;&gt;&gt;&gt;&gt;&gt;&gt;&gt;&gt;&gt;&gt;&gt;&gt;&gt;&gt;&gt;&gt;&gt;&gt;&gt;&gt;&gt;&gt;&gt;&gt;&gt;&gt;&gt;&gt;&gt;&gt;&gt;&gt;&gt;&gt;&gt;&gt;&gt;nak;</a:t>
            </a: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RbFanRkum&gt;&gt;&gt;&gt;&gt;&gt;&gt;&gt;&gt;&gt;&gt;&gt;&gt;&gt;&gt;&gt;&gt;&gt;&gt;&gt;&gt;&gt;&gt;&gt;&gt;&gt;&gt;&gt;&gt;&gt;&gt;&gt;&gt;&gt;&gt;&gt;&gt;&gt;&gt;&gt;&gt;&gt;&gt;&gt;&gt;&gt;&gt; nak;</a:t>
            </a:r>
          </a:p>
          <a:p>
            <a:pPr>
              <a:lnSpc>
                <a:spcPct val="80000"/>
              </a:lnSpc>
            </a:pPr>
            <a:r>
              <a:rPr lang="pt-PT" sz="2800">
                <a:latin typeface="Limon S1" pitchFamily="2" charset="0"/>
              </a:rPr>
              <a:t>eQµaHGñkTTYlxusRtUv&gt;&gt;&gt;&gt;&gt;&gt;&gt;&gt;&gt;&gt;&gt;&gt;&gt;&gt;&gt;&gt;&gt;&gt;&gt;&gt;&gt;&gt;&gt;&gt;&gt;&gt;&gt;&gt;&gt;&gt;&gt;&gt;&gt;&gt;&gt;</a:t>
            </a:r>
          </a:p>
          <a:p>
            <a:pPr>
              <a:lnSpc>
                <a:spcPct val="70000"/>
              </a:lnSpc>
            </a:pPr>
            <a:r>
              <a:rPr lang="pt-PT" sz="2800">
                <a:latin typeface="Limon S1" pitchFamily="2" charset="0"/>
              </a:rPr>
              <a:t>cMnYnéf¶eFVIkar&gt;&gt;&gt;&gt;&gt;&gt;&gt;&gt;&gt;&gt;&gt;&gt;&gt;&gt;&gt;&gt;&gt;&gt;&gt;&gt;&gt;&gt;&gt;&gt;&gt;&gt;&gt;&gt;&gt;&gt;&gt;&gt;&gt;&gt;&gt;&gt;&gt;&gt;&gt;&gt;&gt;&gt;&gt; éf¶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bþÚreRKOgbnøas;&gt;&gt;&gt;&gt;&gt;&gt;&gt;&gt;&gt;&gt;&gt;&gt;&gt;&gt;&gt;&gt;&gt;&gt;&gt;&gt;&gt;&gt;&gt;&gt;&gt;&gt;&gt;&gt;&gt;&gt;&gt;&gt;&gt;&gt;&gt;&gt;&gt;&gt;&gt;&gt;&gt;	                               RbePT &gt;&gt;&gt;&gt;&gt;&gt;&gt;&gt;&gt;&gt;&gt;&gt;&gt;&gt;&gt;&gt;&gt;&gt;&gt;&gt;&gt;&gt;&gt;&gt;&gt;&gt;&gt;&gt;&gt;&gt;&gt;&gt;&gt;&gt;&gt;&gt;&gt;&gt;&gt;&gt;&gt;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ry³eBledaHecj&gt;&gt;&gt;&gt;&gt;&gt;&gt;&gt;&gt;&gt;&gt;&gt;&gt;&gt;&gt;&gt;&gt;&gt;&gt;&gt;&gt;&gt;&gt;&gt;&gt;&gt;&gt;&gt;&gt;&gt;&gt;&gt;&gt;&gt;&gt;&gt;   ema:g	</a:t>
            </a: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ry³eBlerobbBa¢Úl&gt;&gt;&gt;&gt;&gt;&gt;&gt;&gt;&gt;&gt;&gt;&gt;&gt;&gt;&gt;&gt;&gt;&gt;&gt;&gt;&gt;&gt;&gt;&gt;&gt;&gt;&gt;&gt;&gt;&gt;&gt;&gt;&gt;&gt;  ema:g</a:t>
            </a: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ry³eBlsakl,g&gt;&gt;&gt;&gt;&gt;&gt;&gt;&gt;&gt;&gt;&gt;&gt;&gt;&gt;&gt;&gt;&gt;&gt;&gt;&gt;&gt;&gt;&gt;&gt;&gt;&gt;&gt;&gt;&gt;&gt;&gt;&gt;&gt;&gt;&gt;&gt;&gt; ema:g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eRbgma:sIun&gt;&gt;&gt;&gt;&gt;&gt;&gt;&gt;&gt;&gt;&gt;&gt;&gt;&gt;&gt;&gt;&gt;&gt;&gt;&gt;&gt;&gt;&gt;&gt;&gt;&gt;&gt;&gt;&gt;&gt;&gt;&gt;&gt;&gt;&gt;&gt;&gt;&gt;&gt;&gt;&gt;&gt;&gt;&gt;&gt;</a:t>
            </a:r>
            <a:r>
              <a:rPr lang="en-US" sz="1400"/>
              <a:t>…</a:t>
            </a:r>
            <a:r>
              <a:rPr lang="en-US" sz="2800">
                <a:latin typeface="Limon S1" pitchFamily="2" charset="0"/>
              </a:rPr>
              <a:t>lIRt</a:t>
            </a: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xøaj;eKa&gt;&gt;&gt;&gt;&gt;&gt;&gt;&gt;&gt;&gt;&gt;&gt;&gt;&gt;&gt;&gt;&gt;&gt;&gt;&gt;&gt;&gt;&gt;&gt;&gt;&gt;&gt;&gt;&gt;&gt;&gt;&gt;&gt;&gt;&gt;&gt;&gt;&gt;&gt;&gt;&gt;&gt;&gt;&gt;&gt;&gt;&gt;&gt;&gt;</a:t>
            </a:r>
            <a:r>
              <a:rPr lang="en-US" sz="1200"/>
              <a:t>     </a:t>
            </a:r>
            <a:r>
              <a:rPr lang="en-US" sz="2800">
                <a:latin typeface="Limon S1" pitchFamily="2" charset="0"/>
              </a:rPr>
              <a:t>KILÚ</a:t>
            </a: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kRmgepSg²&gt;&gt;&gt;&gt;&gt;&gt;&gt;&gt;&gt;&gt;&gt;&gt;&gt;&gt;&gt;&gt;&gt;&gt;&gt;&gt;&gt;&gt;&gt;&gt;&gt;&gt;&gt;&gt;&gt;&gt;&gt;&gt;&gt;&gt;&gt;&gt;&gt;&gt;&gt;&gt;&gt;&gt;&gt;&gt;</a:t>
            </a:r>
            <a:r>
              <a:rPr lang="en-US" sz="1400"/>
              <a:t>  </a:t>
            </a:r>
            <a:r>
              <a:rPr lang="en-US" sz="2800">
                <a:latin typeface="Limon S1" pitchFamily="2" charset="0"/>
              </a:rPr>
              <a:t>cMnYn</a:t>
            </a:r>
            <a:endParaRPr lang="fr-FR" sz="2800"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l&gt;&gt;&gt;.</a:t>
            </a:r>
          </a:p>
          <a:p>
            <a:pPr>
              <a:lnSpc>
                <a:spcPct val="70000"/>
              </a:lnSpc>
            </a:pPr>
            <a:r>
              <a:rPr lang="en-US" sz="2800">
                <a:latin typeface="Limon S1" pitchFamily="2" charset="0"/>
              </a:rPr>
              <a:t>fñaMBN’&gt;&gt;&gt;&gt;&gt;&gt;&gt;&gt;&gt;&gt;&gt;&gt;&gt;&gt;&gt;&gt;&gt;&gt;&gt;&gt;&gt;&gt;&gt;&gt;&gt;&gt;&gt;&gt;&gt;&gt;&gt;&gt;&gt;&gt;&gt;&gt;&gt;&gt;&gt;&gt;&gt;&gt;&gt;&gt;&gt;&gt;&gt;&gt;&gt;&gt;KILÚ</a:t>
            </a:r>
            <a:endParaRPr lang="fr-FR" sz="2800">
              <a:latin typeface="Limon S1" pitchFamily="2" charset="0"/>
            </a:endParaRPr>
          </a:p>
          <a:p>
            <a:endParaRPr lang="fr-FR" sz="1300">
              <a:latin typeface="Limon S1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srubefrevlaenAkardæan&gt;&gt;&gt;&gt;&gt;&gt;&gt;&gt;&gt;&gt;&gt;&gt;&gt;&gt;&gt;&gt;&gt;&gt;&gt;&gt;&gt;&gt;&gt;&gt;&gt;&gt;&gt;&gt;&gt;&gt;éf¶</a:t>
            </a: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témøGnþraKmn_&gt;&gt;&gt;&gt;&gt;&gt;&gt;&gt;&gt;&gt;&gt;&gt;&gt;&gt;&gt;&gt;&gt;&gt;&gt;&gt;&gt;&gt;&gt;&gt;&gt;&gt;&gt;&gt;&gt;&gt;&gt;&gt;&gt;&gt;&gt;&gt;&gt;&gt;&gt;&gt;&gt;&gt;</a:t>
            </a:r>
            <a:r>
              <a:rPr lang="en-US" sz="1400">
                <a:latin typeface="Arial Unicode MS" pitchFamily="34" charset="-128"/>
              </a:rPr>
              <a:t>US$</a:t>
            </a:r>
            <a:endParaRPr lang="en-US" sz="2800">
              <a:latin typeface="Limon S2" pitchFamily="2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éf¶ nightßelxaGñkTTYlxusRtUv </a:t>
            </a:r>
            <a:endParaRPr lang="fr-FR" sz="2800">
              <a:latin typeface="Limon S1" pitchFamily="2" charset="0"/>
            </a:endParaRPr>
          </a:p>
        </p:txBody>
      </p:sp>
      <p:sp>
        <p:nvSpPr>
          <p:cNvPr id="29702" name="ZoneTexte 7"/>
          <p:cNvSpPr txBox="1">
            <a:spLocks noChangeArrowheads="1"/>
          </p:cNvSpPr>
          <p:nvPr/>
        </p:nvSpPr>
        <p:spPr bwMode="auto">
          <a:xfrm>
            <a:off x="228600" y="-26988"/>
            <a:ext cx="8686800" cy="6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600" b="1" u="sng">
                <a:latin typeface="Limon S1" pitchFamily="2" charset="0"/>
              </a:rPr>
              <a:t>slakb½RtsMeyaKkargarbnÞab;BIxUcma:sIunbUm</a:t>
            </a:r>
            <a:r>
              <a:rPr lang="en-US" sz="3600">
                <a:latin typeface="Limon S1" pitchFamily="2" charset="0"/>
              </a:rPr>
              <a:t> </a:t>
            </a:r>
            <a:endParaRPr lang="fr-FR" sz="3600">
              <a:latin typeface="Limon S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60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6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6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60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60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60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60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60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60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60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60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60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60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602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602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602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602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build="allAtOnce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142875" y="1905000"/>
            <a:ext cx="8786813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cb</a:t>
            </a:r>
            <a:r>
              <a:rPr lang="en-US" sz="9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;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9600" b="1" dirty="0" err="1">
                <a:latin typeface="Limon S1" pitchFamily="2" charset="0"/>
              </a:rPr>
              <a:t>sUmGrKuNcMeBaHkarykcitþTukdak</a:t>
            </a:r>
            <a:r>
              <a:rPr lang="en-US" sz="9600" b="1" dirty="0">
                <a:latin typeface="Limon S1" pitchFamily="2" charset="0"/>
              </a:rPr>
              <a:t>;</a:t>
            </a:r>
            <a:endParaRPr lang="fr-FR" sz="9600" b="1" dirty="0">
              <a:latin typeface="Limon S1" pitchFamily="2" charset="0"/>
            </a:endParaRP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0" y="97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F5B56-5EFB-473F-9ED2-B4AF6ABD421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857250" y="1285875"/>
            <a:ext cx="7391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GtßRbeyaCn_énkarEfTaM</a:t>
            </a:r>
            <a:r>
              <a:rPr lang="en-US" sz="96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?</a:t>
            </a:r>
            <a:r>
              <a:rPr lang="en-US" sz="9600" u="sng" dirty="0">
                <a:latin typeface="Limon S1" pitchFamily="2" charset="0"/>
              </a:rPr>
              <a:t> </a:t>
            </a:r>
          </a:p>
        </p:txBody>
      </p:sp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0" y="2997200"/>
            <a:ext cx="9144000" cy="30384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EfrkSaeGaydMeNIrkar)anl¥ ral;smasFaturbs;RbB½neRsacRsB nigpþl;Gayurbs;vaeGay)anyUr edIm,ICaGtßRbeyaCn_dl;GñkeRbIR)as;.</a:t>
            </a: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3106738" y="3175"/>
            <a:ext cx="27606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 u="sng">
                <a:latin typeface="Limon S1" pitchFamily="2" charset="0"/>
              </a:rPr>
              <a:t>karEfTaM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3AA6E-BEFE-4DE8-8850-7EEEC90A902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1908175" y="1071563"/>
            <a:ext cx="5257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72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EbbEpnepSg²énkarEfTaM</a:t>
            </a:r>
            <a:r>
              <a:rPr lang="en-US" sz="7200" b="1" dirty="0">
                <a:latin typeface="Limon S1" pitchFamily="2" charset="0"/>
              </a:rPr>
              <a:t> </a:t>
            </a:r>
          </a:p>
        </p:txBody>
      </p:sp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1571625" y="2452688"/>
            <a:ext cx="7143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u="sng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RbePTkarEfTaM</a:t>
            </a:r>
            <a:r>
              <a:rPr lang="en-US" sz="6000" u="sng">
                <a:latin typeface="Limon S1" pitchFamily="2" charset="0"/>
              </a:rPr>
              <a:t> </a:t>
            </a:r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1524000" y="3478213"/>
            <a:ext cx="7108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Limon S1" pitchFamily="2" charset="0"/>
              </a:rPr>
              <a:t>1 karEfTaMBiess </a:t>
            </a: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1530350" y="4011613"/>
            <a:ext cx="7156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2 </a:t>
            </a:r>
            <a:r>
              <a:rPr lang="en-US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karEfTaMral;éf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¶</a:t>
            </a:r>
            <a:r>
              <a:rPr lang="en-US" sz="4000" b="1" dirty="0">
                <a:latin typeface="Limon S1" pitchFamily="2" charset="0"/>
              </a:rPr>
              <a:t> 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1524000" y="4545013"/>
            <a:ext cx="708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3 </a:t>
            </a:r>
            <a:r>
              <a:rPr lang="en-US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karEfTaMRbcaMqñaM</a:t>
            </a:r>
            <a:r>
              <a:rPr lang="en-US" sz="4000" b="1" dirty="0">
                <a:latin typeface="Limon S1" pitchFamily="2" charset="0"/>
              </a:rPr>
              <a:t>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501775" y="5078413"/>
            <a:ext cx="6956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4 </a:t>
            </a:r>
            <a:r>
              <a:rPr lang="en-US" sz="4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karEfTaMeGaydUcedImvij</a:t>
            </a:r>
            <a:r>
              <a:rPr lang="en-US" sz="4000" b="1" dirty="0">
                <a:latin typeface="Limon S1" pitchFamily="2" charset="0"/>
              </a:rPr>
              <a:t> </a:t>
            </a:r>
          </a:p>
        </p:txBody>
      </p:sp>
      <p:sp>
        <p:nvSpPr>
          <p:cNvPr id="6153" name="Rectangle 14"/>
          <p:cNvSpPr>
            <a:spLocks noChangeArrowheads="1"/>
          </p:cNvSpPr>
          <p:nvPr/>
        </p:nvSpPr>
        <p:spPr bwMode="auto">
          <a:xfrm>
            <a:off x="3106738" y="-100013"/>
            <a:ext cx="3049587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 u="sng">
                <a:latin typeface="Limon S1" pitchFamily="2" charset="0"/>
              </a:rPr>
              <a:t>karEfTaM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8" grpId="0"/>
      <p:bldP spid="168970" grpId="0"/>
      <p:bldP spid="16897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1E12F-D5B6-4F96-955A-6F4CE517DC3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1981200" y="2590800"/>
            <a:ext cx="5257800" cy="157003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Limon S1" pitchFamily="2" charset="0"/>
              </a:rPr>
              <a:t>karEfTaMBiess</a:t>
            </a:r>
            <a:r>
              <a:rPr lang="en-US" sz="9600" dirty="0">
                <a:latin typeface="Limon S1" pitchFamily="2" charset="0"/>
              </a:rPr>
              <a:t> </a:t>
            </a: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3106738" y="246063"/>
            <a:ext cx="2905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37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3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1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F29414-EB74-42D2-96EE-B7A9A9D54AD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684213" y="908050"/>
            <a:ext cx="7620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6000" b="1" u="sng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144463" y="1928813"/>
            <a:ext cx="8820150" cy="45005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3600" b="1">
                <a:latin typeface="Limon S1" pitchFamily="2" charset="0"/>
              </a:rPr>
              <a:t>karEfTaMenHcaM)ac;ebIsinman)ak;Føayrbs;FatusMxan;énRbB½neRsacRsBEdlGacbgámhnþray.</a:t>
            </a:r>
            <a:r>
              <a:rPr lang="en-US">
                <a:latin typeface="Limon S1" pitchFamily="2" charset="0"/>
              </a:rPr>
              <a:t> </a:t>
            </a:r>
            <a:r>
              <a:rPr lang="en-US" sz="3600" b="1">
                <a:latin typeface="Limon S1" pitchFamily="2" charset="0"/>
              </a:rPr>
              <a:t>GnþraKmn_RtUveFVICabnÞan .</a:t>
            </a:r>
            <a:endParaRPr lang="fr-FR" sz="3600" b="1">
              <a:latin typeface="Limon S1" pitchFamily="2" charset="0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en-US" sz="3600" b="1">
                <a:latin typeface="Limon S1" pitchFamily="2" charset="0"/>
              </a:rPr>
              <a:t>eKGacerobrab;Ca]TahrN_:</a:t>
            </a:r>
            <a:endParaRPr lang="fr-FR" sz="3600" b="1">
              <a:solidFill>
                <a:srgbClr val="002060"/>
              </a:solidFill>
              <a:latin typeface="Limon S1" pitchFamily="2" charset="0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fr-FR" b="1">
                <a:solidFill>
                  <a:srgbClr val="002060"/>
                </a:solidFill>
                <a:latin typeface="Limon S1" pitchFamily="2" charset="0"/>
              </a:rPr>
              <a:t>	</a:t>
            </a:r>
            <a:r>
              <a:rPr lang="en-US" sz="3600" b="1">
                <a:latin typeface="Limon S1" pitchFamily="2" charset="0"/>
              </a:rPr>
              <a:t>1&gt; )ak;TMnb;bNþalmkBITwkehor b¤rUgnaK b¤edayTwkhUrRCabeRkamTMnb;.</a:t>
            </a:r>
            <a:endParaRPr lang="fr-FR" b="1">
              <a:solidFill>
                <a:srgbClr val="002060"/>
              </a:solidFill>
              <a:latin typeface="Limon S1" pitchFamily="2" charset="0"/>
            </a:endParaRPr>
          </a:p>
          <a:p>
            <a:pPr>
              <a:lnSpc>
                <a:spcPct val="70000"/>
              </a:lnSpc>
            </a:pPr>
            <a:r>
              <a:rPr lang="fr-FR" b="1">
                <a:solidFill>
                  <a:srgbClr val="002060"/>
                </a:solidFill>
                <a:latin typeface="Limon S1" pitchFamily="2" charset="0"/>
              </a:rPr>
              <a:t>	</a:t>
            </a:r>
          </a:p>
          <a:p>
            <a:pPr>
              <a:lnSpc>
                <a:spcPct val="70000"/>
              </a:lnSpc>
            </a:pPr>
            <a:r>
              <a:rPr lang="fr-FR" b="1">
                <a:solidFill>
                  <a:srgbClr val="002060"/>
                </a:solidFill>
                <a:latin typeface="Limon S1" pitchFamily="2" charset="0"/>
              </a:rPr>
              <a:t>	</a:t>
            </a:r>
            <a:r>
              <a:rPr lang="en-US" sz="3600" b="1">
                <a:latin typeface="Limon S1" pitchFamily="2" charset="0"/>
              </a:rPr>
              <a:t>2&gt; ma:sIunbUmQb;Pøam ¬KaMgBisþúg ¼r:gKuyLas ¼)akG½kS¦. eKkt;sMKal;PaKeRcIn </a:t>
            </a:r>
          </a:p>
          <a:p>
            <a:pPr>
              <a:lnSpc>
                <a:spcPct val="50000"/>
              </a:lnSpc>
            </a:pPr>
            <a:r>
              <a:rPr lang="en-US" sz="3600" b="1">
                <a:latin typeface="Limon S1" pitchFamily="2" charset="0"/>
              </a:rPr>
              <a:t>            	sMNg;Gt;manma:sIunbUmCMnYy b¤ebImanKWeKElgeRbI.</a:t>
            </a:r>
            <a:endParaRPr lang="fr-FR" sz="3600" b="1">
              <a:solidFill>
                <a:srgbClr val="002060"/>
              </a:solidFill>
              <a:latin typeface="Limon S1" pitchFamily="2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fr-FR">
                <a:solidFill>
                  <a:srgbClr val="002060"/>
                </a:solidFill>
                <a:latin typeface="Limon S1" pitchFamily="2" charset="0"/>
              </a:rPr>
              <a:t>	</a:t>
            </a:r>
            <a:r>
              <a:rPr lang="en-US" sz="3600" b="1">
                <a:latin typeface="Limon S1" pitchFamily="2" charset="0"/>
              </a:rPr>
              <a:t>3&gt;dac;ExSkabTVarbiTebIksMNg;begðórsV½yRbvtþnigKnøi³sRmab;eFVIeGayfyeRkay.</a:t>
            </a:r>
            <a:endParaRPr lang="fr-FR" sz="3600" b="1">
              <a:latin typeface="Limon S1" pitchFamily="2" charset="0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fr-FR" sz="3600" b="1">
                <a:solidFill>
                  <a:srgbClr val="002060"/>
                </a:solidFill>
                <a:latin typeface="Limon S1" pitchFamily="2" charset="0"/>
              </a:rPr>
              <a:t>	</a:t>
            </a:r>
            <a:r>
              <a:rPr lang="en-US" sz="3600" b="1">
                <a:latin typeface="Limon S1" pitchFamily="2" charset="0"/>
              </a:rPr>
              <a:t>4&gt;cMeraHkñúgsMNg;mYyGacnaMeGayeRKaHfñak;dl;kMeNItrbs;va. 	TaMgenaHTak;TgeRcInsMNg;edImRbLayrg.</a:t>
            </a:r>
          </a:p>
        </p:txBody>
      </p:sp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3106738" y="-26988"/>
            <a:ext cx="297815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4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4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4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4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4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48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48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25E95-8E1A-4870-8A88-90B6849E9DE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928688" y="3214688"/>
            <a:ext cx="7272337" cy="15938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latin typeface="Limon S1" pitchFamily="2" charset="0"/>
              </a:rPr>
              <a:t>karxUcxatbNþalmkBITwk 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203575" y="1563688"/>
            <a:ext cx="25241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6000" b="1" u="sng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3106738" y="-26988"/>
            <a:ext cx="2905125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8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30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1447800" y="2930525"/>
            <a:ext cx="6324600" cy="157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latin typeface="Limon S1" pitchFamily="2" charset="0"/>
              </a:rPr>
              <a:t>)ak;TMnb;GagTwk</a:t>
            </a:r>
            <a:r>
              <a:rPr lang="en-US" sz="9600">
                <a:latin typeface="Limon S1" pitchFamily="2" charset="0"/>
              </a:rPr>
              <a:t> </a:t>
            </a:r>
            <a:endParaRPr lang="fr-FR" sz="9600">
              <a:latin typeface="Limon S1" pitchFamily="2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03575" y="1350963"/>
            <a:ext cx="25241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  <a:endParaRPr lang="en-US" sz="6000" b="1" u="sng" dirty="0">
              <a:effectLst>
                <a:outerShdw blurRad="38100" dist="38100" dir="2700000" algn="tl">
                  <a:srgbClr val="C0C0C0"/>
                </a:outerShdw>
              </a:effectLst>
              <a:latin typeface="Limon S1" pitchFamily="2" charset="0"/>
            </a:endParaRP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3106738" y="-26988"/>
            <a:ext cx="297815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FEAE0-7C8E-48AD-9A32-AFE790E0B9AA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206854" name="Picture 6" descr="DSCF276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5800" y="1281113"/>
            <a:ext cx="3429000" cy="26050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6855" name="Picture 7" descr="DSCF283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05400" y="1295400"/>
            <a:ext cx="3429000" cy="26019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6856" name="Text Box 8"/>
          <p:cNvSpPr txBox="1">
            <a:spLocks noChangeArrowheads="1"/>
          </p:cNvSpPr>
          <p:nvPr/>
        </p:nvSpPr>
        <p:spPr bwMode="auto">
          <a:xfrm>
            <a:off x="571500" y="3352800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chemeClr val="bg1"/>
                </a:solidFill>
                <a:latin typeface="Limon S1" pitchFamily="2" charset="0"/>
              </a:rPr>
              <a:t>)ak;TMnb;eq&lt;aHeTAsMNg;</a:t>
            </a:r>
            <a:r>
              <a:rPr lang="en-US" sz="2800">
                <a:latin typeface="Limon S1" pitchFamily="2" charset="0"/>
              </a:rPr>
              <a:t> </a:t>
            </a:r>
          </a:p>
        </p:txBody>
      </p:sp>
      <p:sp>
        <p:nvSpPr>
          <p:cNvPr id="206857" name="Text Box 9"/>
          <p:cNvSpPr txBox="1">
            <a:spLocks noChangeArrowheads="1"/>
          </p:cNvSpPr>
          <p:nvPr/>
        </p:nvSpPr>
        <p:spPr bwMode="auto">
          <a:xfrm>
            <a:off x="5105400" y="3357563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chemeClr val="bg1"/>
                </a:solidFill>
                <a:latin typeface="Limon S1" pitchFamily="2" charset="0"/>
              </a:rPr>
              <a:t>)ak;TMnb; </a:t>
            </a:r>
            <a:r>
              <a:rPr lang="fr-FR" sz="2800">
                <a:solidFill>
                  <a:schemeClr val="bg1"/>
                </a:solidFill>
                <a:latin typeface="Limon S1" pitchFamily="2" charset="0"/>
              </a:rPr>
              <a:t>.</a:t>
            </a:r>
            <a:endParaRPr lang="en-US" sz="2800">
              <a:solidFill>
                <a:schemeClr val="bg1"/>
              </a:solidFill>
              <a:latin typeface="Limon S1" pitchFamily="2" charset="0"/>
            </a:endParaRPr>
          </a:p>
        </p:txBody>
      </p:sp>
      <p:pic>
        <p:nvPicPr>
          <p:cNvPr id="206858" name="Picture 10" descr="DSCF436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66750" y="4114800"/>
            <a:ext cx="3429000" cy="2574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6859" name="Picture 11" descr="O Chek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086350" y="4095750"/>
            <a:ext cx="3448050" cy="2590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6860" name="Text Box 12"/>
          <p:cNvSpPr txBox="1">
            <a:spLocks noChangeArrowheads="1"/>
          </p:cNvSpPr>
          <p:nvPr/>
        </p:nvSpPr>
        <p:spPr bwMode="auto">
          <a:xfrm>
            <a:off x="5295900" y="5949950"/>
            <a:ext cx="3048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)ak;TMnb;enAGUreck</a:t>
            </a:r>
          </a:p>
          <a:p>
            <a:pPr algn="ctr"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¬kMBg;FM¦  </a:t>
            </a:r>
          </a:p>
        </p:txBody>
      </p:sp>
      <p:sp>
        <p:nvSpPr>
          <p:cNvPr id="206861" name="Text Box 13"/>
          <p:cNvSpPr txBox="1">
            <a:spLocks noChangeArrowheads="1"/>
          </p:cNvSpPr>
          <p:nvPr/>
        </p:nvSpPr>
        <p:spPr bwMode="auto">
          <a:xfrm>
            <a:off x="827088" y="5949950"/>
            <a:ext cx="3048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)ak;TMnb;kMBugeFVI</a:t>
            </a:r>
          </a:p>
          <a:p>
            <a:pPr algn="ctr">
              <a:lnSpc>
                <a:spcPct val="80000"/>
              </a:lnSpc>
            </a:pPr>
            <a:r>
              <a:rPr lang="en-US" sz="2800">
                <a:latin typeface="Limon S1" pitchFamily="2" charset="0"/>
              </a:rPr>
              <a:t>enAGUrdUn)a:v ¬kMBg;FM¦</a:t>
            </a:r>
            <a:r>
              <a:rPr lang="en-US">
                <a:latin typeface="Limon S1" pitchFamily="2" charset="0"/>
              </a:rPr>
              <a:t> </a:t>
            </a:r>
            <a:r>
              <a:rPr lang="en-US" sz="2800">
                <a:latin typeface="Limon S1" pitchFamily="2" charset="0"/>
              </a:rPr>
              <a:t> </a:t>
            </a: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3681413" y="69215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)ak;TMnb;</a:t>
            </a:r>
            <a:r>
              <a:rPr lang="en-US" b="1">
                <a:latin typeface="Limon S1" pitchFamily="2" charset="0"/>
              </a:rPr>
              <a:t> </a:t>
            </a:r>
            <a:endParaRPr lang="fr-FR" b="1">
              <a:latin typeface="Limon S1" pitchFamily="2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1116013" y="692150"/>
            <a:ext cx="3679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Limon S1" pitchFamily="2" charset="0"/>
              </a:rPr>
              <a:t>karEfTaMBiess</a:t>
            </a:r>
          </a:p>
        </p:txBody>
      </p:sp>
      <p:sp>
        <p:nvSpPr>
          <p:cNvPr id="11277" name="Rectangle 19"/>
          <p:cNvSpPr>
            <a:spLocks noChangeArrowheads="1"/>
          </p:cNvSpPr>
          <p:nvPr/>
        </p:nvSpPr>
        <p:spPr bwMode="auto">
          <a:xfrm>
            <a:off x="3106738" y="-26988"/>
            <a:ext cx="2905125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bNþúHbNþal</a:t>
            </a:r>
          </a:p>
          <a:p>
            <a:pPr algn="ctr">
              <a:lnSpc>
                <a:spcPct val="80000"/>
              </a:lnSpc>
              <a:tabLst>
                <a:tab pos="5114925" algn="l"/>
              </a:tabLst>
            </a:pPr>
            <a:r>
              <a:rPr lang="en-US" sz="4000" b="1">
                <a:latin typeface="Limon S1" pitchFamily="2" charset="0"/>
              </a:rPr>
              <a:t>karEfTaMRbB½neRsacRsB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6856" grpId="0"/>
      <p:bldP spid="206857" grpId="0"/>
      <p:bldP spid="206860" grpId="0"/>
      <p:bldP spid="20686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1009</TotalTime>
  <Words>494</Words>
  <Application>Microsoft Office PowerPoint</Application>
  <PresentationFormat>On-screen Show (4:3)</PresentationFormat>
  <Paragraphs>309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Constantia</vt:lpstr>
      <vt:lpstr>Wingdings 2</vt:lpstr>
      <vt:lpstr>Limon S1</vt:lpstr>
      <vt:lpstr>Limon S2</vt:lpstr>
      <vt:lpstr>Arial Unicode MS</vt:lpstr>
      <vt:lpstr>Débit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DAVID</dc:creator>
  <cp:lastModifiedBy>GRET-SKY</cp:lastModifiedBy>
  <cp:revision>85</cp:revision>
  <dcterms:created xsi:type="dcterms:W3CDTF">2010-02-02T22:36:21Z</dcterms:created>
  <dcterms:modified xsi:type="dcterms:W3CDTF">2011-12-08T02:42:22Z</dcterms:modified>
</cp:coreProperties>
</file>