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13" r:id="rId2"/>
    <p:sldId id="314" r:id="rId3"/>
    <p:sldId id="258" r:id="rId4"/>
    <p:sldId id="259" r:id="rId5"/>
    <p:sldId id="260" r:id="rId6"/>
    <p:sldId id="261" r:id="rId7"/>
    <p:sldId id="262" r:id="rId8"/>
    <p:sldId id="31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91" r:id="rId33"/>
    <p:sldId id="292" r:id="rId34"/>
    <p:sldId id="294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</p:sldIdLst>
  <p:sldSz cx="9144000" cy="6858000" type="screen4x3"/>
  <p:notesSz cx="9945688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9933"/>
    <a:srgbClr val="D5CCAB"/>
    <a:srgbClr val="84E4A9"/>
    <a:srgbClr val="8AF6BB"/>
    <a:srgbClr val="FF33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7" autoAdjust="0"/>
    <p:restoredTop sz="9466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1E77E8A-8507-4362-BCD4-0B5A51B7F8BB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42F978B-9462-48F5-B2A0-F7921EAD29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FBF62A-7DD8-4073-BBDC-EE05F77ACC90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AF3A36-4412-4EFC-916C-564B0F5FD5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23F05-1903-48B4-BABE-1851E6E3887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7AFEB-8B12-49D8-A041-AD51F9DC4F8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151AB-2BDE-4CB5-A1F6-169B98CB02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95DF3-E436-4F16-81A7-54CC1A4A8D6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A4B0F-E599-49AA-A819-8795752CE9B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4544F-B7DE-4FA9-BCB6-C44C637B462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A9D0F8-949A-4A1B-B5E0-B9B3BC1E04B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F177B-837B-46FE-9AF2-9D4A420B3FC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6FA39-A1AC-4B63-8384-D31D6A58893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687BEB-D9BE-4755-A7E8-F8166458D05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6F673-D681-49CF-BC09-D576B2ADAAC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2BDDC-846A-4346-8799-CE3D59AEFC7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843B0-D6ED-422B-A80C-F8B6D0E4A1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66A9D-A2E8-4324-B215-1FFC6D62B5A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C0F16-DA56-4104-B7CB-5EDFF338EDE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E6453-7250-46B9-AFBF-CF0928B8B95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FC8C8-3509-465A-BEBE-98BFFEAA0DF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0B036-F0F8-4BE1-B871-05BEF2B4413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327DE3-7D54-4A3F-8DFC-57527454322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60A7E-3E31-4B20-AF98-5BC6794313C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6F9E1-D465-4053-B800-014806245B3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E8B20-0CA4-4202-BF42-75C07098658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A2BE7-B770-4FB3-A8D4-78B471AFA8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56063-8735-4CF4-843D-6C546BEBC0C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F7C9A-0ECC-4E20-8A3F-0B18D745BC8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03F48-ED91-47D8-9FAC-7DF42BD77DC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2316FD-1A71-4E9E-A08D-B35A45941B9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6E061-7601-4B4F-B968-58DD920A6C7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88A75-50A9-4BC4-810E-8EA81BD640C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97185E-04F5-4CBC-A1B5-609A04AA2D8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47A39-262D-4C81-89EE-3B50892714F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063E7-8AED-4988-8C60-3FE15471963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591DD-7917-4B58-9C55-3EEAEBD2B2A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E4AF1E-929A-47A5-8B3D-1A05F5765E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3263F-3E91-4AAF-8984-C5E6F7AF36A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D68F1-4651-4AA8-AB94-27F3DFF9F6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3CBBF2-6BCB-4413-B60A-3DD602F8450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307C8F-B6B9-4022-990F-407EF7CF397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EE33C-70B8-40F4-B9B4-4B0D62C1337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D2FA4-11B9-404A-8392-CD0FC0F5A17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07D45-1DDF-41B2-BD69-30CA49CDE58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87272-E9EB-43EE-A78C-91907FD0CD2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FCFF8-6997-4723-8D25-2E0908E7E15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22A95-27E6-4AC9-B7CC-8EE6C997580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098EA-596E-43EE-B8E1-EAC4E87700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C079A-3BB9-4283-87CB-373E638C065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fr-F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E318D-5732-47E4-A766-198346F044F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C4788-3C68-445B-B635-B3D6FEE8452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67F4C-AADE-4D54-BC51-5B12E5DB82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A76C6-0D74-4C0C-B639-8A2D0614383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21D20-AB5A-4E9B-BF62-396E966BD62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C266B-D826-4CB0-93C7-48509DB9D80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DD99-966B-4571-92EB-286917965F26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F22D-7626-4D31-9B08-8603D04198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1059-09D2-4E1D-AFF4-32852AB037EC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CA09-AB67-40DA-B5FA-E83B24D28C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7CFD-C844-4DC4-9EEC-631361B3A7E9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9567-D3AF-4FC0-BC4D-B0D816468C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5E30-D861-402D-AC7D-FB0F1816D94F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A917-8867-455F-A35F-F3F4FAD578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68BD-11ED-41A5-A2BD-6F94F5C9D912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59AC-3FA4-410E-8A14-9ADD87F6EC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05AE-0A88-41EC-8A3C-80147DF28034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9C21-B70E-4F1D-9765-D9E7FCCC9B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71EE8-94EE-4FF5-A946-913AB6F62F86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2CC3-46B0-4410-A893-6BDB1230FC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2926-D235-4015-A283-BD3A98B06963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B552-4624-4601-AFF3-08A14E65DA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CC7EB-86D7-4347-8312-CCAB233E3103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3B2B-B790-4C09-A2DB-4BD9F72FE8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3AF7-58E1-4C51-9A88-3D80987430E8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C825-BE8E-4D4A-A937-9932F5FAEA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945D-48F4-4776-9742-A55DD202F40B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793F4-6897-4A07-A909-6BBBE21318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B3D822-5694-4504-804F-E039D9BE487E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13D21-DDC4-4BB4-B3CE-41E770A189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>
              <a:defRPr/>
            </a:pPr>
            <a:fld id="{E5226284-988E-48C7-9A9C-DA3FAAAA4A70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Espace réservé du numéro de diapositive 5"/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D9EDFCD3-1BD5-4BEA-B5BE-EFAAC9DF57AA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 algn="r">
                <a:defRPr/>
              </a:pPr>
              <a:t>1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Logo MREM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41275" y="4127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Scan0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64525" y="41275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03275" y="188913"/>
            <a:ext cx="75438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RBHraCaNacRkkm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&lt;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úCa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Cati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sasna</a:t>
            </a:r>
            <a:r>
              <a:rPr lang="en-US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RBHmhakSRt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4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RksYgFnFanTwk</a:t>
            </a:r>
            <a:r>
              <a:rPr 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 nig]</a:t>
            </a:r>
            <a:r>
              <a:rPr lang="en-US" sz="4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  <a:cs typeface="Arial" pitchFamily="34" charset="0"/>
              </a:rPr>
              <a:t>tuniym</a:t>
            </a:r>
            <a:r>
              <a:rPr lang="en-US" dirty="0">
                <a:latin typeface="Limon S1" pitchFamily="2" charset="0"/>
                <a:cs typeface="Arial" pitchFamily="34" charset="0"/>
              </a:rPr>
              <a:t> </a:t>
            </a:r>
          </a:p>
        </p:txBody>
      </p:sp>
      <p:pic>
        <p:nvPicPr>
          <p:cNvPr id="5128" name="Picture 9" descr="Entretien ouvrage 1 polder 1 Ma Ou 2004#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3352800"/>
            <a:ext cx="4114800" cy="2570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555875" y="5949950"/>
            <a:ext cx="434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Limon S1" pitchFamily="2" charset="0"/>
              </a:rPr>
              <a:t>karEfTaMsMNg;enAbu:lEDréRBnb;</a:t>
            </a: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FF3300"/>
              </a:solidFill>
              <a:latin typeface="Limon S1" pitchFamily="2" charset="0"/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0" y="6354763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Limon S1" pitchFamily="2" charset="0"/>
              </a:rPr>
              <a:t>vaMgsg; davIt  TIRbwkSabec©keTs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7543800" y="6248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S1" pitchFamily="2" charset="0"/>
              </a:rPr>
              <a:t> ExFñÚ2009 </a:t>
            </a: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0" y="3429000"/>
            <a:ext cx="266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b="1">
                <a:solidFill>
                  <a:srgbClr val="FF0000"/>
                </a:solidFill>
                <a:latin typeface="Limon S1" pitchFamily="2" charset="0"/>
              </a:rPr>
              <a:t>m:UDul 7</a:t>
            </a:r>
            <a:endParaRPr lang="en-US" sz="4800" b="1">
              <a:solidFill>
                <a:srgbClr val="FF0000"/>
              </a:solidFill>
              <a:latin typeface="Limon S1" pitchFamily="2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2875" y="1643063"/>
            <a:ext cx="8929688" cy="14335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>
                <a:latin typeface="Limon S1" pitchFamily="2" charset="0"/>
              </a:rPr>
              <a:t>sikSakrNIGnuvtþCak;Esþg</a:t>
            </a:r>
            <a:endParaRPr lang="fr-FR" sz="8800" b="1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44450"/>
            <a:ext cx="9144000" cy="1827213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eKminGacsMerckargarenH)an luHRtamanshRKasEdlmanbrikçareRKOgcRkkardæanFn;Rsal. karelIkkMriteLIgvijeRkaymanTinñn½y </a:t>
            </a:r>
            <a:r>
              <a:rPr lang="en-US" sz="1400"/>
              <a:t>Topo </a:t>
            </a:r>
            <a:r>
              <a:rPr lang="en-US">
                <a:latin typeface="Limon S1" pitchFamily="2" charset="0"/>
              </a:rPr>
              <a:t>nigKNnaCaKIbdIcak;bMeBjca)ac;edayykdIPñMEdlman critlkçN³rUbsaRsþ þGm,ÚrdI\dæ. eyIgrMlwkTIenHenAéRBnb;BMumanGaCIBeFVIedaydI\dæ.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CadMbUgénkargaredayxanmin)ankat;rukçCatiEdlenAkñúgmCÄdæanénsrIragÁya:geRcInduHya:gelOn nigsÞHcracrelITMnb;. edIm,ITMnak;TMng)anl¥cenøaHrvagRsTab;cas; nigfµIRKYsRkhm caM)ac;ras;CaTUeTAépÞ xñgTMnb;.</a:t>
            </a:r>
            <a:endParaRPr lang="fr-FR">
              <a:latin typeface="Limon S1" pitchFamily="2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2143125"/>
            <a:ext cx="9144000" cy="250983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u="sng">
                <a:latin typeface="Limon S1" pitchFamily="2" charset="0"/>
              </a:rPr>
              <a:t>pøas;r)aMgeQImineBjlkçN³</a:t>
            </a:r>
            <a:endParaRPr lang="en-US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r)aMgenHplRbeyaCn_sMxan;KWkarBareCIgTMnb;RbqaMgnigrlkTUktUc²ebIkbrkñúgRbLayeCIgTMnb;. vacgRkgedaybegÁaleQIGMBIsµac;EdlmanviCÄmaRt </a:t>
            </a:r>
            <a:r>
              <a:rPr lang="en-US" sz="1400">
                <a:latin typeface="Arial Unicode MS" pitchFamily="34" charset="-128"/>
              </a:rPr>
              <a:t>8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10cm</a:t>
            </a:r>
            <a:r>
              <a:rPr lang="en-US">
                <a:latin typeface="Limon S1" pitchFamily="2" charset="0"/>
              </a:rPr>
              <a:t> nigRbEvg </a:t>
            </a:r>
            <a:r>
              <a:rPr lang="en-US" sz="1400">
                <a:latin typeface="Arial Unicode MS" pitchFamily="34" charset="-128"/>
              </a:rPr>
              <a:t>2.5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3m</a:t>
            </a:r>
            <a:r>
              <a:rPr lang="en-US">
                <a:latin typeface="Limon S1" pitchFamily="2" charset="0"/>
              </a:rPr>
              <a:t>. begÁale)aH ¬cenøaHbegÁalBI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2cm</a:t>
            </a:r>
            <a:r>
              <a:rPr lang="en-US">
                <a:latin typeface="Limon S1" pitchFamily="2" charset="0"/>
              </a:rPr>
              <a:t>¦ rhUtdl;kMritkMBs; </a:t>
            </a:r>
            <a:r>
              <a:rPr lang="en-US" sz="1400">
                <a:latin typeface="Arial Unicode MS" pitchFamily="34" charset="-128"/>
              </a:rPr>
              <a:t>6.90m</a:t>
            </a:r>
            <a:r>
              <a:rPr lang="en-US">
                <a:latin typeface="Limon S1" pitchFamily="2" charset="0"/>
              </a:rPr>
              <a:t> rYcehIybegÁalepþkGMBIsµac;manviCÄmaRt </a:t>
            </a:r>
            <a:r>
              <a:rPr lang="en-US" sz="1400">
                <a:latin typeface="Arial Unicode MS" pitchFamily="34" charset="-128"/>
              </a:rPr>
              <a:t>5cm</a:t>
            </a:r>
            <a:r>
              <a:rPr lang="en-US">
                <a:latin typeface="Limon S1" pitchFamily="2" charset="0"/>
              </a:rPr>
              <a:t> P¢ab;sgxagbegÁalbBaÄresµIkMBs;KñaTaMgBIr. eKalbMNgeFVIeGayrwgCaTUeTA. PaBeRcInénr)aMgenHRtUv bMpøajedayRkbIedIreTskat;b:ulEDr b¤eRcInedaymnusSkalebIeFVIeGayeTIsTal; b¤eRcInCaFmµta ¬PaBBuk¦ edayehtukMBs;muCkñúgTwkERbRbYlkñúgqñaMrhUtcb;cugcb;edIm.</a:t>
            </a:r>
            <a:endParaRPr lang="fr-FR">
              <a:latin typeface="Limon S1" pitchFamily="2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4913313"/>
            <a:ext cx="9144000" cy="182880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Limon S1" pitchFamily="2" charset="0"/>
              </a:rPr>
              <a:t>elIkkMBs;eLIgvijcenøaHsMNg;TMnb;</a:t>
            </a:r>
            <a:endParaRPr lang="en-US">
              <a:latin typeface="Limon S1" pitchFamily="2" charset="0"/>
            </a:endParaRPr>
          </a:p>
          <a:p>
            <a:r>
              <a:rPr lang="en-US">
                <a:latin typeface="Limon S1" pitchFamily="2" charset="0"/>
              </a:rPr>
              <a:t>edayehtu)atuPUtxusKñaBIBUnKMnrsMrab;TMnb; nigsMNg; vaxanmin)anEktRmUvsßabnaehAfa ¬GENþt¦</a:t>
            </a:r>
          </a:p>
          <a:p>
            <a:r>
              <a:rPr lang="en-US">
                <a:latin typeface="Limon S1" pitchFamily="2" charset="0"/>
              </a:rPr>
              <a:t>¬BI </a:t>
            </a:r>
            <a:r>
              <a:rPr lang="en-US" sz="1400">
                <a:latin typeface="Arial Unicode MS" pitchFamily="34" charset="-128"/>
              </a:rPr>
              <a:t>400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1600</a:t>
            </a:r>
            <a:r>
              <a:rPr lang="en-US">
                <a:latin typeface="Limon S1" pitchFamily="2" charset="0"/>
              </a:rPr>
              <a:t> begÁal¦ edayehtufakarsßabna nigkarkkitBUnKMnrsßitmineRkABIlMdab; </a:t>
            </a:r>
            <a:r>
              <a:rPr lang="en-US" sz="1400">
                <a:latin typeface="Arial Unicode MS" pitchFamily="34" charset="-128"/>
              </a:rPr>
              <a:t>0</a:t>
            </a:r>
            <a:r>
              <a:rPr lang="en-US">
                <a:latin typeface="Limon S1" pitchFamily="2" charset="0"/>
              </a:rPr>
              <a:t> eTA</a:t>
            </a:r>
            <a:r>
              <a:rPr lang="en-US" sz="1400">
                <a:latin typeface="Arial Unicode MS" pitchFamily="34" charset="-128"/>
              </a:rPr>
              <a:t>2cm</a:t>
            </a:r>
            <a:r>
              <a:rPr lang="en-US">
                <a:latin typeface="Limon S1" pitchFamily="2" charset="0"/>
              </a:rPr>
              <a:t> kñúgmYyqñaM.</a:t>
            </a:r>
          </a:p>
          <a:p>
            <a:r>
              <a:rPr lang="en-US">
                <a:latin typeface="Limon S1" pitchFamily="2" charset="0"/>
              </a:rPr>
              <a:t>kMBs;minesµIKñabNþaleGaymankarlM)akya:gxøaMgcracrrfynþFn;Rsal.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828675"/>
            <a:ext cx="9144000" cy="225583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Limon S1" pitchFamily="2" charset="0"/>
              </a:rPr>
              <a:t>karRtYtBinitü</a:t>
            </a:r>
            <a:r>
              <a:rPr lang="en-US" b="1" u="sng">
                <a:latin typeface="Limon S1" pitchFamily="2" charset="0"/>
              </a:rPr>
              <a:t> </a:t>
            </a:r>
            <a:r>
              <a:rPr lang="en-US" sz="1400" b="1" u="sng">
                <a:latin typeface="Arial Unicode MS" pitchFamily="34" charset="-128"/>
              </a:rPr>
              <a:t>Topo</a:t>
            </a:r>
            <a:r>
              <a:rPr lang="en-US" u="sng">
                <a:latin typeface="Limon S1" pitchFamily="2" charset="0"/>
              </a:rPr>
              <a:t>bnþkarBUnKMnrTMnb;</a:t>
            </a:r>
            <a:endParaRPr lang="en-US">
              <a:latin typeface="Limon S1" pitchFamily="2" charset="0"/>
            </a:endParaRPr>
          </a:p>
          <a:p>
            <a:r>
              <a:rPr lang="en-US">
                <a:latin typeface="Limon S1" pitchFamily="2" charset="0"/>
              </a:rPr>
              <a:t>kargaresssl;enHsMxan;Nas; kñúgRkbx½NÐEfTaMCabnÞúkrbs;naykdæanextþcMNuHRksYgFnFanTwk nig]tuniym RkugRBHsIhnu. vaGnuBaØateGayRtYtBinitü nigR)ab;lkçN³KMnrBUnTMnb; nigvaytémøy karQaneTAmux)atuPUtBRgwgeRkamdI cMeBaHdI\dæTn;eRkamTMnb;. eKGacTajykbnÞat;ekag nigel,Ón KMnrBUn edayxanmin)anrlwkkarerobcMeTAéf¶GnaKt. eKRBageFVIkarRtYtBinitü </a:t>
            </a:r>
            <a:r>
              <a:rPr lang="en-US" sz="1400"/>
              <a:t>Topo</a:t>
            </a:r>
            <a:r>
              <a:rPr lang="en-US">
                <a:latin typeface="Limon S1" pitchFamily="2" charset="0"/>
              </a:rPr>
              <a:t> 2dgkñúgmYyqñaM. kareFVIrTg;RTayBIcMehogtambeNþayCakarcaM)ac;.</a:t>
            </a:r>
            <a:endParaRPr lang="fr-FR">
              <a:latin typeface="Limon S1" pitchFamily="2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4013200"/>
            <a:ext cx="9144000" cy="182880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Limon S1" pitchFamily="2" charset="0"/>
              </a:rPr>
              <a:t>kargareFVItamTmøab;</a:t>
            </a:r>
            <a:endParaRPr lang="en-US">
              <a:latin typeface="Limon S1" pitchFamily="2" charset="0"/>
            </a:endParaRPr>
          </a:p>
          <a:p>
            <a:r>
              <a:rPr lang="en-US">
                <a:latin typeface="Limon S1" pitchFamily="2" charset="0"/>
              </a:rPr>
              <a:t>kargarenHRtUveFVIRbcaMqñaMcb;cugcb;edIm. vasßitCasMxan;karEfTaMtMbn;ebIkbrénTMnb; ¬sMbukman; xUcRTg;RTay l&gt;&gt;&gt;¦kardak;eLIgvijr)aMgeQIxUcRTg;RTay b¤dkecj nigkrNIman]b,tþiehtuFM¬dac;TMnb;¦ BinitüCaRbcaMTMnb;edIm,IRtYtBinitükarelceLIgsñameRbHbeNþay nigenABIxagEdlCapldMbUgnaMeGay )ak;. 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0"/>
            <a:ext cx="9144000" cy="654685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3200" b="1" u="sng">
                <a:latin typeface="Limon S1" pitchFamily="2" charset="0"/>
              </a:rPr>
              <a:t>slakb½RtsßanPaBTMnb;emb:ulEDr</a:t>
            </a:r>
            <a:r>
              <a:rPr lang="en-US" sz="1600" b="1" u="sng">
                <a:latin typeface="Arial Unicode MS" pitchFamily="34" charset="-128"/>
              </a:rPr>
              <a:t>1</a:t>
            </a:r>
            <a:endParaRPr lang="fr-FR" sz="1600" b="1">
              <a:latin typeface="Arial Unicode MS" pitchFamily="34" charset="-128"/>
            </a:endParaRPr>
          </a:p>
          <a:p>
            <a:pPr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cUlbMeBjebIGñksegáteXIjkarxUcxatedayeRbobeFobnigkaredIremIlelIkmun</a:t>
            </a:r>
            <a:endParaRPr lang="fr-FR" b="1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éf¶edIremIl ³ </a:t>
            </a:r>
            <a:r>
              <a:rPr lang="en-US" sz="1400">
                <a:latin typeface="Arial Unicode MS" pitchFamily="34" charset="-128"/>
              </a:rPr>
              <a:t>17</a:t>
            </a:r>
            <a:r>
              <a:rPr lang="en-US">
                <a:latin typeface="Limon S1" pitchFamily="2" charset="0"/>
              </a:rPr>
              <a:t> mkra </a:t>
            </a:r>
            <a:r>
              <a:rPr lang="en-US" sz="1400">
                <a:latin typeface="Arial Unicode MS" pitchFamily="34" charset="-128"/>
              </a:rPr>
              <a:t>2007</a:t>
            </a:r>
            <a:r>
              <a:rPr lang="en-US">
                <a:latin typeface="Limon S1" pitchFamily="2" charset="0"/>
              </a:rPr>
              <a:t>			eQµaHbuKÁlik³ elak ém: emn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RbePTsMNg; ³ TMnb; b:ulEDr</a:t>
            </a:r>
            <a:r>
              <a:rPr lang="en-US" sz="16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		TItaMg³ </a:t>
            </a:r>
            <a:r>
              <a:rPr lang="en-US" sz="1400">
                <a:latin typeface="Arial Unicode MS" pitchFamily="34" charset="-128"/>
              </a:rPr>
              <a:t>pk 0+000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11+270 </a:t>
            </a:r>
            <a:r>
              <a:rPr lang="en-US">
                <a:latin typeface="Limon S1" pitchFamily="2" charset="0"/>
              </a:rPr>
              <a:t>beNþay ³ </a:t>
            </a:r>
            <a:r>
              <a:rPr lang="en-US" sz="1400">
                <a:latin typeface="Arial Unicode MS" pitchFamily="34" charset="-128"/>
              </a:rPr>
              <a:t>11.270m</a:t>
            </a: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TMnb;b:ulEDr </a:t>
            </a:r>
            <a:r>
              <a:rPr lang="en-US" sz="1800" b="1" u="sng"/>
              <a:t>1</a:t>
            </a:r>
            <a:endParaRPr lang="fr-FR" sz="1400" u="sng">
              <a:solidFill>
                <a:srgbClr val="002060"/>
              </a:solidFill>
            </a:endParaRPr>
          </a:p>
          <a:p>
            <a:pPr>
              <a:lnSpc>
                <a:spcPct val="60000"/>
              </a:lnSpc>
            </a:pPr>
            <a:r>
              <a:rPr lang="en-US" u="sng">
                <a:latin typeface="Limon S1" pitchFamily="2" charset="0"/>
              </a:rPr>
              <a:t>sßanPaBTUeTAeCIgeTrEb:kxagsmuRT</a:t>
            </a:r>
            <a:r>
              <a:rPr lang="en-US">
                <a:latin typeface="Limon S1" pitchFamily="2" charset="0"/>
              </a:rPr>
              <a:t> ³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TukeGayesµAduH ? 		KumÖbnøa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Rkalfµ nigRkNat;Rkal ?	 eT	 dI ? 			)aT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u="sng">
                <a:latin typeface="Limon S1" pitchFamily="2" charset="0"/>
              </a:rPr>
              <a:t>sßanPaBTUeTAeCIgeTrEb:kxagb:ulEDr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TukeGayesµAduH ? 		KumÖbnøa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Rkalfµ nigRkNat;Rkal ? 	eT	dI ? 			)aT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r)aMgeQI ? 			)aT</a:t>
            </a:r>
          </a:p>
          <a:p>
            <a:pPr>
              <a:lnSpc>
                <a:spcPct val="60000"/>
              </a:lnSpc>
            </a:pPr>
            <a:r>
              <a:rPr lang="en-US" u="sng">
                <a:latin typeface="Limon S1" pitchFamily="2" charset="0"/>
              </a:rPr>
              <a:t>sßanPaBTUeTApøÚvlMebIkbr b¤xñgTMnb; ³</a:t>
            </a:r>
            <a:endParaRPr lang="en-US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dIRkhm ?&gt;&gt;&gt;&gt;&gt;&gt;&gt;&gt;&gt;&gt;&gt;&gt;&gt;&gt;&gt;&gt;&gt;&gt;&gt;&gt;&gt;&gt;&gt;&gt;&gt;&gt;&gt;&gt;&gt;&gt;&gt;&gt;&gt;&gt;&gt;&gt;&gt;&gt;&gt;&gt;&gt;&gt;&gt;&gt;&gt;&gt;&gt;&gt;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vtþmansMbukman; b¤Rsut? )aT&gt;&gt;&gt;&gt;&gt;&gt;&gt;&gt;&gt;&gt;&gt;&gt;&gt;)aT¼eT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TItaMg ³ rvag </a:t>
            </a:r>
            <a:r>
              <a:rPr lang="en-US" sz="1400">
                <a:latin typeface="Arial Unicode MS" pitchFamily="34" charset="-128"/>
              </a:rPr>
              <a:t>pk</a:t>
            </a:r>
            <a:r>
              <a:rPr lang="en-US">
                <a:latin typeface="Limon S1" pitchFamily="2" charset="0"/>
              </a:rPr>
              <a:t> </a:t>
            </a:r>
            <a:r>
              <a:rPr lang="en-US" sz="1400">
                <a:latin typeface="Arial Unicode MS" pitchFamily="34" charset="-128"/>
              </a:rPr>
              <a:t>2+550</a:t>
            </a:r>
            <a:r>
              <a:rPr lang="en-US">
                <a:latin typeface="Limon S1" pitchFamily="2" charset="0"/>
              </a:rPr>
              <a:t> nig </a:t>
            </a:r>
            <a:r>
              <a:rPr lang="en-US" sz="1400">
                <a:latin typeface="Arial Unicode MS" pitchFamily="34" charset="-128"/>
              </a:rPr>
              <a:t>pk 4+800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vtþmantamTmøab;hamrfynþqøgkat;? eT&gt;&gt;&gt;&gt;&gt;&gt;&gt;&gt;&gt;&gt;&gt;&gt;&gt;&gt;&gt;)aT¼eT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vtþmanTwkeRcaH ³ )aT </a:t>
            </a:r>
            <a:r>
              <a:rPr lang="en-US" sz="1400">
                <a:latin typeface="Arial Unicode MS" pitchFamily="34" charset="-128"/>
              </a:rPr>
              <a:t>………………</a:t>
            </a:r>
            <a:r>
              <a:rPr lang="en-US">
                <a:latin typeface="Limon S1" pitchFamily="2" charset="0"/>
              </a:rPr>
              <a:t>)aT¼eT	beNþay ³ </a:t>
            </a:r>
            <a:r>
              <a:rPr lang="en-US" sz="1400">
                <a:latin typeface="Arial Unicode MS" pitchFamily="34" charset="-128"/>
              </a:rPr>
              <a:t>100 m</a:t>
            </a:r>
            <a:r>
              <a:rPr lang="en-US">
                <a:latin typeface="Limon S1" pitchFamily="2" charset="0"/>
              </a:rPr>
              <a:t>&gt;&gt;&gt;&gt;&gt;&gt;&gt;&gt;&gt;&gt;&gt;&gt;&gt;&gt;&gt;&gt;&gt;&gt;     sMxan;&gt;&gt;&gt;&gt;&gt;&gt;&gt;&gt;&gt;&gt;&gt;&gt;&gt;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TItaMg ³ rvag </a:t>
            </a:r>
            <a:r>
              <a:rPr lang="en-US" sz="1400">
                <a:latin typeface="Arial Unicode MS" pitchFamily="34" charset="-128"/>
              </a:rPr>
              <a:t>pk</a:t>
            </a:r>
            <a:r>
              <a:rPr lang="en-US">
                <a:latin typeface="Limon S1" pitchFamily="2" charset="0"/>
              </a:rPr>
              <a:t> </a:t>
            </a:r>
            <a:r>
              <a:rPr lang="en-US" sz="1400">
                <a:latin typeface="Arial Unicode MS" pitchFamily="34" charset="-128"/>
              </a:rPr>
              <a:t>2+300</a:t>
            </a:r>
            <a:r>
              <a:rPr lang="en-US">
                <a:latin typeface="Limon S1" pitchFamily="2" charset="0"/>
              </a:rPr>
              <a:t> nig </a:t>
            </a:r>
            <a:r>
              <a:rPr lang="en-US" sz="1400">
                <a:latin typeface="Arial Unicode MS" pitchFamily="34" charset="-128"/>
              </a:rPr>
              <a:t>pk 2+400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sßanPaBbegÁalkMNt;hamrfynþqøgkat;? xuskEnøg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cUl b¤ecj ³</a:t>
            </a:r>
            <a:r>
              <a:rPr lang="en-US" sz="1400">
                <a:latin typeface="Arial Unicode MS" pitchFamily="34" charset="-128"/>
              </a:rPr>
              <a:t>……………………….</a:t>
            </a:r>
            <a:r>
              <a:rPr lang="en-US">
                <a:latin typeface="Limon S1" pitchFamily="2" charset="0"/>
              </a:rPr>
              <a:t> TaMg</a:t>
            </a:r>
            <a:r>
              <a:rPr lang="en-US" sz="1400">
                <a:latin typeface="Arial Unicode MS" pitchFamily="34" charset="-128"/>
              </a:rPr>
              <a:t>2</a:t>
            </a:r>
          </a:p>
          <a:p>
            <a:pPr>
              <a:lnSpc>
                <a:spcPct val="60000"/>
              </a:lnSpc>
            </a:pPr>
            <a:r>
              <a:rPr lang="en-US" u="sng">
                <a:latin typeface="Limon S1" pitchFamily="2" charset="0"/>
              </a:rPr>
              <a:t>sßanPaBTUeTAcenøaHsMNg;-TMnb; </a:t>
            </a:r>
            <a:r>
              <a:rPr lang="en-US">
                <a:latin typeface="Limon S1" pitchFamily="2" charset="0"/>
              </a:rPr>
              <a:t>³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………………………………………………………………………………………………</a:t>
            </a:r>
            <a:endParaRPr lang="en-US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u="sng">
                <a:latin typeface="Limon S1" pitchFamily="2" charset="0"/>
              </a:rPr>
              <a:t>GtßaFib,ayTUeTAkñúgTMnb; ³ </a:t>
            </a:r>
            <a:r>
              <a:rPr lang="en-US">
                <a:latin typeface="Limon S1" pitchFamily="2" charset="0"/>
              </a:rPr>
              <a:t> TMnb;KuNPaBl¥ ebIeRbobeFob rukçCatilMeGogeTAlukluyRsTab;ebIk brnaMeGayrMxanGñk eFVIcracr. vacaM)ac;kat;rukçCati </a:t>
            </a:r>
            <a:r>
              <a:rPr lang="en-US" sz="1400">
                <a:latin typeface="Arial Unicode MS" pitchFamily="34" charset="-128"/>
              </a:rPr>
              <a:t>2 m</a:t>
            </a:r>
            <a:r>
              <a:rPr lang="en-US">
                <a:latin typeface="Limon S1" pitchFamily="2" charset="0"/>
              </a:rPr>
              <a:t>sgxagTMnb;. eKcat;Tuk </a:t>
            </a:r>
            <a:r>
              <a:rPr lang="en-US" sz="1400">
                <a:latin typeface="Arial Unicode MS" pitchFamily="34" charset="-128"/>
              </a:rPr>
              <a:t>50 %</a:t>
            </a:r>
            <a:r>
              <a:rPr lang="en-US">
                <a:latin typeface="Limon S1" pitchFamily="2" charset="0"/>
              </a:rPr>
              <a:t>tambeNþayTMnab;Tak;Tg KWfa </a:t>
            </a:r>
            <a:r>
              <a:rPr lang="en-US" sz="1400">
                <a:latin typeface="Arial Unicode MS" pitchFamily="34" charset="-128"/>
              </a:rPr>
              <a:t>5.500m</a:t>
            </a:r>
            <a:r>
              <a:rPr lang="en-US">
                <a:latin typeface="Limon S1" pitchFamily="2" charset="0"/>
              </a:rPr>
              <a:t>.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kargarenHeFVImunrdUvePøóg.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71438" y="315913"/>
            <a:ext cx="8964612" cy="188912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Limon S1" pitchFamily="2" charset="0"/>
              </a:rPr>
              <a:t>TMnb;</a:t>
            </a:r>
            <a:endParaRPr lang="en-US" sz="3200" b="1">
              <a:latin typeface="Limon S1" pitchFamily="2" charset="0"/>
            </a:endParaRPr>
          </a:p>
          <a:p>
            <a:r>
              <a:rPr lang="en-US">
                <a:latin typeface="Limon S1" pitchFamily="2" charset="0"/>
              </a:rPr>
              <a:t>edIm,IvaytémøbrimaNdIcakbMeBjTMnb;caM)ac;elIkkMBs;eLIgvijkMrittamKMerag vaRtUvxanmin)an cat;EcgrebobdUcteTA ³</a:t>
            </a:r>
          </a:p>
          <a:p>
            <a:r>
              <a:rPr lang="en-US" sz="1400" b="1">
                <a:latin typeface="Arial Unicode MS" pitchFamily="34" charset="-128"/>
              </a:rPr>
              <a:t>a-1</a:t>
            </a:r>
            <a:r>
              <a:rPr lang="en-US" b="1">
                <a:latin typeface="Limon S1" pitchFamily="2" charset="0"/>
              </a:rPr>
              <a:t> </a:t>
            </a:r>
            <a:r>
              <a:rPr lang="en-US" sz="1400" b="1">
                <a:latin typeface="Arial Unicode MS" pitchFamily="34" charset="-128"/>
              </a:rPr>
              <a:t>Topo</a:t>
            </a:r>
          </a:p>
          <a:p>
            <a:r>
              <a:rPr lang="en-US">
                <a:latin typeface="Limon S1" pitchFamily="2" charset="0"/>
              </a:rPr>
              <a:t>edayyl;RbEvgrbs;TMnb; eyIge)aHtRmuyral; </a:t>
            </a:r>
            <a:r>
              <a:rPr lang="en-US" sz="1400">
                <a:latin typeface="Arial Unicode MS" pitchFamily="34" charset="-128"/>
              </a:rPr>
              <a:t>50</a:t>
            </a:r>
            <a:r>
              <a:rPr lang="en-US">
                <a:latin typeface="Limon S1" pitchFamily="2" charset="0"/>
              </a:rPr>
              <a:t> b¤ </a:t>
            </a:r>
            <a:r>
              <a:rPr lang="en-US" sz="1400">
                <a:latin typeface="Arial Unicode MS" pitchFamily="34" charset="-128"/>
              </a:rPr>
              <a:t>100m</a:t>
            </a:r>
            <a:r>
              <a:rPr lang="en-US">
                <a:latin typeface="Limon S1" pitchFamily="2" charset="0"/>
              </a:rPr>
              <a:t> nigKMnUskat;TTwg </a:t>
            </a:r>
            <a:r>
              <a:rPr lang="en-US" sz="1400">
                <a:latin typeface="Arial Unicode MS" pitchFamily="34" charset="-128"/>
              </a:rPr>
              <a:t>7</a:t>
            </a:r>
            <a:r>
              <a:rPr lang="en-US">
                <a:latin typeface="Limon S1" pitchFamily="2" charset="0"/>
              </a:rPr>
              <a:t>cMNuc Edlvas;.</a:t>
            </a:r>
            <a:endParaRPr lang="fr-FR">
              <a:latin typeface="Limon S1" pitchFamily="2" charset="0"/>
            </a:endParaRPr>
          </a:p>
        </p:txBody>
      </p:sp>
      <p:pic>
        <p:nvPicPr>
          <p:cNvPr id="16387" name="Picture 2" descr="Scan02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476500"/>
            <a:ext cx="8358188" cy="4121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an0213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714375" y="928688"/>
            <a:ext cx="7643813" cy="5121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44450"/>
            <a:ext cx="9144000" cy="682148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/>
              <a:t> </a:t>
            </a:r>
            <a:r>
              <a:rPr lang="en-US" b="1">
                <a:latin typeface="Limon S1" pitchFamily="2" charset="0"/>
              </a:rPr>
              <a:t>karkMNt;CaKIb karcak;dIbMeBjTMnb;</a:t>
            </a:r>
            <a:r>
              <a:rPr lang="en-US">
                <a:latin typeface="Limon S1" pitchFamily="2" charset="0"/>
              </a:rPr>
              <a:t> ³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eyIgGac edayeRbItkáviC¢a Autocad kMNt;edayeRbobeFobya:gelOnEpñkcak;dIbMeBj caM)ac;elIkkMBs; eLIgvijTMnb;TaMgGs;kñúgbnÞúk </a:t>
            </a:r>
            <a:r>
              <a:rPr lang="en-US" sz="1400">
                <a:latin typeface="Arial Unicode MS" pitchFamily="34" charset="-128"/>
              </a:rPr>
              <a:t>MREM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>
                <a:latin typeface="Limon S1" pitchFamily="2" charset="0"/>
              </a:rPr>
              <a:t>nigRBmTaMgbrimaNeRbIR)as;BIcMehogenATTwgsMerc)aneBleFVI sRmg;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sz="1400">
                <a:latin typeface="Arial Unicode MS" pitchFamily="34" charset="-128"/>
              </a:rPr>
              <a:t>Topo</a:t>
            </a:r>
            <a:r>
              <a:rPr lang="en-US">
                <a:latin typeface="Limon S1" pitchFamily="2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Rby½tñedayxanmin)ancat;EcgeFVI Topo edayeRbIeKalxYgedaydak;BRgayRbmaNral;4kmRtg; eTAsMNg;. eKaldéTeTotGacRbLMF¶n;F¶redayclnaCaeRcInrbs;dI kñúgtMbn;ekagkag.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edaysrubTMnb;man </a:t>
            </a:r>
            <a:r>
              <a:rPr lang="en-US" sz="1400">
                <a:latin typeface="Arial Unicode MS" pitchFamily="34" charset="-128"/>
              </a:rPr>
              <a:t>64.035m</a:t>
            </a:r>
            <a:r>
              <a:rPr lang="en-US">
                <a:latin typeface="Limon S1" pitchFamily="2" charset="0"/>
              </a:rPr>
              <a:t>EdlRtUvEfTaM vaRtUvcat;EcgKNnaCaKIbedIm,InigkMNt;témøkargar cMeBaHTMnb;.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b="1" u="sng">
                <a:latin typeface="Limon S1" pitchFamily="2" charset="0"/>
              </a:rPr>
              <a:t>TMnb;b:ulEDr </a:t>
            </a:r>
            <a:r>
              <a:rPr lang="en-US" sz="1400" b="1" u="sng"/>
              <a:t>4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BI</a:t>
            </a:r>
            <a:r>
              <a:rPr lang="en-US" sz="1800"/>
              <a:t> </a:t>
            </a:r>
            <a:r>
              <a:rPr lang="en-US" sz="1200"/>
              <a:t>pk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pk 10+154</a:t>
            </a:r>
            <a:r>
              <a:rPr lang="en-US" sz="1800"/>
              <a:t> :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TMnb;enH)ansþareLIgvijExemsa </a:t>
            </a:r>
            <a:r>
              <a:rPr lang="en-US" sz="1400"/>
              <a:t>2007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eKtRmUvdak;bBa©Úl</a:t>
            </a:r>
            <a:r>
              <a:rPr lang="en-US" sz="1800"/>
              <a:t> </a:t>
            </a:r>
            <a:r>
              <a:rPr lang="en-US" sz="1400"/>
              <a:t>1.563m3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edIm,IEfTaMeGaydl;kMritkMBs; </a:t>
            </a:r>
            <a:r>
              <a:rPr lang="en-US" sz="1400"/>
              <a:t>7.78m </a:t>
            </a:r>
            <a:r>
              <a:rPr lang="en-US">
                <a:latin typeface="Limon S1" pitchFamily="2" charset="0"/>
              </a:rPr>
              <a:t>eyagtamlMnaMkargar. Rby½tñCMraldMbUlTMnb;KW 5</a:t>
            </a:r>
            <a:r>
              <a:rPr lang="en-US" sz="1400"/>
              <a:t>%</a:t>
            </a:r>
            <a:r>
              <a:rPr lang="en-US">
                <a:latin typeface="Limon S1" pitchFamily="2" charset="0"/>
              </a:rPr>
              <a:t> b¤</a:t>
            </a:r>
            <a:r>
              <a:rPr lang="en-US" sz="1800"/>
              <a:t> </a:t>
            </a:r>
            <a:r>
              <a:rPr lang="en-US" sz="1400"/>
              <a:t>5cm/m </a:t>
            </a:r>
          </a:p>
          <a:p>
            <a:pPr>
              <a:lnSpc>
                <a:spcPct val="90000"/>
              </a:lnSpc>
            </a:pPr>
            <a:r>
              <a:rPr lang="en-US" b="1" u="sng">
                <a:latin typeface="Limon S1" pitchFamily="2" charset="0"/>
              </a:rPr>
              <a:t>TMnb;b:ulEDr </a:t>
            </a:r>
            <a:r>
              <a:rPr lang="en-US" sz="1400" b="1" u="sng"/>
              <a:t>2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BI </a:t>
            </a:r>
            <a:r>
              <a:rPr lang="en-US" sz="1400">
                <a:latin typeface="Arial Unicode MS" pitchFamily="34" charset="-128"/>
              </a:rPr>
              <a:t>pk 0+000</a:t>
            </a:r>
            <a:r>
              <a:rPr lang="en-US">
                <a:latin typeface="Limon S1" pitchFamily="2" charset="0"/>
              </a:rPr>
              <a:t> eTA</a:t>
            </a:r>
            <a:r>
              <a:rPr lang="en-US" sz="1800"/>
              <a:t> </a:t>
            </a:r>
            <a:r>
              <a:rPr lang="en-US" sz="1400"/>
              <a:t>pk 7+698: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TMnb;enH)ansþareLIgvijExkumÖ³ </a:t>
            </a:r>
            <a:r>
              <a:rPr lang="en-US" sz="1400"/>
              <a:t>2007</a:t>
            </a:r>
            <a:r>
              <a:rPr lang="en-US" sz="1800"/>
              <a:t>  </a:t>
            </a:r>
            <a:r>
              <a:rPr lang="en-US">
                <a:latin typeface="Limon S1" pitchFamily="2" charset="0"/>
              </a:rPr>
              <a:t>eKtRmUvdak;bBa©Úl </a:t>
            </a:r>
            <a:r>
              <a:rPr lang="en-US" sz="1400"/>
              <a:t>2.106m3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edIm,IEfTaMeGaydl;kMritkMBs; </a:t>
            </a:r>
            <a:r>
              <a:rPr lang="en-US" sz="1400"/>
              <a:t>7.78m </a:t>
            </a:r>
            <a:r>
              <a:rPr lang="en-US">
                <a:latin typeface="Limon S1" pitchFamily="2" charset="0"/>
              </a:rPr>
              <a:t>eyagtamlMnaMkargar. Rby½tñCMralxñgTMnb;KW</a:t>
            </a:r>
            <a:r>
              <a:rPr lang="en-US" sz="1800"/>
              <a:t> </a:t>
            </a:r>
            <a:r>
              <a:rPr lang="en-US" sz="1400"/>
              <a:t>5%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b¤</a:t>
            </a:r>
            <a:r>
              <a:rPr lang="en-US" sz="1800"/>
              <a:t> </a:t>
            </a:r>
            <a:r>
              <a:rPr lang="en-US" sz="1400"/>
              <a:t>5cm/m </a:t>
            </a:r>
            <a:endParaRPr lang="fr-FR" sz="140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>
                <a:solidFill>
                  <a:srgbClr val="002060"/>
                </a:solidFill>
              </a:rPr>
              <a:t> </a:t>
            </a:r>
            <a:r>
              <a:rPr lang="en-US" b="1" u="sng">
                <a:latin typeface="Limon S1" pitchFamily="2" charset="0"/>
              </a:rPr>
              <a:t>TMnb;b:ulEDr </a:t>
            </a:r>
            <a:r>
              <a:rPr lang="en-US" sz="1400" b="1" u="sng"/>
              <a:t>1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BI</a:t>
            </a:r>
            <a:r>
              <a:rPr lang="en-US" sz="1800"/>
              <a:t> </a:t>
            </a:r>
            <a:r>
              <a:rPr lang="en-US" sz="1400"/>
              <a:t>pk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pk 11+270: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TMnb;enH)ansþareLIgvijExkumÖ³</a:t>
            </a:r>
            <a:r>
              <a:rPr lang="en-US" sz="1800"/>
              <a:t> </a:t>
            </a:r>
            <a:r>
              <a:rPr lang="en-US" sz="1400"/>
              <a:t>2007</a:t>
            </a:r>
            <a:r>
              <a:rPr lang="en-US" sz="1800"/>
              <a:t>  </a:t>
            </a:r>
            <a:r>
              <a:rPr lang="en-US">
                <a:latin typeface="Limon S1" pitchFamily="2" charset="0"/>
              </a:rPr>
              <a:t>eKtRmUvdak;bBa©Úl</a:t>
            </a:r>
            <a:r>
              <a:rPr lang="en-US" sz="1800"/>
              <a:t> </a:t>
            </a:r>
            <a:r>
              <a:rPr lang="en-US" sz="1400"/>
              <a:t>3.676m3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edIm,IEfTaMeGaydl;kMritkMBs; </a:t>
            </a:r>
            <a:r>
              <a:rPr lang="en-US" sz="1400"/>
              <a:t>7.80m </a:t>
            </a:r>
            <a:r>
              <a:rPr lang="en-US">
                <a:latin typeface="Limon S1" pitchFamily="2" charset="0"/>
              </a:rPr>
              <a:t>eyagtamlMnaMkargar. Rby½tñCMralxñgTMnb;KW</a:t>
            </a:r>
            <a:r>
              <a:rPr lang="en-US" sz="1800"/>
              <a:t> </a:t>
            </a:r>
            <a:r>
              <a:rPr lang="en-US" sz="1400"/>
              <a:t>5%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b¤</a:t>
            </a:r>
            <a:r>
              <a:rPr lang="en-US" sz="1800"/>
              <a:t> </a:t>
            </a:r>
            <a:r>
              <a:rPr lang="en-US" sz="1400"/>
              <a:t>5cm/m </a:t>
            </a:r>
            <a:endParaRPr lang="fr-FR" sz="140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>
                <a:solidFill>
                  <a:srgbClr val="002060"/>
                </a:solidFill>
              </a:rPr>
              <a:t> </a:t>
            </a:r>
            <a:r>
              <a:rPr lang="en-US" b="1" u="sng">
                <a:latin typeface="Limon S1" pitchFamily="2" charset="0"/>
              </a:rPr>
              <a:t>TMnb;b:ulEDr </a:t>
            </a:r>
            <a:r>
              <a:rPr lang="en-US" sz="1400" b="1" u="sng"/>
              <a:t>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BI</a:t>
            </a:r>
            <a:r>
              <a:rPr lang="en-US" sz="1800"/>
              <a:t> </a:t>
            </a:r>
            <a:r>
              <a:rPr lang="en-US" sz="1400"/>
              <a:t>pk 5+700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pk 7+637: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TMnb;enH)ansþareLIgvijEx]sPa</a:t>
            </a:r>
            <a:r>
              <a:rPr lang="en-US" sz="1800"/>
              <a:t> </a:t>
            </a:r>
            <a:r>
              <a:rPr lang="en-US" sz="1400"/>
              <a:t>2007</a:t>
            </a:r>
            <a:r>
              <a:rPr lang="en-US" sz="1800"/>
              <a:t>  </a:t>
            </a:r>
            <a:r>
              <a:rPr lang="en-US">
                <a:latin typeface="Limon S1" pitchFamily="2" charset="0"/>
              </a:rPr>
              <a:t>eKtRmUvdak;bBa©Úl</a:t>
            </a:r>
            <a:r>
              <a:rPr lang="en-US" sz="1800"/>
              <a:t> </a:t>
            </a:r>
            <a:r>
              <a:rPr lang="en-US" sz="1400"/>
              <a:t>1.240m3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edIm,IEfTaMeGaydl;kMritkMBs;</a:t>
            </a:r>
            <a:r>
              <a:rPr lang="en-US" sz="1800"/>
              <a:t> </a:t>
            </a:r>
            <a:r>
              <a:rPr lang="en-US" sz="1400"/>
              <a:t>7.75m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eyagtamlMnaMkargar. Rby½tñCMralxñgTMnb;KW</a:t>
            </a:r>
            <a:r>
              <a:rPr lang="en-US" sz="1800"/>
              <a:t> </a:t>
            </a:r>
            <a:r>
              <a:rPr lang="en-US" sz="1400"/>
              <a:t>5%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b¤</a:t>
            </a:r>
            <a:r>
              <a:rPr lang="en-US" sz="1800"/>
              <a:t> </a:t>
            </a:r>
            <a:r>
              <a:rPr lang="en-US" sz="1400"/>
              <a:t>5cm/m</a:t>
            </a:r>
            <a:r>
              <a:rPr lang="en-US" sz="1800"/>
              <a:t> </a:t>
            </a:r>
            <a:endParaRPr lang="fr-FR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01613" y="1052513"/>
            <a:ext cx="8748712" cy="473075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u="sng">
                <a:latin typeface="Limon S1" pitchFamily="2" charset="0"/>
              </a:rPr>
              <a:t>TMnb;b:ulEDr </a:t>
            </a:r>
            <a:r>
              <a:rPr lang="en-US" sz="1400" b="1" u="sng"/>
              <a:t>2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BI</a:t>
            </a:r>
            <a:r>
              <a:rPr lang="en-US" sz="1800"/>
              <a:t> </a:t>
            </a:r>
            <a:r>
              <a:rPr lang="en-US" sz="1400"/>
              <a:t>pk 7+698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pk 13+370 :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TMnb;enH)ansþareLIgvijExmina</a:t>
            </a:r>
            <a:r>
              <a:rPr lang="en-US" sz="1800"/>
              <a:t> </a:t>
            </a:r>
            <a:r>
              <a:rPr lang="en-US" sz="1400"/>
              <a:t>2007</a:t>
            </a:r>
            <a:r>
              <a:rPr lang="en-US">
                <a:latin typeface="Limon S1" pitchFamily="2" charset="0"/>
              </a:rPr>
              <a:t>eKtRmUvdak;bBa©Úl </a:t>
            </a:r>
            <a:r>
              <a:rPr lang="en-US" sz="1400"/>
              <a:t>3.764m3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edIm,IEfTaMeGaydl;kMritkMBs; </a:t>
            </a:r>
            <a:r>
              <a:rPr lang="en-US" sz="1400"/>
              <a:t>7.78m </a:t>
            </a:r>
            <a:r>
              <a:rPr lang="en-US">
                <a:latin typeface="Limon S1" pitchFamily="2" charset="0"/>
              </a:rPr>
              <a:t>eyagtamlMnaMkargar. Rby½tñCMralxñgTMnb;KW</a:t>
            </a:r>
            <a:r>
              <a:rPr lang="en-US" sz="1800"/>
              <a:t> </a:t>
            </a:r>
            <a:r>
              <a:rPr lang="en-US" sz="1400"/>
              <a:t>5%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b¤</a:t>
            </a:r>
            <a:r>
              <a:rPr lang="en-US" sz="1800"/>
              <a:t> </a:t>
            </a:r>
            <a:r>
              <a:rPr lang="en-US" sz="1400"/>
              <a:t>5cm/m</a:t>
            </a:r>
            <a:r>
              <a:rPr lang="fr-FR" sz="140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b="1" u="sng">
                <a:latin typeface="Limon S1" pitchFamily="2" charset="0"/>
              </a:rPr>
              <a:t>TMnb;b:ulEDr</a:t>
            </a:r>
            <a:r>
              <a:rPr lang="en-US" sz="1800" b="1" u="sng"/>
              <a:t> </a:t>
            </a:r>
            <a:r>
              <a:rPr lang="en-US" sz="1400" b="1" u="sng"/>
              <a:t>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BI </a:t>
            </a:r>
            <a:r>
              <a:rPr lang="en-US" sz="1400">
                <a:latin typeface="Arial Unicode MS" pitchFamily="34" charset="-128"/>
              </a:rPr>
              <a:t>pk</a:t>
            </a:r>
            <a:r>
              <a:rPr lang="en-US" sz="1800"/>
              <a:t> </a:t>
            </a:r>
            <a:r>
              <a:rPr lang="en-US" sz="1400"/>
              <a:t>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pk 5+800 :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TMnb;enH)anelIkkMBs;eLIgvijEx]sPa </a:t>
            </a:r>
            <a:r>
              <a:rPr lang="en-US" sz="1400"/>
              <a:t>2007</a:t>
            </a:r>
            <a:r>
              <a:rPr lang="en-US">
                <a:latin typeface="Limon S1" pitchFamily="2" charset="0"/>
              </a:rPr>
              <a:t>eKtRmUvdak;bBa©Úl</a:t>
            </a:r>
            <a:r>
              <a:rPr lang="en-US" sz="1400"/>
              <a:t>1515m3</a:t>
            </a:r>
            <a:r>
              <a:rPr lang="en-US">
                <a:latin typeface="Limon S1" pitchFamily="2" charset="0"/>
              </a:rPr>
              <a:t>edIm,IEfTaMeGaydl;kMritkMBs; </a:t>
            </a:r>
            <a:r>
              <a:rPr lang="en-US" sz="1400"/>
              <a:t>7.80m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eyagtamlMnaMkargar. Rby½tñCMralTMnb;KW</a:t>
            </a:r>
            <a:r>
              <a:rPr lang="en-US" sz="1800"/>
              <a:t> </a:t>
            </a:r>
            <a:r>
              <a:rPr lang="en-US" sz="1400"/>
              <a:t>5%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b¤</a:t>
            </a:r>
            <a:r>
              <a:rPr lang="en-US" sz="1800"/>
              <a:t> </a:t>
            </a:r>
            <a:r>
              <a:rPr lang="en-US" sz="1400"/>
              <a:t>5cm/m </a:t>
            </a:r>
            <a:r>
              <a:rPr lang="fr-FR" sz="140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b="1" u="sng">
                <a:latin typeface="Limon S1" pitchFamily="2" charset="0"/>
              </a:rPr>
              <a:t>TMnb;b:ulEDr</a:t>
            </a:r>
            <a:r>
              <a:rPr lang="en-US" sz="1800" b="1" u="sng"/>
              <a:t> </a:t>
            </a:r>
            <a:r>
              <a:rPr lang="en-US" sz="1400" b="1" u="sng"/>
              <a:t>5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BI</a:t>
            </a:r>
            <a:r>
              <a:rPr lang="en-US" sz="1800"/>
              <a:t> </a:t>
            </a:r>
            <a:r>
              <a:rPr lang="en-US" sz="1400"/>
              <a:t>pk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pk 8+480 :</a:t>
            </a:r>
            <a:r>
              <a:rPr lang="en-US" sz="1800"/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TMnb;enH)ansþareLIgvijEx]sPa</a:t>
            </a:r>
            <a:r>
              <a:rPr lang="en-US" sz="1400"/>
              <a:t>2007</a:t>
            </a:r>
            <a:r>
              <a:rPr lang="en-US">
                <a:latin typeface="Limon S1" pitchFamily="2" charset="0"/>
              </a:rPr>
              <a:t>eKtRmUvdak;bBa©Úl</a:t>
            </a:r>
            <a:r>
              <a:rPr lang="en-US" sz="1400"/>
              <a:t>4.914m3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edIm,IEfTaMeGaydl;kMritkMBs;</a:t>
            </a:r>
            <a:r>
              <a:rPr lang="en-US" sz="1800"/>
              <a:t> </a:t>
            </a:r>
            <a:r>
              <a:rPr lang="en-US" sz="1400"/>
              <a:t>8.05m 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eyagtamlMnaMkargar. Rby½tñCMralTMnb;KW</a:t>
            </a:r>
            <a:r>
              <a:rPr lang="en-US" sz="1800"/>
              <a:t> </a:t>
            </a:r>
            <a:r>
              <a:rPr lang="en-US" sz="1400"/>
              <a:t>5%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b¤</a:t>
            </a:r>
            <a:r>
              <a:rPr lang="en-US" sz="1800"/>
              <a:t> </a:t>
            </a:r>
            <a:r>
              <a:rPr lang="en-US" sz="1400"/>
              <a:t>5cm/m </a:t>
            </a:r>
            <a:r>
              <a:rPr lang="fr-FR" sz="140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b="1" u="sng">
                <a:latin typeface="Limon S1" pitchFamily="2" charset="0"/>
              </a:rPr>
              <a:t>TMnb;GUrcMNarb:ulEDr </a:t>
            </a:r>
            <a:r>
              <a:rPr lang="en-US" sz="1400" b="1" u="sng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BI</a:t>
            </a:r>
            <a:r>
              <a:rPr lang="en-US" sz="1800"/>
              <a:t> </a:t>
            </a:r>
            <a:r>
              <a:rPr lang="en-US" sz="1400"/>
              <a:t>pk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pk 3+000 :</a:t>
            </a:r>
            <a:r>
              <a:rPr lang="en-US" sz="1800"/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TMnb;enH)ansþareLIgvijEx]sPa</a:t>
            </a:r>
            <a:r>
              <a:rPr lang="en-US" sz="1400"/>
              <a:t>2007</a:t>
            </a:r>
            <a:r>
              <a:rPr lang="en-US">
                <a:latin typeface="Limon S1" pitchFamily="2" charset="0"/>
              </a:rPr>
              <a:t>eKtRmUvdak;bBa©Úl</a:t>
            </a:r>
            <a:r>
              <a:rPr lang="en-US" sz="1400"/>
              <a:t>685m3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edIm,IEfTaMeGaydl;kMritkMBs;</a:t>
            </a:r>
            <a:r>
              <a:rPr lang="en-US" sz="1800"/>
              <a:t> </a:t>
            </a:r>
            <a:r>
              <a:rPr lang="en-US" sz="1400"/>
              <a:t>7.90m 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eyagtamlMnaMkargar. Rby½tñCMralTMnb;KW</a:t>
            </a:r>
            <a:r>
              <a:rPr lang="en-US" sz="1800"/>
              <a:t> </a:t>
            </a:r>
            <a:r>
              <a:rPr lang="en-US" sz="1400"/>
              <a:t>5%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b¤</a:t>
            </a:r>
            <a:r>
              <a:rPr lang="en-US" sz="1800"/>
              <a:t> </a:t>
            </a:r>
            <a:r>
              <a:rPr lang="en-US" sz="1400"/>
              <a:t>5cm/m </a:t>
            </a:r>
            <a:endParaRPr lang="fr-F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44450"/>
            <a:ext cx="9144000" cy="682625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u="sng">
                <a:latin typeface="Limon S1" pitchFamily="2" charset="0"/>
              </a:rPr>
              <a:t>slakb½Rtkargar</a:t>
            </a:r>
            <a:r>
              <a:rPr lang="en-US" sz="3200">
                <a:latin typeface="Limon S1" pitchFamily="2" charset="0"/>
              </a:rPr>
              <a:t> </a:t>
            </a:r>
            <a:r>
              <a:rPr lang="fr-FR" sz="3200" b="1">
                <a:solidFill>
                  <a:srgbClr val="002060"/>
                </a:solidFill>
                <a:latin typeface="Limon S1" pitchFamily="2" charset="0"/>
              </a:rPr>
              <a:t> </a:t>
            </a:r>
            <a:endParaRPr lang="fr-FR" sz="3200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EfTaMxñgTMnb;emb:ulEDr </a:t>
            </a:r>
            <a:r>
              <a:rPr lang="en-US" sz="1400" b="1" u="sng"/>
              <a:t>1</a:t>
            </a:r>
            <a:endParaRPr lang="en-US" sz="1400"/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slakb½Rtkargarelx</a:t>
            </a:r>
            <a:r>
              <a:rPr lang="en-US" sz="1800"/>
              <a:t> </a:t>
            </a:r>
            <a:r>
              <a:rPr lang="en-US" sz="1400"/>
              <a:t>22</a:t>
            </a:r>
            <a:r>
              <a:rPr lang="en-US" sz="1800"/>
              <a:t>...............................</a:t>
            </a:r>
            <a:r>
              <a:rPr lang="en-US">
                <a:latin typeface="Limon S1" pitchFamily="2" charset="0"/>
              </a:rPr>
              <a:t>kalbriecäT ³</a:t>
            </a:r>
            <a:r>
              <a:rPr lang="en-US" sz="1800"/>
              <a:t> </a:t>
            </a:r>
            <a:r>
              <a:rPr lang="en-US" sz="1400"/>
              <a:t>17</a:t>
            </a:r>
            <a:r>
              <a:rPr lang="en-US">
                <a:latin typeface="Limon S1" pitchFamily="2" charset="0"/>
              </a:rPr>
              <a:t> mkra </a:t>
            </a:r>
            <a:r>
              <a:rPr lang="en-US" sz="1400"/>
              <a:t>2007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TMnb;elx </a:t>
            </a:r>
            <a:r>
              <a:rPr lang="en-US" sz="1400"/>
              <a:t>1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em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sßanPaB ³ TMnb;enHecjBIpøÚvCatielx</a:t>
            </a:r>
            <a:r>
              <a:rPr lang="en-US" sz="1800"/>
              <a:t> </a:t>
            </a:r>
            <a:r>
              <a:rPr lang="en-US" sz="1400"/>
              <a:t>4</a:t>
            </a:r>
            <a:r>
              <a:rPr lang="en-US" sz="1800"/>
              <a:t>  </a:t>
            </a:r>
            <a:r>
              <a:rPr lang="en-US">
                <a:latin typeface="Limon S1" pitchFamily="2" charset="0"/>
              </a:rPr>
              <a:t>CacMnucedImTMnb;GUrcMNarBI</a:t>
            </a:r>
            <a:r>
              <a:rPr lang="en-US" sz="1800"/>
              <a:t> </a:t>
            </a:r>
            <a:r>
              <a:rPr lang="en-US" sz="1400"/>
              <a:t>pk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bBa©b;RtwmeCIgPñMRsIcamdl;</a:t>
            </a:r>
            <a:r>
              <a:rPr lang="en-US" sz="1800"/>
              <a:t>  </a:t>
            </a:r>
            <a:r>
              <a:rPr lang="en-US" sz="1400"/>
              <a:t>pk 11+270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tMbn; ³ </a:t>
            </a:r>
            <a:r>
              <a:rPr lang="en-US" sz="1400">
                <a:latin typeface="Arial Unicode MS" pitchFamily="34" charset="-128"/>
              </a:rPr>
              <a:t>…………………………………….</a:t>
            </a:r>
            <a:r>
              <a:rPr lang="en-US">
                <a:latin typeface="Limon S1" pitchFamily="2" charset="0"/>
              </a:rPr>
              <a:t>tambeNþayTaMgGs;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BI </a:t>
            </a:r>
            <a:r>
              <a:rPr lang="en-US" sz="1400"/>
              <a:t>p.k.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p.k. : 11+270</a:t>
            </a:r>
            <a:r>
              <a:rPr lang="en-US" sz="1800"/>
              <a:t>                                  </a:t>
            </a:r>
            <a:r>
              <a:rPr lang="en-US">
                <a:latin typeface="Limon S1" pitchFamily="2" charset="0"/>
              </a:rPr>
              <a:t>RbEvgKitCa </a:t>
            </a:r>
            <a:r>
              <a:rPr lang="en-US" sz="1800"/>
              <a:t>:  </a:t>
            </a:r>
            <a:r>
              <a:rPr lang="en-US" sz="1400"/>
              <a:t>………………………</a:t>
            </a:r>
            <a:r>
              <a:rPr lang="en-US" sz="1400">
                <a:latin typeface="Arial Unicode MS" pitchFamily="34" charset="-128"/>
              </a:rPr>
              <a:t>11.270 m</a:t>
            </a:r>
            <a:endParaRPr lang="fr-FR" sz="140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u="sng">
                <a:latin typeface="Limon S1" pitchFamily="2" charset="0"/>
              </a:rPr>
              <a:t>TMhM</a:t>
            </a:r>
            <a:endParaRPr lang="en-US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TTwgxñgTMnb; </a:t>
            </a:r>
            <a:r>
              <a:rPr lang="en-US" sz="1400">
                <a:latin typeface="Arial Unicode MS" pitchFamily="34" charset="-128"/>
              </a:rPr>
              <a:t>(</a:t>
            </a:r>
            <a:r>
              <a:rPr lang="en-US" sz="1400"/>
              <a:t>m):…………………………………………………………….</a:t>
            </a:r>
            <a:r>
              <a:rPr lang="en-US" sz="1400" b="1"/>
              <a:t>4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kMras;RKYsRkhmcak;bgðab; ³ CamFümBI</a:t>
            </a:r>
            <a:r>
              <a:rPr lang="en-US" sz="1800"/>
              <a:t> </a:t>
            </a:r>
            <a:r>
              <a:rPr lang="en-US" sz="1400"/>
              <a:t>……………………………...</a:t>
            </a:r>
            <a:r>
              <a:rPr lang="en-US" sz="1800"/>
              <a:t> </a:t>
            </a:r>
            <a:r>
              <a:rPr lang="en-US" sz="1400" b="1"/>
              <a:t>5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eTA</a:t>
            </a:r>
            <a:r>
              <a:rPr lang="en-US" sz="1800" b="1"/>
              <a:t> </a:t>
            </a:r>
            <a:r>
              <a:rPr lang="en-US" sz="1400" b="1"/>
              <a:t>15cm</a:t>
            </a:r>
          </a:p>
          <a:p>
            <a:r>
              <a:rPr lang="en-US">
                <a:latin typeface="Limon S1" pitchFamily="2" charset="0"/>
              </a:rPr>
              <a:t>brimaNRKYsRkhmcak;bgðab; </a:t>
            </a:r>
            <a:r>
              <a:rPr lang="en-US" sz="1400" b="1">
                <a:latin typeface="Limon S1" pitchFamily="2" charset="0"/>
              </a:rPr>
              <a:t>³</a:t>
            </a:r>
            <a:r>
              <a:rPr lang="en-US" sz="1400" b="1"/>
              <a:t> 3.676m3</a:t>
            </a:r>
            <a:r>
              <a:rPr lang="en-US" sz="1800"/>
              <a:t>                               </a:t>
            </a:r>
            <a:r>
              <a:rPr lang="en-US">
                <a:latin typeface="Limon S1" pitchFamily="2" charset="0"/>
              </a:rPr>
              <a:t>cMnYnrWm:kcMNuH</a:t>
            </a:r>
            <a:r>
              <a:rPr lang="en-US" sz="1800"/>
              <a:t> </a:t>
            </a:r>
            <a:r>
              <a:rPr lang="en-US" sz="1400"/>
              <a:t>2m3</a:t>
            </a:r>
            <a:r>
              <a:rPr lang="en-US" sz="1800"/>
              <a:t> : </a:t>
            </a:r>
            <a:r>
              <a:rPr lang="en-US" sz="1400"/>
              <a:t>……………..</a:t>
            </a:r>
            <a:r>
              <a:rPr lang="en-US" sz="1400" b="1"/>
              <a:t>2.350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ray</a:t>
            </a:r>
          </a:p>
          <a:p>
            <a:r>
              <a:rPr lang="en-US">
                <a:latin typeface="Limon S1" pitchFamily="2" charset="0"/>
              </a:rPr>
              <a:t>cMnYnkaMmIj:úgenAkardæan </a:t>
            </a:r>
            <a:r>
              <a:rPr lang="en-US" sz="1400" b="1"/>
              <a:t>10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kaMmIj:úg</a:t>
            </a:r>
            <a:r>
              <a:rPr lang="en-US">
                <a:latin typeface="Limon S1" pitchFamily="2" charset="0"/>
              </a:rPr>
              <a:t> rWesµI</a:t>
            </a:r>
            <a:r>
              <a:rPr lang="en-US" sz="1800"/>
              <a:t> </a:t>
            </a:r>
            <a:r>
              <a:rPr lang="en-US" sz="1400" b="1"/>
              <a:t>20m3</a:t>
            </a:r>
            <a:r>
              <a:rPr lang="en-US" sz="1400"/>
              <a:t> </a:t>
            </a:r>
            <a:r>
              <a:rPr lang="en-US">
                <a:latin typeface="Limon S1" pitchFamily="2" charset="0"/>
              </a:rPr>
              <a:t>kñúgeCIg. cMnYneCIgkñúgmYyéf¶³</a:t>
            </a:r>
            <a:r>
              <a:rPr lang="en-US" sz="1800"/>
              <a:t> </a:t>
            </a:r>
            <a:r>
              <a:rPr lang="en-US" sz="1400"/>
              <a:t>……………….</a:t>
            </a:r>
            <a:r>
              <a:rPr lang="en-US" sz="1400" b="1"/>
              <a:t>8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eCIg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cMnYnéf¶dwkCBa¢Ún ³</a:t>
            </a:r>
            <a:r>
              <a:rPr lang="en-US" sz="1800"/>
              <a:t> </a:t>
            </a:r>
            <a:r>
              <a:rPr lang="en-US" sz="1400"/>
              <a:t>……………………………………………………………</a:t>
            </a:r>
            <a:r>
              <a:rPr lang="en-US" sz="1400" b="1"/>
              <a:t>30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éf¶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brimaNRKYsRkhmsrub ³</a:t>
            </a:r>
            <a:r>
              <a:rPr lang="en-US" sz="1800"/>
              <a:t> </a:t>
            </a:r>
            <a:r>
              <a:rPr lang="en-US" sz="1400"/>
              <a:t>…………………………………………………..</a:t>
            </a:r>
            <a:r>
              <a:rPr lang="en-US" sz="1400" b="1"/>
              <a:t>4.700m3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TMhMedIm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Twk ³ &gt;&gt;&gt;&gt;&gt;&gt;&gt;&gt;&gt;&gt;&gt;&gt;&gt;&gt;&gt;&gt;&gt;&gt;&gt;&gt;&gt;&gt;&gt;&gt;&gt;&gt;Edlman </a:t>
            </a:r>
            <a:r>
              <a:rPr lang="en-US" sz="1400">
                <a:latin typeface="Arial Unicode MS" pitchFamily="34" charset="-128"/>
              </a:rPr>
              <a:t>%</a:t>
            </a:r>
            <a:r>
              <a:rPr lang="en-US">
                <a:latin typeface="Limon S1" pitchFamily="2" charset="0"/>
              </a:rPr>
              <a:t> TwkkñúgRKYsRkhm sIuETn ³</a:t>
            </a:r>
            <a:r>
              <a:rPr lang="en-US" sz="1800"/>
              <a:t> </a:t>
            </a:r>
            <a:r>
              <a:rPr lang="en-US" sz="1400" b="1"/>
              <a:t>5m3</a:t>
            </a:r>
            <a:r>
              <a:rPr lang="en-US" sz="1800"/>
              <a:t>        </a:t>
            </a:r>
            <a:r>
              <a:rPr lang="en-US">
                <a:latin typeface="Limon S1" pitchFamily="2" charset="0"/>
              </a:rPr>
              <a:t>cMnYnsIuETn ³</a:t>
            </a:r>
            <a:r>
              <a:rPr lang="en-US" sz="1800"/>
              <a:t> </a:t>
            </a:r>
            <a:r>
              <a:rPr lang="en-US" sz="1400" b="1"/>
              <a:t>2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ray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cMNaM ³ eRKOgcRkeFVIkarelITMnb;RtUvmanTm¶n;Rsal ¬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b:Ul </a:t>
            </a:r>
            <a:r>
              <a:rPr lang="en-US" sz="1400">
                <a:latin typeface="Arial Unicode MS" pitchFamily="34" charset="-128"/>
              </a:rPr>
              <a:t>D2 </a:t>
            </a:r>
            <a:r>
              <a:rPr lang="en-US">
                <a:latin typeface="Limon S1" pitchFamily="2" charset="0"/>
              </a:rPr>
              <a:t>b¤ </a:t>
            </a:r>
            <a:r>
              <a:rPr lang="en-US" sz="1400"/>
              <a:t>D3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nIvuWLWFunRsal r:ULÚ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etan  rMj½r¦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eKGacbUmTwkkñúgRbLayeCIgTMnb;Eb:kxagb:ulEDr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eQµaHRbFankardæan ³</a:t>
            </a:r>
            <a:r>
              <a:rPr lang="en-US" sz="1800"/>
              <a:t> </a:t>
            </a:r>
            <a:r>
              <a:rPr lang="en-US" b="1">
                <a:latin typeface="Limon S1" pitchFamily="2" charset="0"/>
              </a:rPr>
              <a:t>hm sMNag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htßelxaRbFankardæan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6919913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b="1">
                <a:latin typeface="Limon S1" pitchFamily="2" charset="0"/>
              </a:rPr>
              <a:t> </a:t>
            </a:r>
            <a:r>
              <a:rPr lang="en-US" sz="3200" b="1" u="sng">
                <a:latin typeface="Limon S1" pitchFamily="2" charset="0"/>
              </a:rPr>
              <a:t>r)aykarN_kargarbB©ab;</a:t>
            </a: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EfTaMxñgTMnb;emb:ulEDr </a:t>
            </a:r>
            <a:r>
              <a:rPr lang="en-US" sz="1400" b="1" u="sng">
                <a:latin typeface="Arial Unicode MS" pitchFamily="34" charset="-128"/>
              </a:rPr>
              <a:t>1</a:t>
            </a: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slakb½Rtkargarelx</a:t>
            </a:r>
            <a:r>
              <a:rPr lang="en-US" sz="1800"/>
              <a:t> </a:t>
            </a:r>
            <a:r>
              <a:rPr lang="en-US" sz="1400"/>
              <a:t>22</a:t>
            </a:r>
            <a:r>
              <a:rPr lang="en-US" sz="1800"/>
              <a:t>.....................................</a:t>
            </a:r>
            <a:r>
              <a:rPr lang="en-US">
                <a:latin typeface="Limon S1" pitchFamily="2" charset="0"/>
              </a:rPr>
              <a:t>kalbriecäT </a:t>
            </a:r>
            <a:r>
              <a:rPr lang="en-US" sz="1400"/>
              <a:t>22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mina&gt;</a:t>
            </a:r>
            <a:r>
              <a:rPr lang="en-US" sz="1400"/>
              <a:t>2007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TMnb;elx </a:t>
            </a:r>
            <a:r>
              <a:rPr lang="en-US" sz="1400"/>
              <a:t>1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sßanPaB ³ TMnb;enHecjBIpøÚvCatielx</a:t>
            </a:r>
            <a:r>
              <a:rPr lang="en-US" sz="1800"/>
              <a:t> </a:t>
            </a:r>
            <a:r>
              <a:rPr lang="en-US" sz="1400"/>
              <a:t>4</a:t>
            </a:r>
            <a:r>
              <a:rPr lang="en-US" sz="1800"/>
              <a:t>  </a:t>
            </a:r>
            <a:r>
              <a:rPr lang="en-US">
                <a:latin typeface="Limon S1" pitchFamily="2" charset="0"/>
              </a:rPr>
              <a:t>edImTMnb;GUrcMNarBI</a:t>
            </a:r>
            <a:r>
              <a:rPr lang="en-US" sz="1800"/>
              <a:t> </a:t>
            </a:r>
            <a:r>
              <a:rPr lang="en-US" sz="1400"/>
              <a:t>pk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bBa©b;RtwmeCIgPñMRsIcamdl;</a:t>
            </a:r>
            <a:r>
              <a:rPr lang="en-US" sz="1800"/>
              <a:t> </a:t>
            </a:r>
            <a:r>
              <a:rPr lang="en-US" sz="1400"/>
              <a:t>pk 11+270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tMbn;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………………………………………………………………….</a:t>
            </a:r>
            <a:r>
              <a:rPr lang="en-US">
                <a:latin typeface="Limon S1" pitchFamily="2" charset="0"/>
              </a:rPr>
              <a:t>tambeNþayTaMgGs;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BI</a:t>
            </a:r>
            <a:r>
              <a:rPr lang="en-US"/>
              <a:t> </a:t>
            </a:r>
            <a:r>
              <a:rPr lang="en-US" sz="1400"/>
              <a:t>p.k.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p.k. : 11+270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RbEvgKitCa</a:t>
            </a:r>
            <a:r>
              <a:rPr lang="en-US" sz="1800"/>
              <a:t> </a:t>
            </a:r>
            <a:r>
              <a:rPr lang="en-US" sz="1400"/>
              <a:t>m : …………………11.270</a:t>
            </a:r>
            <a:endParaRPr lang="fr-FR" sz="1400">
              <a:solidFill>
                <a:srgbClr val="00206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u="sng">
                <a:latin typeface="Limon S1" pitchFamily="2" charset="0"/>
              </a:rPr>
              <a:t>sßanPaBGakasFatu</a:t>
            </a:r>
            <a:endParaRPr lang="en-US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kMedARBHGaTitü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r>
              <a:rPr lang="en-US">
                <a:latin typeface="Limon S1" pitchFamily="2" charset="0"/>
              </a:rPr>
              <a:t>		        BBk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r>
              <a:rPr lang="en-US">
                <a:latin typeface="Limon S1" pitchFamily="2" charset="0"/>
              </a:rPr>
              <a:t>			    ePøóg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brimaNkargar)ansMerc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RbEvg</a:t>
            </a:r>
            <a:r>
              <a:rPr lang="en-US" sz="1800"/>
              <a:t> </a:t>
            </a:r>
            <a:r>
              <a:rPr lang="en-US" sz="1400"/>
              <a:t>…………………………………………</a:t>
            </a:r>
            <a:r>
              <a:rPr lang="en-US" sz="1400" b="1"/>
              <a:t>11.270m</a:t>
            </a:r>
            <a:r>
              <a:rPr lang="en-US" sz="1800"/>
              <a:t>           </a:t>
            </a:r>
            <a:r>
              <a:rPr lang="en-US">
                <a:latin typeface="Limon S1" pitchFamily="2" charset="0"/>
              </a:rPr>
              <a:t>TTwg</a:t>
            </a:r>
            <a:r>
              <a:rPr lang="en-US" sz="1800"/>
              <a:t> </a:t>
            </a:r>
            <a:r>
              <a:rPr lang="en-US" sz="1400"/>
              <a:t>……………………………………………..</a:t>
            </a:r>
            <a:r>
              <a:rPr lang="en-US" sz="1400" b="1"/>
              <a:t>4m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kMras;bgðab; </a:t>
            </a:r>
            <a:r>
              <a:rPr lang="en-US" sz="1400">
                <a:latin typeface="Arial Unicode MS" pitchFamily="34" charset="-128"/>
              </a:rPr>
              <a:t>……………………………………</a:t>
            </a:r>
            <a:r>
              <a:rPr lang="en-US" b="1">
                <a:latin typeface="Limon S1" pitchFamily="2" charset="0"/>
              </a:rPr>
              <a:t>rvag</a:t>
            </a:r>
            <a:r>
              <a:rPr lang="en-US" sz="1800" b="1"/>
              <a:t> </a:t>
            </a:r>
            <a:r>
              <a:rPr lang="en-US" sz="1400" b="1"/>
              <a:t>5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eTA</a:t>
            </a:r>
            <a:r>
              <a:rPr lang="en-US" sz="1800" b="1"/>
              <a:t> </a:t>
            </a:r>
            <a:r>
              <a:rPr lang="en-US" sz="1400" b="1"/>
              <a:t>15m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RKYsRkhm ³            </a:t>
            </a:r>
            <a:r>
              <a:rPr lang="en-US" b="1">
                <a:latin typeface="Limon S1" pitchFamily="2" charset="0"/>
              </a:rPr>
              <a:t>)aT</a:t>
            </a:r>
            <a:r>
              <a:rPr lang="en-US">
                <a:latin typeface="Limon S1" pitchFamily="2" charset="0"/>
              </a:rPr>
              <a:t>   rWm:kcMNuH</a:t>
            </a:r>
            <a:r>
              <a:rPr lang="en-US" sz="1800"/>
              <a:t>         </a:t>
            </a:r>
            <a:r>
              <a:rPr lang="en-US" sz="1400" b="1"/>
              <a:t>2m3  </a:t>
            </a:r>
            <a:r>
              <a:rPr lang="en-US" sz="1800"/>
              <a:t>   </a:t>
            </a:r>
            <a:r>
              <a:rPr lang="en-US">
                <a:latin typeface="Limon S1" pitchFamily="2" charset="0"/>
              </a:rPr>
              <a:t>RKYsRkhmsrub</a:t>
            </a:r>
            <a:r>
              <a:rPr lang="en-US" sz="1800"/>
              <a:t> </a:t>
            </a:r>
            <a:r>
              <a:rPr lang="en-US" sz="1400" b="1"/>
              <a:t>3.800m3</a:t>
            </a:r>
            <a:r>
              <a:rPr lang="en-US" b="1">
                <a:latin typeface="Limon S1" pitchFamily="2" charset="0"/>
              </a:rPr>
              <a:t>bgðab</a:t>
            </a:r>
            <a:r>
              <a:rPr lang="en-US">
                <a:latin typeface="Limon S1" pitchFamily="2" charset="0"/>
              </a:rPr>
              <a:t>;        nig</a:t>
            </a:r>
            <a:r>
              <a:rPr lang="en-US" sz="1800"/>
              <a:t>    </a:t>
            </a:r>
            <a:r>
              <a:rPr lang="en-US" sz="1400" b="1"/>
              <a:t>4.900m3</a:t>
            </a:r>
            <a:r>
              <a:rPr lang="en-US" sz="1800"/>
              <a:t> </a:t>
            </a:r>
            <a:r>
              <a:rPr lang="en-US" b="1">
                <a:latin typeface="Limon S1" pitchFamily="2" charset="0"/>
              </a:rPr>
              <a:t>TMhMedIm</a:t>
            </a:r>
          </a:p>
          <a:p>
            <a:pPr>
              <a:lnSpc>
                <a:spcPct val="50000"/>
              </a:lnSpc>
            </a:pPr>
            <a:r>
              <a:rPr lang="en-US">
                <a:latin typeface="Limon S1" pitchFamily="2" charset="0"/>
              </a:rPr>
              <a:t>Twk ³		   sIuETncMNuH</a:t>
            </a:r>
            <a:r>
              <a:rPr lang="en-US" sz="1800"/>
              <a:t>       </a:t>
            </a:r>
            <a:r>
              <a:rPr lang="en-US" sz="1400" b="1"/>
              <a:t>2m3</a:t>
            </a:r>
            <a:r>
              <a:rPr lang="en-US" sz="1800" b="1"/>
              <a:t>	</a:t>
            </a:r>
            <a:r>
              <a:rPr lang="en-US" sz="1800"/>
              <a:t>    </a:t>
            </a:r>
            <a:r>
              <a:rPr lang="en-US">
                <a:latin typeface="Limon S1" pitchFamily="2" charset="0"/>
              </a:rPr>
              <a:t>srubTwk           </a:t>
            </a:r>
            <a:r>
              <a:rPr lang="en-US" sz="1400" b="1"/>
              <a:t>450m3</a:t>
            </a:r>
            <a:endParaRPr lang="fr-FR" sz="1400" b="1">
              <a:solidFill>
                <a:srgbClr val="002060"/>
              </a:solidFill>
            </a:endParaRPr>
          </a:p>
          <a:p>
            <a:pPr algn="just">
              <a:lnSpc>
                <a:spcPct val="50000"/>
              </a:lnSpc>
            </a:pPr>
            <a:endParaRPr lang="fr-FR" sz="800" b="1">
              <a:solidFill>
                <a:srgbClr val="002060"/>
              </a:solidFill>
            </a:endParaRPr>
          </a:p>
          <a:p>
            <a:pPr>
              <a:lnSpc>
                <a:spcPct val="50000"/>
              </a:lnSpc>
            </a:pPr>
            <a:r>
              <a:rPr lang="pt-PT" b="1" u="sng">
                <a:latin typeface="Limon S1" pitchFamily="2" charset="0"/>
              </a:rPr>
              <a:t>sMPar³eRbIR)as;</a:t>
            </a:r>
            <a:r>
              <a:rPr lang="pt-PT" b="1">
                <a:latin typeface="Limon S1" pitchFamily="2" charset="0"/>
              </a:rPr>
              <a:t>						        </a:t>
            </a:r>
            <a:r>
              <a:rPr lang="pt-PT" b="1" u="sng">
                <a:latin typeface="Limon S1" pitchFamily="2" charset="0"/>
              </a:rPr>
              <a:t>eRbg\nnHeRbIGs</a:t>
            </a:r>
            <a:r>
              <a:rPr lang="pt-PT" sz="1800" b="1" u="sng"/>
              <a:t>;</a:t>
            </a:r>
            <a:endParaRPr lang="pt-PT" sz="1800" b="1"/>
          </a:p>
          <a:p>
            <a:pPr>
              <a:lnSpc>
                <a:spcPct val="60000"/>
              </a:lnSpc>
            </a:pPr>
            <a:r>
              <a:rPr lang="pt-PT" sz="1400" b="1"/>
              <a:t>8 </a:t>
            </a:r>
            <a:r>
              <a:rPr lang="pt-PT">
                <a:latin typeface="Limon S1" pitchFamily="2" charset="0"/>
              </a:rPr>
              <a:t>kaMmIj:úgsMrab; </a:t>
            </a:r>
            <a:r>
              <a:rPr lang="pt-PT" sz="1400" b="1"/>
              <a:t>240</a:t>
            </a:r>
            <a:r>
              <a:rPr lang="pt-PT">
                <a:latin typeface="Limon S1" pitchFamily="2" charset="0"/>
              </a:rPr>
              <a:t>éf¶</a:t>
            </a:r>
            <a:r>
              <a:rPr lang="pt-PT" sz="1800"/>
              <a:t>						</a:t>
            </a:r>
            <a:r>
              <a:rPr lang="pt-PT">
                <a:latin typeface="Limon S1" pitchFamily="2" charset="0"/>
              </a:rPr>
              <a:t>sMrab;</a:t>
            </a:r>
            <a:r>
              <a:rPr lang="pt-PT" sz="1400" b="1"/>
              <a:t>2400km</a:t>
            </a:r>
            <a:r>
              <a:rPr lang="pt-PT" sz="1800"/>
              <a:t> : </a:t>
            </a:r>
            <a:r>
              <a:rPr lang="pt-PT" sz="1400" b="1"/>
              <a:t>3500</a:t>
            </a:r>
            <a:r>
              <a:rPr lang="pt-PT" b="1">
                <a:latin typeface="Limon S1" pitchFamily="2" charset="0"/>
              </a:rPr>
              <a:t>liRt</a:t>
            </a:r>
            <a:endParaRPr lang="fr-FR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fr-FR">
                <a:latin typeface="Limon S1" pitchFamily="2" charset="0"/>
              </a:rPr>
              <a:t>&gt;&gt;&gt;&gt;&gt;&gt;&gt;&gt;&gt;&gt;&gt;&gt;&gt;&gt;&gt;&gt;&gt;&gt;&gt;&gt;&gt;&gt;&gt;&gt;&gt;&gt;&gt;&gt;&gt;&gt;&gt;&gt;ema:g					&gt;&gt;&gt;&gt;&gt;&gt;&gt;&gt;&gt;&gt;&gt;&gt;&gt;&gt;&gt;&gt;&gt;&gt;&gt;&gt;&gt;&gt;&gt;&gt;&gt;&gt;&gt;&gt;&gt;&gt;&gt;&gt;&gt;&gt;&gt;liRt</a:t>
            </a:r>
          </a:p>
          <a:p>
            <a:pPr>
              <a:lnSpc>
                <a:spcPct val="70000"/>
              </a:lnSpc>
            </a:pPr>
            <a:r>
              <a:rPr lang="fr-FR">
                <a:latin typeface="Limon S1" pitchFamily="2" charset="0"/>
              </a:rPr>
              <a:t>&gt;&gt;&gt;&gt;&gt;&gt;&gt;&gt;&gt;&gt;&gt;&gt;&gt;&gt;&gt;&gt;&gt;&gt;&gt;&gt;&gt;&gt;&gt;&gt;&gt;&gt;&gt;&gt;&gt;&gt;&gt;&gt;ema:g					&gt;&gt;&gt;&gt;&gt;&gt;&gt;&gt;&gt;&gt;&gt;&gt;&gt;&gt;&gt;&gt;&gt;&gt;&gt;&gt;&gt;&gt;&gt;&gt;&gt;&gt;&gt;&gt;&gt;&gt;&gt;&gt;&gt;&gt;&gt;liRt</a:t>
            </a:r>
            <a:endParaRPr lang="pt-PT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&gt;&gt;&gt;&gt;&gt;&gt;&gt;&gt;&gt;&gt;&gt;&gt;&gt;&gt;&gt;&gt;&gt;&gt;&gt;&gt;&gt;&gt;&gt;&gt;&gt;&gt;&gt;&gt;&gt;&gt;&gt;&gt;ema:g					&gt;&gt;&gt;&gt;&gt;&gt;&gt;&gt;&gt;&gt;&gt;&gt;&gt;&gt;&gt;&gt;&gt;&gt;&gt;&gt;&gt;&gt;&gt;&gt;&gt;&gt;&gt;&gt;&gt;&gt;&gt;&gt;&gt;&gt;&gt;liRt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 b="1" u="sng">
                <a:latin typeface="Limon S1" pitchFamily="2" charset="0"/>
              </a:rPr>
              <a:t>QñÜlBlkmµeRbIR)as;</a:t>
            </a:r>
            <a:endParaRPr lang="pt-PT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kmµkr³ sMrab;BRgabdI erIsecj b¤bMENkfµFMrbs;RKYsRkhm karbeg</a:t>
            </a:r>
            <a:r>
              <a:rPr lang="en-US">
                <a:latin typeface="Limon S1" pitchFamily="2" charset="0"/>
              </a:rPr>
              <a:t>ðI</a:t>
            </a:r>
            <a:r>
              <a:rPr lang="pt-PT">
                <a:latin typeface="Limon S1" pitchFamily="2" charset="0"/>
              </a:rPr>
              <a:t>y ³ b¤</a:t>
            </a:r>
            <a:r>
              <a:rPr lang="pt-PT" sz="1800"/>
              <a:t> </a:t>
            </a:r>
            <a:r>
              <a:rPr lang="pt-PT" sz="1400"/>
              <a:t>20</a:t>
            </a:r>
            <a:r>
              <a:rPr lang="pt-PT">
                <a:latin typeface="Limon S1" pitchFamily="2" charset="0"/>
              </a:rPr>
              <a:t>nak;sMrab;</a:t>
            </a:r>
            <a:r>
              <a:rPr lang="pt-PT" sz="1400"/>
              <a:t>60</a:t>
            </a:r>
            <a:r>
              <a:rPr lang="pt-PT">
                <a:latin typeface="Limon S1" pitchFamily="2" charset="0"/>
              </a:rPr>
              <a:t>éf¶eday </a:t>
            </a:r>
            <a:r>
              <a:rPr lang="pt-PT" sz="1400"/>
              <a:t>8 </a:t>
            </a:r>
            <a:r>
              <a:rPr lang="pt-PT">
                <a:latin typeface="Limon S1" pitchFamily="2" charset="0"/>
              </a:rPr>
              <a:t>ema:gmYyéf¶ ³</a:t>
            </a:r>
            <a:r>
              <a:rPr lang="pt-PT" sz="1800"/>
              <a:t> </a:t>
            </a:r>
            <a:r>
              <a:rPr lang="pt-PT">
                <a:latin typeface="Limon S1" pitchFamily="2" charset="0"/>
              </a:rPr>
              <a:t>b¤</a:t>
            </a:r>
            <a:r>
              <a:rPr lang="pt-PT" sz="1800"/>
              <a:t> </a:t>
            </a:r>
            <a:r>
              <a:rPr lang="pt-PT" sz="1400" b="1"/>
              <a:t>1200</a:t>
            </a:r>
            <a:r>
              <a:rPr lang="pt-PT" sz="1800"/>
              <a:t> </a:t>
            </a:r>
            <a:r>
              <a:rPr lang="pt-PT" b="1">
                <a:latin typeface="Limon S1" pitchFamily="2" charset="0"/>
              </a:rPr>
              <a:t>éf¶smmUl</a:t>
            </a:r>
            <a:endParaRPr lang="en-US" b="1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cMNaM³</a:t>
            </a: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GñkTTYlxusRtUv</a:t>
            </a:r>
            <a:r>
              <a:rPr lang="en-US" u="sng">
                <a:latin typeface="Limon S1" pitchFamily="2" charset="0"/>
              </a:rPr>
              <a:t> </a:t>
            </a:r>
            <a:r>
              <a:rPr lang="en-US">
                <a:latin typeface="Limon S1" pitchFamily="2" charset="0"/>
              </a:rPr>
              <a:t>&gt;&gt;&gt;&gt;&gt;&gt;&gt;&gt;&gt;&gt;&gt;&gt;&gt;&gt;&gt;&gt;&gt;&gt;&gt;&gt;&gt;&gt;&gt;&gt;&gt;&gt;&gt;&gt;&gt;&gt;&gt;&gt;htßelxa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44450"/>
            <a:ext cx="9144000" cy="647858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latin typeface="Limon S1" pitchFamily="2" charset="0"/>
              </a:rPr>
              <a:t>kMNt;CaKIbcMnYndIsrubcak;bMeBjTMnb;³</a:t>
            </a:r>
          </a:p>
          <a:p>
            <a:pPr>
              <a:lnSpc>
                <a:spcPct val="80000"/>
              </a:lnSpc>
            </a:pPr>
            <a:r>
              <a:rPr lang="en-US" sz="1800"/>
              <a:t>				</a:t>
            </a:r>
            <a:r>
              <a:rPr lang="en-US">
                <a:latin typeface="Limon S1" pitchFamily="2" charset="0"/>
              </a:rPr>
              <a:t>srubCaKIbelIkElgb:ulEDr </a:t>
            </a:r>
            <a:r>
              <a:rPr lang="en-US" sz="1400"/>
              <a:t>6</a:t>
            </a:r>
          </a:p>
          <a:p>
            <a:pPr>
              <a:lnSpc>
                <a:spcPct val="80000"/>
              </a:lnSpc>
            </a:pPr>
            <a:r>
              <a:rPr lang="en-US" sz="1800"/>
              <a:t>				</a:t>
            </a:r>
            <a:r>
              <a:rPr lang="en-US" sz="1400" b="1"/>
              <a:t>19.463m3</a:t>
            </a:r>
            <a:r>
              <a:rPr lang="en-US" sz="1800"/>
              <a:t> </a:t>
            </a:r>
            <a:r>
              <a:rPr lang="en-US" b="1">
                <a:latin typeface="Limon S1" pitchFamily="2" charset="0"/>
              </a:rPr>
              <a:t>cak;bMeBjedayRKYsRkhm</a:t>
            </a:r>
            <a:r>
              <a:rPr lang="fr-FR" sz="140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sz="1400" b="1"/>
              <a:t>a-4</a:t>
            </a:r>
            <a:r>
              <a:rPr lang="en-US" sz="1800"/>
              <a:t> </a:t>
            </a:r>
            <a:r>
              <a:rPr lang="en-US" b="1">
                <a:latin typeface="Limon S1" pitchFamily="2" charset="0"/>
              </a:rPr>
              <a:t>kMNt;témøkargarcak;bMeBj</a:t>
            </a:r>
          </a:p>
          <a:p>
            <a:pPr>
              <a:lnSpc>
                <a:spcPct val="80000"/>
              </a:lnSpc>
            </a:pPr>
            <a:r>
              <a:rPr lang="en-US" sz="1400"/>
              <a:t>		</a:t>
            </a:r>
            <a:r>
              <a:rPr lang="en-US">
                <a:latin typeface="Limon S1" pitchFamily="2" charset="0"/>
              </a:rPr>
              <a:t>témøÉktarbs;RKYsRkhmcak; bgðab; eFVIerogrhUtcb;</a:t>
            </a:r>
          </a:p>
          <a:p>
            <a:pPr>
              <a:lnSpc>
                <a:spcPct val="80000"/>
              </a:lnSpc>
            </a:pPr>
            <a:r>
              <a:rPr lang="en-US" sz="1800"/>
              <a:t>				</a:t>
            </a:r>
            <a:r>
              <a:rPr lang="en-US">
                <a:latin typeface="Limon S1" pitchFamily="2" charset="0"/>
              </a:rPr>
              <a:t>témøÉkta</a:t>
            </a:r>
            <a:r>
              <a:rPr lang="en-US" sz="1400" b="1"/>
              <a:t> = 10 US$/m3</a:t>
            </a:r>
          </a:p>
          <a:p>
            <a:pPr>
              <a:lnSpc>
                <a:spcPct val="80000"/>
              </a:lnSpc>
            </a:pPr>
            <a:r>
              <a:rPr lang="en-US" sz="1800"/>
              <a:t>				</a:t>
            </a:r>
            <a:r>
              <a:rPr lang="en-US">
                <a:latin typeface="Limon S1" pitchFamily="2" charset="0"/>
              </a:rPr>
              <a:t>témøcak;bMeBj³</a:t>
            </a:r>
            <a:r>
              <a:rPr lang="en-US" sz="1800"/>
              <a:t> </a:t>
            </a:r>
            <a:r>
              <a:rPr lang="en-US" sz="1400" b="1"/>
              <a:t>194630 US$</a:t>
            </a:r>
            <a:endParaRPr lang="fr-FR" sz="1400" b="1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>
                <a:latin typeface="Limon S1" pitchFamily="2" charset="0"/>
              </a:rPr>
              <a:t>BiBN_nakargar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kargarelIkkMriteLIgvijtamKMerag edaycak;RkalRKYsRkhm  bgðab;dI eFVIeRKag eRkaykab;qáaelIxñg TMnb; nigeCIgeTr bnÞab;mk beBa©jkaksMNl; ras; xñgTMnb;edayeRbIrnas;tMeLIgelI </a:t>
            </a:r>
            <a:r>
              <a:rPr lang="en-US" sz="1400"/>
              <a:t>Niveuleuse</a:t>
            </a:r>
            <a:r>
              <a:rPr lang="en-US">
                <a:latin typeface="Limon S1" pitchFamily="2" charset="0"/>
              </a:rPr>
              <a:t> FunRsal epSImcenøaH nigcak;RkalmYyRsTab;dIRkhm tamkMras;kñúgKMnUskat;TTwgnimYy²  ¬mYyRsTab; </a:t>
            </a:r>
            <a:r>
              <a:rPr lang="en-US" sz="1400">
                <a:latin typeface="Arial Unicode MS" pitchFamily="34" charset="-128"/>
              </a:rPr>
              <a:t>20cm</a:t>
            </a:r>
            <a:r>
              <a:rPr lang="en-US">
                <a:latin typeface="Limon S1" pitchFamily="2" charset="0"/>
              </a:rPr>
              <a:t> CaGtibrma¦. Rby½tñenHCaTMnb; nigminEmnCafñl; RtUvEteKarBkRmitkMBs;EdlmankñúgKMerag nigRKYsRkhmmanKuNPaBbBa¢ak;kñúgesovePAbBaØatibec©keTs RtUvbgðab;eRkayBIkarepSImedayr:ULÚrMj:rRsal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.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Limon S1" pitchFamily="2" charset="0"/>
              </a:rPr>
              <a:t>Rby½tñ¡</a:t>
            </a:r>
            <a:r>
              <a:rPr lang="en-US">
                <a:latin typeface="Limon S1" pitchFamily="2" charset="0"/>
              </a:rPr>
              <a:t> kargareFVIelIdITn;ya:gxøaMgfVIebIemIlGakar³xageRkA nigGnuBaØateGayeRbIEteRKOgcRkFunRsalEtb:ueNÑaH dUcecñH Rkumh‘unedjéfø)anRtUvEtéllksþúkRKYsRkhmenARckcUlTMnb;Edlnigcak;bMeBj.kargardwkCBa¢ÚndIcak;TMnb;RtUveRbIedaykaMmIj:úgEbnFuntUcEtb:ueNÑaH EdlcMNuHticCa 2m</a:t>
            </a:r>
            <a:r>
              <a:rPr lang="en-US" baseline="30000">
                <a:latin typeface="Limon S1" pitchFamily="2" charset="0"/>
              </a:rPr>
              <a:t>3</a:t>
            </a:r>
            <a:r>
              <a:rPr lang="en-US">
                <a:latin typeface="Limon S1" pitchFamily="2" charset="0"/>
              </a:rPr>
              <a:t> Gtibrma b‘uldUsuWrRtUveRbIRbePT </a:t>
            </a:r>
            <a:r>
              <a:rPr lang="en-US" sz="1400" b="1">
                <a:latin typeface="Arial Unicode MS" pitchFamily="34" charset="-128"/>
              </a:rPr>
              <a:t>D2</a:t>
            </a:r>
            <a:r>
              <a:rPr lang="en-US" b="1">
                <a:latin typeface="Limon S1" pitchFamily="2" charset="0"/>
              </a:rPr>
              <a:t> b¤Gtibrma </a:t>
            </a:r>
            <a:r>
              <a:rPr lang="en-US" sz="1400" b="1">
                <a:latin typeface="Arial Unicode MS" pitchFamily="34" charset="-128"/>
              </a:rPr>
              <a:t>D3</a:t>
            </a:r>
            <a:r>
              <a:rPr lang="en-US" sz="1400">
                <a:latin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kareFVIeRKagragxñgTMnb;eLIgvijtamTMhMedImedayeKarBCMralxñgTMnb; 5s/m edIm,IeFVIkargar enHeKeRbI </a:t>
            </a:r>
            <a:r>
              <a:rPr lang="en-US" sz="1400"/>
              <a:t>Niveuleuse</a:t>
            </a:r>
            <a:r>
              <a:rPr lang="en-US">
                <a:latin typeface="Limon S1" pitchFamily="2" charset="0"/>
              </a:rPr>
              <a:t> FunRsal.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B0AB5-6606-4D1D-9CDB-07D764523BD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4000" y="2151063"/>
            <a:ext cx="8675688" cy="14335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>
                <a:latin typeface="Limon S1" pitchFamily="2" charset="0"/>
              </a:rPr>
              <a:t>sikSakrNIGnuvtþCak;Esþg</a:t>
            </a:r>
            <a:endParaRPr lang="fr-FR" sz="8800" b="1">
              <a:latin typeface="Limon S1" pitchFamily="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08175" y="4149725"/>
            <a:ext cx="4968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>
                <a:latin typeface="Limon S1" pitchFamily="2" charset="0"/>
              </a:rPr>
              <a:t>krNIGnuvtþkarEfTaMb:ulEDr</a:t>
            </a:r>
          </a:p>
          <a:p>
            <a:pPr algn="ctr"/>
            <a:r>
              <a:rPr lang="en-US" sz="6000">
                <a:latin typeface="Limon S1" pitchFamily="2" charset="0"/>
              </a:rPr>
              <a:t>enAéRBnb;</a:t>
            </a:r>
            <a:endParaRPr lang="fr-FR" sz="6000">
              <a:latin typeface="Limon S1" pitchFamily="2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68538" y="-17145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4140200" y="844550"/>
            <a:ext cx="96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b="1" u="sng">
                <a:latin typeface="Limon S1" pitchFamily="2" charset="0"/>
              </a:rPr>
              <a:t>karEfTaM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520700"/>
            <a:ext cx="9144000" cy="545782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imon S1" pitchFamily="2" charset="0"/>
              </a:rPr>
              <a:t>brimaNRKYsRkhmEdlRtUvcak;RtUvsMGagtamKMnUskat;TTwgzanelxaBIcMnucmYyeTAcMnucmYy </a:t>
            </a:r>
            <a:r>
              <a:rPr lang="en-US" sz="1400">
                <a:latin typeface="Arial Unicode MS" pitchFamily="34" charset="-128"/>
              </a:rPr>
              <a:t>50m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100m</a:t>
            </a:r>
            <a:r>
              <a:rPr lang="en-US">
                <a:latin typeface="Limon S1" pitchFamily="2" charset="0"/>
              </a:rPr>
              <a:t> b¤ticCagenHkñúgtMbn;EdlmancritlkçN³elIdIFmµCatimunkargar nigeBlkargarbBa©b;. </a:t>
            </a:r>
          </a:p>
          <a:p>
            <a:r>
              <a:rPr lang="en-US" b="1">
                <a:latin typeface="Limon S1" pitchFamily="2" charset="0"/>
              </a:rPr>
              <a:t>karKitbrimaNdIcak;bMeBjRtUvkMNt;tamKMnUskat;TTWgzanelxamuneBlcak;nigeRkayeBlcak;EdlkMnt;kñúgKMerag.</a:t>
            </a:r>
            <a:endParaRPr lang="fr-FR" b="1">
              <a:solidFill>
                <a:srgbClr val="002060"/>
              </a:solidFill>
              <a:latin typeface="Limon S1" pitchFamily="2" charset="0"/>
            </a:endParaRPr>
          </a:p>
          <a:p>
            <a:r>
              <a:rPr lang="en-US" b="1">
                <a:latin typeface="Limon S1" pitchFamily="2" charset="0"/>
              </a:rPr>
              <a:t>kat;rukçCati</a:t>
            </a:r>
          </a:p>
          <a:p>
            <a:r>
              <a:rPr lang="en-US">
                <a:latin typeface="Limon S1" pitchFamily="2" charset="0"/>
              </a:rPr>
              <a:t>KWCaRbtibtikarcaM)ac; edayKuNPaBdImansarFatusrIragÁeRcInKWCaCICatil¥. ry³eBlticCag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ExeRkayeBlkab;qáaréRBTaMg enaH)anduHeLIgvijTaMgGs;. bc©úb,nñrukçCatiRKbCitBak;kNþalpøÚvebIkbr EdlrMxandl;kareFVIdMeNIrrbs;GñkeRbIR)as;TMnb;.</a:t>
            </a:r>
          </a:p>
          <a:p>
            <a:r>
              <a:rPr lang="en-US">
                <a:latin typeface="Limon S1" pitchFamily="2" charset="0"/>
              </a:rPr>
              <a:t>eKRtUvcat;Ecgkat;rukçCatiTaMgenH[)an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dgkñúgmYyqñaM KWenAmun nigeRkayrdUvePøóg.</a:t>
            </a:r>
          </a:p>
          <a:p>
            <a:r>
              <a:rPr lang="en-US">
                <a:latin typeface="Limon S1" pitchFamily="2" charset="0"/>
              </a:rPr>
              <a:t>eyIgRtUv)a:nsµanépÞRkLab¤vas;EvgmunnigkMNt;témøEdlRtUvcMNayelIkarkab;qáar.</a:t>
            </a:r>
          </a:p>
          <a:p>
            <a:r>
              <a:rPr lang="en-US">
                <a:latin typeface="Limon S1" pitchFamily="2" charset="0"/>
              </a:rPr>
              <a:t>épÞEdlkat;)a:nsµan b¤vas;EvgKWTTwg</a:t>
            </a:r>
            <a:r>
              <a:rPr lang="en-US" sz="1400">
                <a:latin typeface="Arial Unicode MS" pitchFamily="34" charset="-128"/>
              </a:rPr>
              <a:t>4m </a:t>
            </a:r>
            <a:r>
              <a:rPr lang="en-US">
                <a:latin typeface="Limon S1" pitchFamily="2" charset="0"/>
              </a:rPr>
              <a:t>elI </a:t>
            </a:r>
            <a:r>
              <a:rPr lang="en-US" sz="1400" b="1">
                <a:latin typeface="Arial Unicode MS" pitchFamily="34" charset="-128"/>
              </a:rPr>
              <a:t>50%</a:t>
            </a:r>
            <a:r>
              <a:rPr lang="en-US">
                <a:latin typeface="Limon S1" pitchFamily="2" charset="0"/>
              </a:rPr>
              <a:t> rbs;beNþayénTMnb;srub eBalKWesµI ³RbEvg </a:t>
            </a:r>
            <a:r>
              <a:rPr lang="en-US" sz="1400" b="1">
                <a:latin typeface="Arial Unicode MS" pitchFamily="34" charset="-128"/>
              </a:rPr>
              <a:t>32000m</a:t>
            </a:r>
            <a:r>
              <a:rPr lang="en-US">
                <a:latin typeface="Limon S1" pitchFamily="2" charset="0"/>
              </a:rPr>
              <a:t> nigTTwg </a:t>
            </a:r>
            <a:r>
              <a:rPr lang="en-US" sz="1400" b="1">
                <a:latin typeface="Arial Unicode MS" pitchFamily="34" charset="-128"/>
              </a:rPr>
              <a:t>4m</a:t>
            </a:r>
            <a:r>
              <a:rPr lang="en-US" b="1">
                <a:latin typeface="Limon S1" pitchFamily="2" charset="0"/>
              </a:rPr>
              <a:t>.</a:t>
            </a:r>
            <a:endParaRPr lang="fr-FR">
              <a:latin typeface="Limon S1" pitchFamily="2" charset="0"/>
            </a:endParaRPr>
          </a:p>
          <a:p>
            <a:r>
              <a:rPr lang="en-US" b="1">
                <a:latin typeface="Limon S1" pitchFamily="2" charset="0"/>
              </a:rPr>
              <a:t>viFIkargarkab;qáa</a:t>
            </a:r>
          </a:p>
          <a:p>
            <a:r>
              <a:rPr lang="en-US">
                <a:latin typeface="Limon S1" pitchFamily="2" charset="0"/>
              </a:rPr>
              <a:t>kargarenHTaMgGs;RtUveFVImunkargar </a:t>
            </a:r>
            <a:r>
              <a:rPr lang="en-US" sz="1400"/>
              <a:t>Topo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;vaRtUveFVIedaykaykMras;dIGb,brimaedaymin[ERbRbYldl;brimaNdIEdl)an KNnakñúgKMerag. KumÖbnøaRtUvykecj nigdut minRtUvRbmUlKrelIeCIgTMnb; b¤ecalkñúgRbLayeCIgTMnb;.</a:t>
            </a:r>
            <a:endParaRPr lang="fr-FR" sz="1400">
              <a:solidFill>
                <a:srgbClr val="002060"/>
              </a:solidFill>
            </a:endParaRPr>
          </a:p>
          <a:p>
            <a:endParaRPr lang="fr-FR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115888"/>
            <a:ext cx="9144000" cy="6564312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400" b="1">
                <a:solidFill>
                  <a:srgbClr val="002060"/>
                </a:solidFill>
                <a:latin typeface="Constantia" pitchFamily="18" charset="0"/>
              </a:rPr>
              <a:t> </a:t>
            </a:r>
            <a:r>
              <a:rPr lang="en-US" b="1" u="sng">
                <a:latin typeface="Limon S1" pitchFamily="2" charset="0"/>
              </a:rPr>
              <a:t>slakb½Rtkargar</a:t>
            </a:r>
          </a:p>
          <a:p>
            <a:pPr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kab;qáaxñgTMnb;emb:ulEDr1</a:t>
            </a:r>
            <a:r>
              <a:rPr lang="fr-FR" b="1">
                <a:solidFill>
                  <a:srgbClr val="002060"/>
                </a:solidFill>
                <a:latin typeface="Limon S1" pitchFamily="2" charset="0"/>
              </a:rPr>
              <a:t> 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/>
              <a:t>23</a:t>
            </a:r>
            <a:r>
              <a:rPr lang="en-US" sz="1800"/>
              <a:t>............................                     </a:t>
            </a:r>
            <a:r>
              <a:rPr lang="en-US">
                <a:latin typeface="Limon S1" pitchFamily="2" charset="0"/>
              </a:rPr>
              <a:t>kalbriec©T ³</a:t>
            </a:r>
            <a:r>
              <a:rPr lang="en-US" sz="1800"/>
              <a:t> </a:t>
            </a:r>
            <a:r>
              <a:rPr lang="en-US" sz="1400"/>
              <a:t>17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mkra</a:t>
            </a:r>
            <a:r>
              <a:rPr lang="en-US" sz="1800"/>
              <a:t> </a:t>
            </a:r>
            <a:r>
              <a:rPr lang="en-US" sz="1400"/>
              <a:t>2007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TMnb;elx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sßanPaB ³ TMnb;enHecjBIpøÚvCatielx</a:t>
            </a:r>
            <a:r>
              <a:rPr lang="en-US" sz="1800"/>
              <a:t> </a:t>
            </a:r>
            <a:r>
              <a:rPr lang="en-US" sz="1400"/>
              <a:t>4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CacMnucedImTMnb;GUrcMNarKW</a:t>
            </a:r>
            <a:r>
              <a:rPr lang="en-US" sz="1800"/>
              <a:t> </a:t>
            </a:r>
            <a:r>
              <a:rPr lang="en-US" sz="1400"/>
              <a:t>pk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nigbBa©ab;RtwmeCIgPñMRsIcamdl</a:t>
            </a:r>
            <a:r>
              <a:rPr lang="en-US" sz="1800"/>
              <a:t>; </a:t>
            </a:r>
            <a:r>
              <a:rPr lang="en-US" sz="1400"/>
              <a:t>pk 11+270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tMbn; ³                                                           tambeNþayTaMgGs;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BI</a:t>
            </a:r>
            <a:r>
              <a:rPr lang="en-US" sz="1800"/>
              <a:t> </a:t>
            </a:r>
            <a:r>
              <a:rPr lang="en-US" sz="1400"/>
              <a:t>p.k. 0+000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800"/>
              <a:t> </a:t>
            </a:r>
            <a:r>
              <a:rPr lang="en-US" sz="1400"/>
              <a:t>p.k. 11+270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RbEvgKitCa</a:t>
            </a:r>
            <a:r>
              <a:rPr lang="en-US" sz="1800"/>
              <a:t> </a:t>
            </a:r>
            <a:r>
              <a:rPr lang="en-US" sz="1400"/>
              <a:t>m: …………………………………………………………..11.270</a:t>
            </a:r>
            <a:r>
              <a:rPr lang="fr-FR" sz="140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TMhM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TTwgtMbn;kab;qáa</a:t>
            </a:r>
            <a:r>
              <a:rPr lang="en-US" sz="1800"/>
              <a:t> </a:t>
            </a:r>
            <a:r>
              <a:rPr lang="en-US" sz="1400"/>
              <a:t>(m): …………………………………..</a:t>
            </a:r>
            <a:r>
              <a:rPr lang="en-US" sz="1400" b="1"/>
              <a:t>4</a:t>
            </a:r>
          </a:p>
          <a:p>
            <a:pPr>
              <a:lnSpc>
                <a:spcPct val="80000"/>
              </a:lnSpc>
            </a:pPr>
            <a:r>
              <a:rPr lang="en-US" sz="1400"/>
              <a:t>%</a:t>
            </a:r>
            <a:r>
              <a:rPr lang="en-US">
                <a:latin typeface="Limon S1" pitchFamily="2" charset="0"/>
              </a:rPr>
              <a:t>épÞEdlRKbedayrukçCati </a:t>
            </a:r>
            <a:r>
              <a:rPr lang="en-US" sz="1400">
                <a:latin typeface="Limon S1" pitchFamily="2" charset="0"/>
              </a:rPr>
              <a:t>³</a:t>
            </a:r>
            <a:r>
              <a:rPr lang="en-US" sz="1400"/>
              <a:t> …………………………….</a:t>
            </a:r>
            <a:r>
              <a:rPr lang="en-US" sz="1400" b="1"/>
              <a:t>50%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RbEvgCamFümTMnb;Tak;Tg ³ </a:t>
            </a:r>
            <a:r>
              <a:rPr lang="en-US" sz="1400">
                <a:latin typeface="Arial Unicode MS" pitchFamily="34" charset="-128"/>
              </a:rPr>
              <a:t>…………………………..</a:t>
            </a:r>
            <a:r>
              <a:rPr lang="en-US" sz="1400" b="1">
                <a:latin typeface="Arial Unicode MS" pitchFamily="34" charset="-128"/>
              </a:rPr>
              <a:t>5.600m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cMnYnkmµkrcaM)ac;cUlrYmkab;qáa ³</a:t>
            </a:r>
            <a:r>
              <a:rPr lang="en-US" sz="1800"/>
              <a:t> ……………..</a:t>
            </a:r>
            <a:r>
              <a:rPr lang="en-US" sz="1400" b="1"/>
              <a:t>50</a:t>
            </a:r>
            <a:r>
              <a:rPr lang="en-US" sz="1800"/>
              <a:t> </a:t>
            </a:r>
            <a:r>
              <a:rPr lang="en-US" b="1">
                <a:latin typeface="Limon S1" pitchFamily="2" charset="0"/>
              </a:rPr>
              <a:t>nak</a:t>
            </a:r>
            <a:r>
              <a:rPr lang="en-US" sz="1800" b="1"/>
              <a:t>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cMnYnéf¶kab; ³</a:t>
            </a:r>
            <a:r>
              <a:rPr lang="en-US" sz="1800"/>
              <a:t> ………………………………...</a:t>
            </a:r>
            <a:r>
              <a:rPr lang="en-US" sz="1400" b="1"/>
              <a:t>15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éf¶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épÞkab;qáasrub </a:t>
            </a:r>
            <a:r>
              <a:rPr lang="en-US" sz="1400">
                <a:latin typeface="Limon S1" pitchFamily="2" charset="0"/>
              </a:rPr>
              <a:t>³</a:t>
            </a:r>
            <a:r>
              <a:rPr lang="en-US" sz="1400"/>
              <a:t> ………………………………………...</a:t>
            </a:r>
            <a:r>
              <a:rPr lang="en-US" sz="1400" b="1"/>
              <a:t>22.400m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b¤</a:t>
            </a:r>
            <a:r>
              <a:rPr lang="en-US" sz="1800" b="1"/>
              <a:t> </a:t>
            </a:r>
            <a:r>
              <a:rPr lang="en-US" sz="1400" b="1"/>
              <a:t>2,2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hikta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]bkrN_ ³ kaMbitpÁak; BUefA rNar b¤ma:sIunkat;edaykMedA</a:t>
            </a:r>
          </a:p>
          <a:p>
            <a:r>
              <a:rPr lang="en-US" b="1">
                <a:latin typeface="Limon S1" pitchFamily="2" charset="0"/>
              </a:rPr>
              <a:t>cMNaM ³</a:t>
            </a:r>
            <a:r>
              <a:rPr lang="en-US">
                <a:latin typeface="Limon S1" pitchFamily="2" charset="0"/>
              </a:rPr>
              <a:t> kaksMNl;RtUvykecjBITMnb; mundutedayminecalkñúgRbLayEdlecaTbBaðadl;TVarTwk nig snÞHmanRtecok rbs;sMNg; .karras; b¤sRtUveFVIeday nIvuWLW tUcmanbMBak;rnas;.</a:t>
            </a:r>
          </a:p>
          <a:p>
            <a:r>
              <a:rPr lang="en-US">
                <a:latin typeface="Limon S1" pitchFamily="2" charset="0"/>
              </a:rPr>
              <a:t>eQµaHRbFankardæan ³ hm sMNag			htßelxa RbFankardæan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131763"/>
            <a:ext cx="9144000" cy="653732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r)aykarN_kargarbBa©b;</a:t>
            </a: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kab;qáaxñgTMnb;emb:ulEDr</a:t>
            </a:r>
            <a:r>
              <a:rPr lang="en-US" sz="1600" b="1" u="sng">
                <a:latin typeface="Arial Unicode MS" pitchFamily="34" charset="-128"/>
              </a:rPr>
              <a:t>1</a:t>
            </a:r>
            <a:endParaRPr lang="fr-FR" sz="1600" b="1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23....................................................</a:t>
            </a:r>
            <a:r>
              <a:rPr lang="en-US">
                <a:latin typeface="Limon S1" pitchFamily="2" charset="0"/>
              </a:rPr>
              <a:t>kalbriecäT ³ </a:t>
            </a:r>
            <a:r>
              <a:rPr lang="en-US" sz="1400">
                <a:latin typeface="Arial Unicode MS" pitchFamily="34" charset="-128"/>
              </a:rPr>
              <a:t>17</a:t>
            </a:r>
            <a:r>
              <a:rPr lang="en-US">
                <a:latin typeface="Limon S1" pitchFamily="2" charset="0"/>
              </a:rPr>
              <a:t> mina </a:t>
            </a:r>
            <a:r>
              <a:rPr lang="en-US" sz="1400">
                <a:latin typeface="Arial Unicode MS" pitchFamily="34" charset="-128"/>
              </a:rPr>
              <a:t>2007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TMnb;elx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sßanPaB ³ TMnb;enHecjBIpøÚvCatielx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CacMnucedImTMnb;GUrcMNarKW</a:t>
            </a:r>
            <a:r>
              <a:rPr lang="en-US" sz="1400">
                <a:latin typeface="Arial Unicode MS" pitchFamily="34" charset="-128"/>
              </a:rPr>
              <a:t>pk 0+000</a:t>
            </a:r>
            <a:r>
              <a:rPr lang="en-US">
                <a:latin typeface="Limon S1" pitchFamily="2" charset="0"/>
              </a:rPr>
              <a:t> nigbBa©b;RtwmeCIgPñMRsIcamdl; </a:t>
            </a:r>
            <a:r>
              <a:rPr lang="en-US" sz="1400">
                <a:latin typeface="Arial Unicode MS" pitchFamily="34" charset="-128"/>
              </a:rPr>
              <a:t>pk 11+270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tMbn;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………………………………………………………….</a:t>
            </a:r>
            <a:r>
              <a:rPr lang="en-US">
                <a:latin typeface="Limon S1" pitchFamily="2" charset="0"/>
              </a:rPr>
              <a:t>tambeNþayTaMgGs;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BI </a:t>
            </a:r>
            <a:r>
              <a:rPr lang="en-US" sz="1400">
                <a:latin typeface="Arial Unicode MS" pitchFamily="34" charset="-128"/>
              </a:rPr>
              <a:t>p.k. 0+000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p.k. 11+270</a:t>
            </a:r>
            <a:r>
              <a:rPr lang="en-US">
                <a:latin typeface="Limon S1" pitchFamily="2" charset="0"/>
              </a:rPr>
              <a:t> RbEvgKitCa </a:t>
            </a:r>
            <a:r>
              <a:rPr lang="en-US" sz="1400">
                <a:latin typeface="Arial Unicode MS" pitchFamily="34" charset="-128"/>
              </a:rPr>
              <a:t>m : …………….11.270</a:t>
            </a:r>
            <a:r>
              <a:rPr lang="fr-FR">
                <a:solidFill>
                  <a:srgbClr val="002060"/>
                </a:solidFill>
              </a:rPr>
              <a:t> 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sßanPaBGakasFatu</a:t>
            </a:r>
            <a:endParaRPr lang="en-US" b="1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kMedARBHGaTitü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r>
              <a:rPr lang="en-US">
                <a:latin typeface="Limon S1" pitchFamily="2" charset="0"/>
              </a:rPr>
              <a:t>		BBk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r>
              <a:rPr lang="en-US">
                <a:latin typeface="Limon S1" pitchFamily="2" charset="0"/>
              </a:rPr>
              <a:t>			ePøóg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 sz="1400" b="1">
                <a:solidFill>
                  <a:srgbClr val="002060"/>
                </a:solidFill>
              </a:rPr>
              <a:t> </a:t>
            </a:r>
            <a:endParaRPr lang="fr-FR" sz="1400">
              <a:solidFill>
                <a:srgbClr val="00206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brimaNkargar)ansMerc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TTwgtMbn;kab;qáa</a:t>
            </a:r>
            <a:r>
              <a:rPr lang="en-US" sz="1800"/>
              <a:t> </a:t>
            </a:r>
            <a:r>
              <a:rPr lang="en-US" sz="1400"/>
              <a:t>(m) : …………………………………………</a:t>
            </a:r>
            <a:r>
              <a:rPr lang="en-US" sz="1400" b="1"/>
              <a:t>4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RbEvgCamFümTMnb;Tak;Tg</a:t>
            </a:r>
            <a:r>
              <a:rPr lang="en-US" sz="1800"/>
              <a:t> </a:t>
            </a:r>
            <a:r>
              <a:rPr lang="en-US" sz="1400"/>
              <a:t>: ………………………………….</a:t>
            </a:r>
            <a:r>
              <a:rPr lang="en-US" sz="1400" b="1"/>
              <a:t>6.200m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cMnYnkmµkrcaM)ac;cUlrYmkab;qáa</a:t>
            </a:r>
            <a:r>
              <a:rPr lang="en-US" sz="1800"/>
              <a:t> </a:t>
            </a:r>
            <a:r>
              <a:rPr lang="en-US" sz="1400"/>
              <a:t>…………………………..</a:t>
            </a:r>
            <a:r>
              <a:rPr lang="en-US" sz="1400" b="1"/>
              <a:t>50</a:t>
            </a:r>
            <a:r>
              <a:rPr lang="en-US" b="1">
                <a:latin typeface="Limon S1" pitchFamily="2" charset="0"/>
              </a:rPr>
              <a:t>nak;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cMnYnéf¶kab;</a:t>
            </a:r>
            <a:r>
              <a:rPr lang="en-US" sz="1800"/>
              <a:t> : </a:t>
            </a:r>
            <a:r>
              <a:rPr lang="en-US" sz="1400"/>
              <a:t>………………………………………………….</a:t>
            </a:r>
            <a:r>
              <a:rPr lang="en-US" sz="1400" b="1"/>
              <a:t>24</a:t>
            </a:r>
            <a:r>
              <a:rPr lang="en-US" b="1">
                <a:latin typeface="Limon S1" pitchFamily="2" charset="0"/>
              </a:rPr>
              <a:t>éf¶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épÞkab;qáasrub </a:t>
            </a:r>
            <a:r>
              <a:rPr lang="en-US" sz="1800"/>
              <a:t>: </a:t>
            </a:r>
            <a:r>
              <a:rPr lang="en-US" sz="1400"/>
              <a:t>………………………………………………</a:t>
            </a:r>
            <a:r>
              <a:rPr lang="en-US" sz="1400" b="1"/>
              <a:t>24.800m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b¤</a:t>
            </a:r>
            <a:r>
              <a:rPr lang="en-US" sz="1800" b="1"/>
              <a:t> </a:t>
            </a:r>
            <a:r>
              <a:rPr lang="en-US" sz="1400" b="1"/>
              <a:t>2,5</a:t>
            </a:r>
            <a:r>
              <a:rPr lang="en-US" sz="1800" b="1"/>
              <a:t> </a:t>
            </a:r>
            <a:r>
              <a:rPr lang="en-US" b="1">
                <a:latin typeface="Limon S1" pitchFamily="2" charset="0"/>
              </a:rPr>
              <a:t>hikta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]bkrN_ : kaMbitpáak BUefA rNar b¤ ma:sIunkat;edaykMedA</a:t>
            </a:r>
            <a:r>
              <a:rPr lang="fr-FR" sz="1400">
                <a:solidFill>
                  <a:srgbClr val="002060"/>
                </a:solidFill>
              </a:rPr>
              <a:t> </a:t>
            </a:r>
          </a:p>
          <a:p>
            <a:pPr algn="ctr"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QñÜlBlkmµeRbIR)as;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kmµkr ³ sMrab;BRgabdI erIsecj b¤bMEbkfµFMrbs;RKYsRkhm karbegáIy ³ b¤</a:t>
            </a:r>
            <a:r>
              <a:rPr lang="en-US" sz="1800"/>
              <a:t> </a:t>
            </a:r>
            <a:r>
              <a:rPr lang="en-US" sz="1400"/>
              <a:t>50 </a:t>
            </a:r>
            <a:r>
              <a:rPr lang="en-US">
                <a:latin typeface="Limon S1" pitchFamily="2" charset="0"/>
              </a:rPr>
              <a:t>nak;sMrab;</a:t>
            </a:r>
            <a:r>
              <a:rPr lang="en-US" sz="1800"/>
              <a:t> </a:t>
            </a:r>
            <a:r>
              <a:rPr lang="en-US" sz="1400"/>
              <a:t>24 </a:t>
            </a:r>
            <a:r>
              <a:rPr lang="en-US">
                <a:latin typeface="Limon S1" pitchFamily="2" charset="0"/>
              </a:rPr>
              <a:t>éf¶ eday</a:t>
            </a:r>
            <a:r>
              <a:rPr lang="en-US" sz="1800"/>
              <a:t> </a:t>
            </a:r>
            <a:r>
              <a:rPr lang="en-US" sz="1400">
                <a:latin typeface="Arial Unicode MS" pitchFamily="34" charset="-128"/>
              </a:rPr>
              <a:t>8</a:t>
            </a:r>
            <a:r>
              <a:rPr lang="en-US">
                <a:latin typeface="Limon S1" pitchFamily="2" charset="0"/>
              </a:rPr>
              <a:t>ema:gmYyéf¶ ³</a:t>
            </a: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b¤esµInwg</a:t>
            </a:r>
            <a:r>
              <a:rPr lang="en-US" sz="1800"/>
              <a:t> </a:t>
            </a:r>
            <a:r>
              <a:rPr lang="en-US" sz="1400" b="1">
                <a:latin typeface="Arial Unicode MS" pitchFamily="34" charset="-128"/>
              </a:rPr>
              <a:t>1.200</a:t>
            </a:r>
            <a:r>
              <a:rPr lang="en-US" b="1">
                <a:latin typeface="Limon S1" pitchFamily="2" charset="0"/>
              </a:rPr>
              <a:t>éf¶ .</a:t>
            </a:r>
            <a:endParaRPr lang="en-US" b="1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cMNaM ³</a:t>
            </a:r>
            <a:r>
              <a:rPr lang="en-US">
                <a:latin typeface="Limon S1" pitchFamily="2" charset="0"/>
              </a:rPr>
              <a:t> kaksMNl;)andutenAnwgkEnøgEtmþg</a:t>
            </a:r>
            <a:endParaRPr lang="en-US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GñkTTYlxusRtUv</a:t>
            </a:r>
            <a:r>
              <a:rPr lang="en-US">
                <a:latin typeface="Limon S1" pitchFamily="2" charset="0"/>
              </a:rPr>
              <a:t> &gt;&gt;&gt;&gt;&gt;&gt;&gt;&gt;&gt;&gt;&gt;&gt;&gt;&gt;&gt;&gt;&gt;&gt;&gt;&gt;&gt;&gt;&gt;&gt;&gt;&gt;&gt;&gt;&gt;&gt;&gt;&gt;&gt;</a:t>
            </a:r>
            <a:r>
              <a:rPr lang="en-US" sz="1600">
                <a:latin typeface="Arial Unicode MS" pitchFamily="34" charset="-128"/>
              </a:rPr>
              <a:t>……………………………….</a:t>
            </a:r>
            <a:r>
              <a:rPr lang="en-US">
                <a:latin typeface="Limon S1" pitchFamily="2" charset="0"/>
              </a:rPr>
              <a:t>htßelxa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44450"/>
            <a:ext cx="9144000" cy="681355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b="1">
                <a:latin typeface="Limon S1" pitchFamily="2" charset="0"/>
              </a:rPr>
              <a:t>r)aMgeCIgTMnb; ³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karEfTaMr)aMgeQIeCIgTMnb;manRbEvg </a:t>
            </a:r>
            <a:r>
              <a:rPr lang="en-US" sz="1400">
                <a:latin typeface="Arial Unicode MS" pitchFamily="34" charset="-128"/>
              </a:rPr>
              <a:t>50.650m</a:t>
            </a:r>
            <a:r>
              <a:rPr lang="en-US">
                <a:latin typeface="Limon S1" pitchFamily="2" charset="0"/>
              </a:rPr>
              <a:t> varwgbwugedaybegÁalbBaÄrmanviCÄmaN </a:t>
            </a:r>
            <a:r>
              <a:rPr lang="en-US" sz="1400">
                <a:latin typeface="Arial Unicode MS" pitchFamily="34" charset="-128"/>
              </a:rPr>
              <a:t>10cm</a:t>
            </a:r>
            <a:r>
              <a:rPr lang="en-US">
                <a:latin typeface="Limon S1" pitchFamily="2" charset="0"/>
              </a:rPr>
              <a:t> nigRbEvgRbmaN </a:t>
            </a:r>
            <a:r>
              <a:rPr lang="en-US" sz="1400">
                <a:latin typeface="Arial Unicode MS" pitchFamily="34" charset="-128"/>
              </a:rPr>
              <a:t>2,75 </a:t>
            </a:r>
            <a:r>
              <a:rPr lang="en-US">
                <a:latin typeface="Limon S1" pitchFamily="2" charset="0"/>
              </a:rPr>
              <a:t>eTA </a:t>
            </a:r>
            <a:r>
              <a:rPr lang="en-US" sz="1400">
                <a:latin typeface="Arial Unicode MS" pitchFamily="34" charset="-128"/>
              </a:rPr>
              <a:t>3m</a:t>
            </a:r>
            <a:r>
              <a:rPr lang="en-US">
                <a:latin typeface="Limon S1" pitchFamily="2" charset="0"/>
              </a:rPr>
              <a:t> kñúgcenøaHbegÁalnimYy² XøatKña </a:t>
            </a:r>
            <a:r>
              <a:rPr lang="en-US" sz="1400">
                <a:latin typeface="Arial Unicode MS" pitchFamily="34" charset="-128"/>
              </a:rPr>
              <a:t>2cm</a:t>
            </a:r>
            <a:r>
              <a:rPr lang="en-US">
                <a:latin typeface="Limon S1" pitchFamily="2" charset="0"/>
              </a:rPr>
              <a:t> dUecñHkñúgmYyEm:RtmanbegÁal 8 edIm.</a:t>
            </a:r>
            <a:endParaRPr lang="fr-FR">
              <a:latin typeface="Limon S1" pitchFamily="2" charset="0"/>
            </a:endParaRPr>
          </a:p>
          <a:p>
            <a:pPr algn="ctr"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slakb½Rtkargar</a:t>
            </a:r>
          </a:p>
          <a:p>
            <a:pPr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EfTaMr)aMgeCIgTMnb;emb:ulEDr</a:t>
            </a:r>
            <a:r>
              <a:rPr lang="en-US" sz="1600" b="1" u="sng">
                <a:latin typeface="Arial Unicode MS" pitchFamily="34" charset="-128"/>
              </a:rPr>
              <a:t>1</a:t>
            </a:r>
            <a:endParaRPr lang="en-US" sz="1600" b="1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24</a:t>
            </a:r>
            <a:r>
              <a:rPr lang="en-US">
                <a:latin typeface="Limon S1" pitchFamily="2" charset="0"/>
              </a:rPr>
              <a:t> </a:t>
            </a:r>
            <a:r>
              <a:rPr lang="en-US" sz="1400">
                <a:latin typeface="Arial Unicode MS" pitchFamily="34" charset="-128"/>
              </a:rPr>
              <a:t>.................................................</a:t>
            </a:r>
            <a:r>
              <a:rPr lang="en-US">
                <a:latin typeface="Limon S1" pitchFamily="2" charset="0"/>
              </a:rPr>
              <a:t>kalriecäT ³ </a:t>
            </a:r>
            <a:r>
              <a:rPr lang="en-US" sz="1400">
                <a:latin typeface="Arial Unicode MS" pitchFamily="34" charset="-128"/>
              </a:rPr>
              <a:t>17</a:t>
            </a:r>
            <a:r>
              <a:rPr lang="en-US">
                <a:latin typeface="Limon S1" pitchFamily="2" charset="0"/>
              </a:rPr>
              <a:t> mkra </a:t>
            </a:r>
            <a:r>
              <a:rPr lang="en-US" sz="1400">
                <a:latin typeface="Arial Unicode MS" pitchFamily="34" charset="-128"/>
              </a:rPr>
              <a:t>2007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TMnb;elx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sßanPaB ³ TMnb;enHecjBIpøÚvCatielx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CaedITMnb;GUrcMNarKW </a:t>
            </a:r>
            <a:r>
              <a:rPr lang="en-US" sz="1400">
                <a:latin typeface="Arial Unicode MS" pitchFamily="34" charset="-128"/>
              </a:rPr>
              <a:t>pk 0+000</a:t>
            </a:r>
            <a:r>
              <a:rPr lang="en-US">
                <a:latin typeface="Limon S1" pitchFamily="2" charset="0"/>
              </a:rPr>
              <a:t> bBa©b;RtwmeCIgPñMRsIcam </a:t>
            </a:r>
            <a:r>
              <a:rPr lang="en-US" sz="1400">
                <a:latin typeface="Arial Unicode MS" pitchFamily="34" charset="-128"/>
              </a:rPr>
              <a:t>pk 11+270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tMbn;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……………………………………………………….</a:t>
            </a:r>
            <a:r>
              <a:rPr lang="en-US">
                <a:latin typeface="Limon S1" pitchFamily="2" charset="0"/>
              </a:rPr>
              <a:t>tambeNþayTaMgGs;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BI </a:t>
            </a:r>
            <a:r>
              <a:rPr lang="en-US" sz="1400">
                <a:latin typeface="Arial Unicode MS" pitchFamily="34" charset="-128"/>
              </a:rPr>
              <a:t>p.k. 0+000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p.k. 11+270</a:t>
            </a:r>
            <a:r>
              <a:rPr lang="en-US">
                <a:latin typeface="Limon S1" pitchFamily="2" charset="0"/>
              </a:rPr>
              <a:t> RbEvgKitCa </a:t>
            </a:r>
            <a:r>
              <a:rPr lang="en-US" sz="1400">
                <a:latin typeface="Arial Unicode MS" pitchFamily="34" charset="-128"/>
              </a:rPr>
              <a:t>m : ………….11.270m</a:t>
            </a: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TMhM</a:t>
            </a:r>
            <a:endParaRPr lang="pt-PT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beNþaytMbn;dak;r)aMg </a:t>
            </a:r>
            <a:r>
              <a:rPr lang="pt-PT" sz="1400">
                <a:latin typeface="Arial Unicode MS" pitchFamily="34" charset="-128"/>
              </a:rPr>
              <a:t>(m): ...............................................</a:t>
            </a:r>
            <a:r>
              <a:rPr lang="pt-PT" sz="1400" b="1">
                <a:latin typeface="Arial Unicode MS" pitchFamily="34" charset="-128"/>
              </a:rPr>
              <a:t>8000m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PaKryr)aMg)ak; xUc b¤Buk ³ </a:t>
            </a:r>
            <a:r>
              <a:rPr lang="pt-PT" sz="1400">
                <a:latin typeface="Arial Unicode MS" pitchFamily="34" charset="-128"/>
              </a:rPr>
              <a:t>.......................................................</a:t>
            </a:r>
            <a:r>
              <a:rPr lang="pt-PT" sz="1400" b="1">
                <a:latin typeface="Arial Unicode MS" pitchFamily="34" charset="-128"/>
              </a:rPr>
              <a:t>20%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cMnYnbegÁalbBaÄrcaM)ac;edIm,IEfTaM ³ </a:t>
            </a:r>
            <a:r>
              <a:rPr lang="pt-PT" sz="1400">
                <a:latin typeface="Arial Unicode MS" pitchFamily="34" charset="-128"/>
              </a:rPr>
              <a:t>..................................</a:t>
            </a:r>
            <a:r>
              <a:rPr lang="pt-PT" sz="1400" b="1">
                <a:latin typeface="Arial Unicode MS" pitchFamily="34" charset="-128"/>
              </a:rPr>
              <a:t>12.800</a:t>
            </a:r>
            <a:r>
              <a:rPr lang="pt-PT" b="1">
                <a:latin typeface="Limon S1" pitchFamily="2" charset="0"/>
              </a:rPr>
              <a:t> begÁal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cMnYnbegÁalepþk </a:t>
            </a:r>
            <a:r>
              <a:rPr lang="pt-PT" sz="1400">
                <a:latin typeface="Arial Unicode MS" pitchFamily="34" charset="-128"/>
              </a:rPr>
              <a:t>2</a:t>
            </a:r>
            <a:r>
              <a:rPr lang="pt-PT">
                <a:latin typeface="Limon S1" pitchFamily="2" charset="0"/>
              </a:rPr>
              <a:t>CYr ³ </a:t>
            </a:r>
            <a:r>
              <a:rPr lang="pt-PT" sz="1400">
                <a:latin typeface="Arial Unicode MS" pitchFamily="34" charset="-128"/>
              </a:rPr>
              <a:t>.....................................................</a:t>
            </a:r>
            <a:r>
              <a:rPr lang="pt-PT" sz="1400" b="1">
                <a:latin typeface="Arial Unicode MS" pitchFamily="34" charset="-128"/>
              </a:rPr>
              <a:t>2.200</a:t>
            </a:r>
            <a:r>
              <a:rPr lang="pt-PT" b="1">
                <a:latin typeface="Limon S1" pitchFamily="2" charset="0"/>
              </a:rPr>
              <a:t> begÁal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cMnYnkmµkrcaM)ac;sMrab;kab;qáa ³ </a:t>
            </a:r>
            <a:r>
              <a:rPr lang="pt-PT" sz="1400">
                <a:latin typeface="Arial Unicode MS" pitchFamily="34" charset="-128"/>
              </a:rPr>
              <a:t>.................................</a:t>
            </a:r>
            <a:r>
              <a:rPr lang="pt-PT" sz="1400" b="1">
                <a:latin typeface="Arial Unicode MS" pitchFamily="34" charset="-128"/>
              </a:rPr>
              <a:t>30</a:t>
            </a:r>
            <a:r>
              <a:rPr lang="pt-PT" b="1">
                <a:latin typeface="Limon S1" pitchFamily="2" charset="0"/>
              </a:rPr>
              <a:t> nak;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cMnYnéf¶kab; ³ </a:t>
            </a:r>
            <a:r>
              <a:rPr lang="en-US" sz="1400">
                <a:latin typeface="Arial Unicode MS" pitchFamily="34" charset="-128"/>
              </a:rPr>
              <a:t>……………………………………………….</a:t>
            </a:r>
            <a:r>
              <a:rPr lang="en-US" sz="1400" b="1">
                <a:latin typeface="Arial Unicode MS" pitchFamily="34" charset="-128"/>
              </a:rPr>
              <a:t>25</a:t>
            </a:r>
            <a:r>
              <a:rPr lang="en-US" b="1">
                <a:latin typeface="Limon S1" pitchFamily="2" charset="0"/>
              </a:rPr>
              <a:t> éf¶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kMritcugbegÁalbBaÄr ³ </a:t>
            </a:r>
            <a:r>
              <a:rPr lang="en-US" sz="1400">
                <a:latin typeface="Arial Unicode MS" pitchFamily="34" charset="-128"/>
              </a:rPr>
              <a:t>……………………………………..</a:t>
            </a:r>
            <a:r>
              <a:rPr lang="en-US" sz="1400" b="1">
                <a:latin typeface="Arial Unicode MS" pitchFamily="34" charset="-128"/>
              </a:rPr>
              <a:t>6,90m</a:t>
            </a:r>
            <a:r>
              <a:rPr lang="en-US">
                <a:latin typeface="Limon S1" pitchFamily="2" charset="0"/>
              </a:rPr>
              <a:t> eyagtamlMnaMKMerag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]bkrN_ ³ kaMbitpÁak; BUefA rNar etµag epSg²&gt;&gt;&gt;</a:t>
            </a:r>
          </a:p>
          <a:p>
            <a:pPr>
              <a:lnSpc>
                <a:spcPct val="70000"/>
              </a:lnSpc>
            </a:pPr>
            <a:r>
              <a:rPr lang="en-US" b="1">
                <a:latin typeface="Limon S1" pitchFamily="2" charset="0"/>
              </a:rPr>
              <a:t>cMNaM</a:t>
            </a:r>
            <a:r>
              <a:rPr lang="en-US">
                <a:latin typeface="Limon S1" pitchFamily="2" charset="0"/>
              </a:rPr>
              <a:t> ³ kaksMNl;eQImkBItRmwmkMritbegÁalRtUvykecjmundutenAeRkATMnb;KµanecalkñúgRbLayEdl ecaTbBaðaenAkMBs;TVar nigmansnÞHRtecokrbs;sMNg;karras; b¤sRtUveFVIedaynIvuWLWtUcbMBak;rnas;.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eQµaHRbFankardæan ³ hm sMNag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htßelxa RbFankardæan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44450"/>
            <a:ext cx="9144000" cy="681513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r)aykarN_kargarbBa©b;</a:t>
            </a: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EfTaMr)aMgeCIgTMnb;emb:ulEDr</a:t>
            </a:r>
            <a:r>
              <a:rPr lang="en-US" sz="1600" b="1" u="sng">
                <a:latin typeface="Arial Unicode MS" pitchFamily="34" charset="-128"/>
              </a:rPr>
              <a:t>1</a:t>
            </a:r>
            <a:endParaRPr lang="fr-FR" sz="1600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23.........................</a:t>
            </a:r>
            <a:r>
              <a:rPr lang="en-US">
                <a:latin typeface="Limon S1" pitchFamily="2" charset="0"/>
              </a:rPr>
              <a:t>kalbriecäT ³ </a:t>
            </a:r>
            <a:r>
              <a:rPr lang="en-US" sz="1400">
                <a:latin typeface="Arial Unicode MS" pitchFamily="34" charset="-128"/>
              </a:rPr>
              <a:t>17 </a:t>
            </a:r>
            <a:r>
              <a:rPr lang="en-US">
                <a:latin typeface="Limon S1" pitchFamily="2" charset="0"/>
              </a:rPr>
              <a:t>mina </a:t>
            </a:r>
            <a:r>
              <a:rPr lang="en-US" sz="1400">
                <a:latin typeface="Arial Unicode MS" pitchFamily="34" charset="-128"/>
              </a:rPr>
              <a:t>2007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TMnb;elx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sßanPaB ³ TMnb;enHecjBIpøÚvCatielx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CaedImTMnb;GUrcMNarBI </a:t>
            </a:r>
            <a:r>
              <a:rPr lang="en-US" sz="1400">
                <a:latin typeface="Arial Unicode MS" pitchFamily="34" charset="-128"/>
              </a:rPr>
              <a:t>pk 0+000</a:t>
            </a:r>
            <a:r>
              <a:rPr lang="en-US">
                <a:latin typeface="Limon S1" pitchFamily="2" charset="0"/>
              </a:rPr>
              <a:t> bBa©b;RtwmeCIgPñMRsIcam </a:t>
            </a:r>
            <a:r>
              <a:rPr lang="en-US" sz="1400">
                <a:latin typeface="Arial Unicode MS" pitchFamily="34" charset="-128"/>
              </a:rPr>
              <a:t>pk 11+270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tMbn; ³ tambeNþayTaMgGs;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BI </a:t>
            </a:r>
            <a:r>
              <a:rPr lang="en-US" sz="1400">
                <a:latin typeface="Arial Unicode MS" pitchFamily="34" charset="-128"/>
              </a:rPr>
              <a:t>p.k. 0+000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p.k. 11+270</a:t>
            </a:r>
            <a:r>
              <a:rPr lang="en-US">
                <a:latin typeface="Limon S1" pitchFamily="2" charset="0"/>
              </a:rPr>
              <a:t> RbEvgKitCa </a:t>
            </a:r>
            <a:r>
              <a:rPr lang="en-US" sz="1400">
                <a:latin typeface="Arial Unicode MS" pitchFamily="34" charset="-128"/>
              </a:rPr>
              <a:t>m : 11.270</a:t>
            </a:r>
            <a:endParaRPr lang="fr-FR" sz="1400">
              <a:latin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sßanPaBGakasFatu</a:t>
            </a:r>
            <a:endParaRPr lang="en-US" b="1">
              <a:latin typeface="Limon S1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kMedARBHGaTitü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r>
              <a:rPr lang="en-US">
                <a:latin typeface="Limon S1" pitchFamily="2" charset="0"/>
              </a:rPr>
              <a:t>			BBk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r>
              <a:rPr lang="en-US">
                <a:latin typeface="Limon S1" pitchFamily="2" charset="0"/>
              </a:rPr>
              <a:t>			ePøóg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endParaRPr lang="fr-FR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brimaNkargar)ansMerc</a:t>
            </a:r>
            <a:endParaRPr lang="pt-PT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beNþaytMbn;dak;r)aMg </a:t>
            </a:r>
            <a:r>
              <a:rPr lang="pt-PT" sz="1400">
                <a:latin typeface="Arial Unicode MS" pitchFamily="34" charset="-128"/>
              </a:rPr>
              <a:t>(m): ......................................................................</a:t>
            </a:r>
            <a:r>
              <a:rPr lang="pt-PT" sz="1400" b="1">
                <a:latin typeface="Arial Unicode MS" pitchFamily="34" charset="-128"/>
              </a:rPr>
              <a:t>8000m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%r)aMg)ak; xUc b¤Buk ³ </a:t>
            </a:r>
            <a:r>
              <a:rPr lang="pt-PT" sz="1400">
                <a:latin typeface="Arial Unicode MS" pitchFamily="34" charset="-128"/>
              </a:rPr>
              <a:t>..............................................................................</a:t>
            </a:r>
            <a:r>
              <a:rPr lang="pt-PT" sz="1400" b="1">
                <a:latin typeface="Arial Unicode MS" pitchFamily="34" charset="-128"/>
              </a:rPr>
              <a:t>18%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cMnYnbegÁalbBaÄrcaM)ac;edIm,IEfTaM ³ </a:t>
            </a:r>
            <a:r>
              <a:rPr lang="pt-PT" sz="1400">
                <a:latin typeface="Arial Unicode MS" pitchFamily="34" charset="-128"/>
              </a:rPr>
              <a:t>.........................................................</a:t>
            </a:r>
            <a:r>
              <a:rPr lang="pt-PT" sz="1400" b="1">
                <a:latin typeface="Arial Unicode MS" pitchFamily="34" charset="-128"/>
              </a:rPr>
              <a:t>12.520</a:t>
            </a:r>
            <a:r>
              <a:rPr lang="pt-PT">
                <a:latin typeface="Limon S1" pitchFamily="2" charset="0"/>
              </a:rPr>
              <a:t> </a:t>
            </a:r>
            <a:r>
              <a:rPr lang="pt-PT" b="1">
                <a:latin typeface="Limon S1" pitchFamily="2" charset="0"/>
              </a:rPr>
              <a:t>begÁal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cMnYnbegÁalepþk </a:t>
            </a:r>
            <a:r>
              <a:rPr lang="pt-PT" sz="1400">
                <a:latin typeface="Arial Unicode MS" pitchFamily="34" charset="-128"/>
              </a:rPr>
              <a:t>2</a:t>
            </a:r>
            <a:r>
              <a:rPr lang="pt-PT">
                <a:latin typeface="Limon S1" pitchFamily="2" charset="0"/>
              </a:rPr>
              <a:t>CYr ³ </a:t>
            </a:r>
            <a:r>
              <a:rPr lang="pt-PT" sz="1400">
                <a:latin typeface="Arial Unicode MS" pitchFamily="34" charset="-128"/>
              </a:rPr>
              <a:t>............................................................................</a:t>
            </a:r>
            <a:r>
              <a:rPr lang="pt-PT" sz="1400" b="1">
                <a:latin typeface="Arial Unicode MS" pitchFamily="34" charset="-128"/>
              </a:rPr>
              <a:t>1.920</a:t>
            </a:r>
            <a:r>
              <a:rPr lang="pt-PT">
                <a:latin typeface="Limon S1" pitchFamily="2" charset="0"/>
              </a:rPr>
              <a:t> </a:t>
            </a:r>
            <a:r>
              <a:rPr lang="pt-PT" b="1">
                <a:latin typeface="Limon S1" pitchFamily="2" charset="0"/>
              </a:rPr>
              <a:t>begÁal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cMnYnkmµkrcaM)ac;sMrab;kab;qáa ³ </a:t>
            </a:r>
            <a:r>
              <a:rPr lang="pt-PT" sz="1400">
                <a:latin typeface="Arial Unicode MS" pitchFamily="34" charset="-128"/>
              </a:rPr>
              <a:t>........................................................</a:t>
            </a:r>
            <a:r>
              <a:rPr lang="pt-PT" sz="1400" b="1">
                <a:latin typeface="Arial Unicode MS" pitchFamily="34" charset="-128"/>
              </a:rPr>
              <a:t>30</a:t>
            </a:r>
            <a:r>
              <a:rPr lang="pt-PT">
                <a:latin typeface="Limon S1" pitchFamily="2" charset="0"/>
              </a:rPr>
              <a:t> </a:t>
            </a:r>
            <a:r>
              <a:rPr lang="pt-PT" b="1">
                <a:latin typeface="Limon S1" pitchFamily="2" charset="0"/>
              </a:rPr>
              <a:t>nak;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cMnYnéf¶kab;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………………………………………………………………..</a:t>
            </a:r>
            <a:r>
              <a:rPr lang="en-US" sz="1400" b="1">
                <a:latin typeface="Arial Unicode MS" pitchFamily="34" charset="-128"/>
              </a:rPr>
              <a:t>20</a:t>
            </a:r>
            <a:r>
              <a:rPr lang="en-US">
                <a:latin typeface="Limon S1" pitchFamily="2" charset="0"/>
              </a:rPr>
              <a:t> </a:t>
            </a:r>
            <a:r>
              <a:rPr lang="en-US" b="1">
                <a:latin typeface="Limon S1" pitchFamily="2" charset="0"/>
              </a:rPr>
              <a:t>éf¶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kMritcugbegÁalbBaÄr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</a:t>
            </a:r>
            <a:r>
              <a:rPr lang="en-US" sz="1400" b="1">
                <a:latin typeface="Arial Unicode MS" pitchFamily="34" charset="-128"/>
              </a:rPr>
              <a:t>6,90m</a:t>
            </a:r>
            <a:r>
              <a:rPr lang="en-US">
                <a:latin typeface="Limon S1" pitchFamily="2" charset="0"/>
              </a:rPr>
              <a:t> eyagtamlMnaMKMerag</a:t>
            </a:r>
            <a:endParaRPr lang="fr-FR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QñÜlBlkmµeRbIR)as;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kmµkr ³ sMrab;BRgabdI erIsecj b¤bMEbkfµFMrbs;RKYsRkhm karbegáIy ³ b¤ </a:t>
            </a:r>
            <a:r>
              <a:rPr lang="en-US" sz="1400">
                <a:latin typeface="Arial Unicode MS" pitchFamily="34" charset="-128"/>
              </a:rPr>
              <a:t>30</a:t>
            </a:r>
            <a:r>
              <a:rPr lang="en-US">
                <a:latin typeface="Limon S1" pitchFamily="2" charset="0"/>
              </a:rPr>
              <a:t>nak;sMrab; </a:t>
            </a:r>
            <a:r>
              <a:rPr lang="en-US" sz="1400">
                <a:latin typeface="Arial Unicode MS" pitchFamily="34" charset="-128"/>
              </a:rPr>
              <a:t>20</a:t>
            </a:r>
            <a:r>
              <a:rPr lang="en-US">
                <a:latin typeface="Limon S1" pitchFamily="2" charset="0"/>
              </a:rPr>
              <a:t>éf¶ eday </a:t>
            </a:r>
            <a:r>
              <a:rPr lang="en-US" sz="1400">
                <a:latin typeface="Arial Unicode MS" pitchFamily="34" charset="-128"/>
              </a:rPr>
              <a:t>8</a:t>
            </a:r>
            <a:r>
              <a:rPr lang="en-US">
                <a:latin typeface="Limon S1" pitchFamily="2" charset="0"/>
              </a:rPr>
              <a:t>ema:gmYyéf¶ ³ b¤ esµInwg 600</a:t>
            </a:r>
            <a:r>
              <a:rPr lang="en-US" b="1">
                <a:latin typeface="Limon S1" pitchFamily="2" charset="0"/>
              </a:rPr>
              <a:t>éf¶ .</a:t>
            </a:r>
            <a:endParaRPr lang="en-US" b="1" u="sng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cMNaM </a:t>
            </a:r>
            <a:r>
              <a:rPr lang="en-US" u="sng">
                <a:latin typeface="Limon S1" pitchFamily="2" charset="0"/>
              </a:rPr>
              <a:t>³</a:t>
            </a:r>
            <a:r>
              <a:rPr lang="en-US">
                <a:latin typeface="Limon S1" pitchFamily="2" charset="0"/>
              </a:rPr>
              <a:t> kaksMNl;RtUvykecj nigeGayGñkPUmiykeTAdut</a:t>
            </a:r>
            <a:endParaRPr lang="en-US" u="sng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GñkTTYlxusRtUv</a:t>
            </a:r>
            <a:r>
              <a:rPr lang="en-US" b="1">
                <a:latin typeface="Limon S1" pitchFamily="2" charset="0"/>
              </a:rPr>
              <a:t> </a:t>
            </a:r>
            <a:r>
              <a:rPr lang="en-US">
                <a:latin typeface="Limon S1" pitchFamily="2" charset="0"/>
              </a:rPr>
              <a:t>&gt;&gt;&gt;&gt;&gt;&gt;&gt;&gt;&gt;&gt;&gt;&gt;&gt;&gt;&gt;&gt;&gt;&gt;&gt;&gt;&gt;&gt;&gt;&gt;&gt;&gt;&gt;&gt;&gt;&gt;&gt;&gt;&gt;htßelxa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6263" y="44450"/>
            <a:ext cx="8027987" cy="101600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      lakb½RtenHRtUveFVIral;éf¶ nigRbKl;eGaykariyal½ykardæaneBlcb;kic©karkñúgmYyéf¶ vaGnuBaØattamdan BImYyéf¶eTAmYyéf¶ karcMNayenAkardæan nigkarelOneTAmux vaRtUvTukÉksarkñúgTUÉksaredIm,IseRmc kñúgkargaenH.</a:t>
            </a:r>
            <a:endParaRPr lang="fr-FR">
              <a:latin typeface="Limon S1" pitchFamily="2" charset="0"/>
            </a:endParaRPr>
          </a:p>
        </p:txBody>
      </p:sp>
      <p:pic>
        <p:nvPicPr>
          <p:cNvPr id="28675" name="Picture 3" descr="Digue terre noire et fascines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142875" y="4500563"/>
            <a:ext cx="2938463" cy="2206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4" descr="Digue polder 2 fascinage le 5 octobre 2004 n° 7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6072188" y="4500563"/>
            <a:ext cx="2938462" cy="2200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6308725"/>
            <a:ext cx="3124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t-PT">
                <a:solidFill>
                  <a:schemeClr val="bg1"/>
                </a:solidFill>
                <a:latin typeface="Limon S1" pitchFamily="2" charset="0"/>
              </a:rPr>
              <a:t>eCIgTMnb;dak;r)aMg</a:t>
            </a:r>
            <a:r>
              <a:rPr lang="en-US">
                <a:solidFill>
                  <a:schemeClr val="bg1"/>
                </a:solidFill>
                <a:latin typeface="Limon S1" pitchFamily="2" charset="0"/>
              </a:rPr>
              <a:t> </a:t>
            </a:r>
            <a:endParaRPr lang="fr-FR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19800" y="6308725"/>
            <a:ext cx="3124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t-PT">
                <a:solidFill>
                  <a:schemeClr val="bg1"/>
                </a:solidFill>
                <a:latin typeface="Limon S1" pitchFamily="2" charset="0"/>
              </a:rPr>
              <a:t>kEnøgdak;r)aMg</a:t>
            </a:r>
            <a:r>
              <a:rPr lang="en-US" sz="1800"/>
              <a:t> </a:t>
            </a:r>
            <a:endParaRPr lang="fr-FR" sz="1800"/>
          </a:p>
        </p:txBody>
      </p:sp>
      <p:pic>
        <p:nvPicPr>
          <p:cNvPr id="28679" name="Picture 2" descr="Scan02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63" y="1143000"/>
            <a:ext cx="4614862" cy="4065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677" grpId="0"/>
      <p:bldP spid="286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8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503238" y="247650"/>
            <a:ext cx="8172450" cy="3109913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imon S1" pitchFamily="2" charset="0"/>
              </a:rPr>
              <a:t>edIm,IkMNt;RbEvgr)aMgeCIgTMnb; eyIgcaM)ac;RtUvCi³TUktamRbLayeCIgTMnb;TaMgGs;edIm,IBinitüKuNPaB eQIbBaÄr nigepþk RKan;Etvas;RbEvgRtUvdUrbegÁalrYceyIgykmkbUksrubcUlKña.</a:t>
            </a:r>
          </a:p>
          <a:p>
            <a:r>
              <a:rPr lang="en-US">
                <a:latin typeface="Limon S1" pitchFamily="2" charset="0"/>
              </a:rPr>
              <a:t>begÁalmYycMnYnRtUv)ak;edayTUk b¤RkbI b¤xUcedayTwk b¤edayGakasERbRbYl.eRkayBIdkbegÁalcas;</a:t>
            </a:r>
          </a:p>
          <a:p>
            <a:r>
              <a:rPr lang="en-US">
                <a:latin typeface="Limon S1" pitchFamily="2" charset="0"/>
              </a:rPr>
              <a:t>dak;bukvijbegÁalfµImanviCÄmaRtGb,brima10 s&gt;m.</a:t>
            </a:r>
            <a:endParaRPr lang="en-US" sz="1400">
              <a:latin typeface="Arial Unicode MS" pitchFamily="34" charset="-128"/>
            </a:endParaRPr>
          </a:p>
          <a:p>
            <a:r>
              <a:rPr lang="en-US">
                <a:latin typeface="Limon S1" pitchFamily="2" charset="0"/>
              </a:rPr>
              <a:t>karP¢ab;begÁalepþkeFVICarebobbBa¢aedayeRbIEdkeKalRbk;s½gásIragRCug b¤ragex©A eGayCab; sV½yRbvtþ.</a:t>
            </a:r>
          </a:p>
          <a:p>
            <a:r>
              <a:rPr lang="en-US">
                <a:latin typeface="Limon S1" pitchFamily="2" charset="0"/>
              </a:rPr>
              <a:t>karvas;kMBs;kMritBIk,albegÁaltRmUv </a:t>
            </a:r>
            <a:r>
              <a:rPr lang="en-US" sz="1400">
                <a:latin typeface="Arial Unicode MS" pitchFamily="34" charset="-128"/>
              </a:rPr>
              <a:t>6,90m</a:t>
            </a:r>
            <a:r>
              <a:rPr lang="en-US">
                <a:latin typeface="Limon S1" pitchFamily="2" charset="0"/>
              </a:rPr>
              <a:t> eyagtamlMnaMKMerag</a:t>
            </a:r>
          </a:p>
          <a:p>
            <a:r>
              <a:rPr lang="en-US">
                <a:latin typeface="Limon S1" pitchFamily="2" charset="0"/>
              </a:rPr>
              <a:t>eKGac)a:nsµanbc©úb,nñenHmankarbMpøaj </a:t>
            </a:r>
            <a:r>
              <a:rPr lang="en-US" sz="1400">
                <a:latin typeface="Arial Unicode MS" pitchFamily="34" charset="-128"/>
              </a:rPr>
              <a:t>10%</a:t>
            </a:r>
            <a:r>
              <a:rPr lang="en-US">
                <a:latin typeface="Limon S1" pitchFamily="2" charset="0"/>
              </a:rPr>
              <a:t> r)aMgTaMgGs;Edl)andak;KW </a:t>
            </a:r>
            <a:r>
              <a:rPr lang="en-US" sz="1400" b="1">
                <a:latin typeface="Arial Unicode MS" pitchFamily="34" charset="-128"/>
              </a:rPr>
              <a:t>6.404m</a:t>
            </a:r>
            <a:endParaRPr lang="fr-FR" sz="1400" b="1">
              <a:latin typeface="Arial Unicode MS" pitchFamily="34" charset="-128"/>
            </a:endParaRPr>
          </a:p>
        </p:txBody>
      </p:sp>
      <p:sp>
        <p:nvSpPr>
          <p:cNvPr id="54" name="ZoneTexte 53"/>
          <p:cNvSpPr txBox="1">
            <a:spLocks noChangeArrowheads="1"/>
          </p:cNvSpPr>
          <p:nvPr/>
        </p:nvSpPr>
        <p:spPr bwMode="auto">
          <a:xfrm>
            <a:off x="5435600" y="4581525"/>
            <a:ext cx="3636963" cy="114458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Limon S1" pitchFamily="2" charset="0"/>
              </a:rPr>
              <a:t>r)aMgsMrab;eCIgeTrl,ayxSac;enATMnb;b:ulEDr</a:t>
            </a:r>
            <a:r>
              <a:rPr lang="en-US" sz="1400" b="1">
                <a:latin typeface="Arial Unicode MS" pitchFamily="34" charset="-128"/>
              </a:rPr>
              <a:t>1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r)aMgeCIgeTrxSac;dak;kñúgeKalbMNgTb;TwkhUr edaydak;enAkEnøgr)aMgepþk.</a:t>
            </a:r>
            <a:endParaRPr lang="fr-FR">
              <a:latin typeface="Limon S1" pitchFamily="2" charset="0"/>
            </a:endParaRPr>
          </a:p>
        </p:txBody>
      </p:sp>
      <p:sp>
        <p:nvSpPr>
          <p:cNvPr id="30725" name="Line 53"/>
          <p:cNvSpPr>
            <a:spLocks noChangeShapeType="1"/>
          </p:cNvSpPr>
          <p:nvPr/>
        </p:nvSpPr>
        <p:spPr bwMode="auto">
          <a:xfrm>
            <a:off x="2057400" y="4017963"/>
            <a:ext cx="12954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52"/>
          <p:cNvSpPr>
            <a:spLocks noChangeShapeType="1"/>
          </p:cNvSpPr>
          <p:nvPr/>
        </p:nvSpPr>
        <p:spPr bwMode="auto">
          <a:xfrm>
            <a:off x="1295400" y="4170363"/>
            <a:ext cx="2286000" cy="148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Oval 51"/>
          <p:cNvSpPr>
            <a:spLocks noChangeArrowheads="1"/>
          </p:cNvSpPr>
          <p:nvPr/>
        </p:nvSpPr>
        <p:spPr bwMode="auto">
          <a:xfrm rot="1191913">
            <a:off x="1409700" y="4179888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533400" y="4170363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49"/>
          <p:cNvSpPr>
            <a:spLocks noChangeShapeType="1"/>
          </p:cNvSpPr>
          <p:nvPr/>
        </p:nvSpPr>
        <p:spPr bwMode="auto">
          <a:xfrm flipH="1">
            <a:off x="1371600" y="4198938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Oval 48"/>
          <p:cNvSpPr>
            <a:spLocks noChangeArrowheads="1"/>
          </p:cNvSpPr>
          <p:nvPr/>
        </p:nvSpPr>
        <p:spPr bwMode="auto">
          <a:xfrm rot="1191913">
            <a:off x="1857375" y="4478338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47"/>
          <p:cNvSpPr>
            <a:spLocks noChangeShapeType="1"/>
          </p:cNvSpPr>
          <p:nvPr/>
        </p:nvSpPr>
        <p:spPr bwMode="auto">
          <a:xfrm flipH="1">
            <a:off x="1809750" y="4506913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Oval 46"/>
          <p:cNvSpPr>
            <a:spLocks noChangeArrowheads="1"/>
          </p:cNvSpPr>
          <p:nvPr/>
        </p:nvSpPr>
        <p:spPr bwMode="auto">
          <a:xfrm rot="1191913">
            <a:off x="2714625" y="5065713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Oval 45"/>
          <p:cNvSpPr>
            <a:spLocks noChangeArrowheads="1"/>
          </p:cNvSpPr>
          <p:nvPr/>
        </p:nvSpPr>
        <p:spPr bwMode="auto">
          <a:xfrm rot="1191913">
            <a:off x="2286000" y="4767263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44"/>
          <p:cNvSpPr>
            <a:spLocks noChangeShapeType="1"/>
          </p:cNvSpPr>
          <p:nvPr/>
        </p:nvSpPr>
        <p:spPr bwMode="auto">
          <a:xfrm flipH="1">
            <a:off x="2657475" y="5113338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43"/>
          <p:cNvSpPr>
            <a:spLocks noChangeShapeType="1"/>
          </p:cNvSpPr>
          <p:nvPr/>
        </p:nvSpPr>
        <p:spPr bwMode="auto">
          <a:xfrm flipH="1">
            <a:off x="2228850" y="4805363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Oval 42"/>
          <p:cNvSpPr>
            <a:spLocks noChangeArrowheads="1"/>
          </p:cNvSpPr>
          <p:nvPr/>
        </p:nvSpPr>
        <p:spPr bwMode="auto">
          <a:xfrm rot="1191913">
            <a:off x="3190875" y="5383213"/>
            <a:ext cx="152400" cy="1143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41"/>
          <p:cNvSpPr>
            <a:spLocks noChangeShapeType="1"/>
          </p:cNvSpPr>
          <p:nvPr/>
        </p:nvSpPr>
        <p:spPr bwMode="auto">
          <a:xfrm flipH="1">
            <a:off x="3133725" y="5411788"/>
            <a:ext cx="228600" cy="3429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40"/>
          <p:cNvSpPr>
            <a:spLocks noChangeShapeType="1"/>
          </p:cNvSpPr>
          <p:nvPr/>
        </p:nvSpPr>
        <p:spPr bwMode="auto">
          <a:xfrm>
            <a:off x="2286000" y="5122863"/>
            <a:ext cx="3810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Text Box 39"/>
          <p:cNvSpPr txBox="1">
            <a:spLocks noChangeArrowheads="1"/>
          </p:cNvSpPr>
          <p:nvPr/>
        </p:nvSpPr>
        <p:spPr bwMode="auto">
          <a:xfrm>
            <a:off x="1524000" y="53673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400">
                <a:latin typeface="Limon S1" pitchFamily="2" charset="0"/>
                <a:cs typeface="Times New Roman" pitchFamily="18" charset="0"/>
              </a:rPr>
              <a:t>1/00m</a:t>
            </a:r>
            <a:endParaRPr lang="fr-FR" sz="2400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V="1">
            <a:off x="2133600" y="5243513"/>
            <a:ext cx="304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Text Box 37"/>
          <p:cNvSpPr txBox="1">
            <a:spLocks noChangeArrowheads="1"/>
          </p:cNvSpPr>
          <p:nvPr/>
        </p:nvSpPr>
        <p:spPr bwMode="auto">
          <a:xfrm>
            <a:off x="1857375" y="3932238"/>
            <a:ext cx="10715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latin typeface="Limon S1" pitchFamily="2" charset="0"/>
                <a:cs typeface="Times New Roman" pitchFamily="18" charset="0"/>
              </a:rPr>
              <a:t>eQIRcuH</a:t>
            </a:r>
            <a:endParaRPr lang="fr-FR"/>
          </a:p>
        </p:txBody>
      </p:sp>
      <p:sp>
        <p:nvSpPr>
          <p:cNvPr id="30742" name="Line 36"/>
          <p:cNvSpPr>
            <a:spLocks noChangeShapeType="1"/>
          </p:cNvSpPr>
          <p:nvPr/>
        </p:nvSpPr>
        <p:spPr bwMode="auto">
          <a:xfrm flipH="1">
            <a:off x="1981200" y="429101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Text Box 35"/>
          <p:cNvSpPr txBox="1">
            <a:spLocks noChangeArrowheads="1"/>
          </p:cNvSpPr>
          <p:nvPr/>
        </p:nvSpPr>
        <p:spPr bwMode="auto">
          <a:xfrm>
            <a:off x="2743200" y="4176713"/>
            <a:ext cx="1171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latin typeface="Limon S1" pitchFamily="2" charset="0"/>
                <a:cs typeface="Times New Roman" pitchFamily="18" charset="0"/>
              </a:rPr>
              <a:t>begÁalRKak ;</a:t>
            </a:r>
            <a:endParaRPr lang="fr-FR">
              <a:latin typeface="Limon S1" pitchFamily="2" charset="0"/>
            </a:endParaRPr>
          </a:p>
        </p:txBody>
      </p:sp>
      <p:sp>
        <p:nvSpPr>
          <p:cNvPr id="30744" name="Line 34"/>
          <p:cNvSpPr>
            <a:spLocks noChangeShapeType="1"/>
          </p:cNvSpPr>
          <p:nvPr/>
        </p:nvSpPr>
        <p:spPr bwMode="auto">
          <a:xfrm flipH="1">
            <a:off x="2895600" y="4646613"/>
            <a:ext cx="304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Rectangle 33"/>
          <p:cNvSpPr>
            <a:spLocks noChangeArrowheads="1"/>
          </p:cNvSpPr>
          <p:nvPr/>
        </p:nvSpPr>
        <p:spPr bwMode="auto">
          <a:xfrm>
            <a:off x="0" y="3929063"/>
            <a:ext cx="5357813" cy="21717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Text Box 32"/>
          <p:cNvSpPr txBox="1">
            <a:spLocks noChangeArrowheads="1"/>
          </p:cNvSpPr>
          <p:nvPr/>
        </p:nvSpPr>
        <p:spPr bwMode="auto">
          <a:xfrm>
            <a:off x="2071688" y="5676900"/>
            <a:ext cx="314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latin typeface="Limon S1" pitchFamily="2" charset="0"/>
                <a:cs typeface="Times New Roman" pitchFamily="18" charset="0"/>
              </a:rPr>
              <a:t>eKalkarN¾énkarvayeQIRcuHelIeCIgeTr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8" grpId="0"/>
      <p:bldP spid="53" grpId="0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87325" y="1484313"/>
            <a:ext cx="8820150" cy="3963987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u="sng">
                <a:latin typeface="Limon S1" pitchFamily="2" charset="0"/>
              </a:rPr>
              <a:t>kardak;eRbIRtUveKarBeKalkarN_xageRkam </a:t>
            </a:r>
            <a:r>
              <a:rPr lang="en-US" sz="2600" u="sng">
                <a:latin typeface="Limon F2" pitchFamily="2" charset="0"/>
              </a:rPr>
              <a:t>³</a:t>
            </a:r>
          </a:p>
          <a:p>
            <a:pPr algn="just"/>
            <a:r>
              <a:rPr lang="en-US">
                <a:latin typeface="Limon S1" pitchFamily="2" charset="0"/>
              </a:rPr>
              <a:t>bnÞat;r)aMgepþk nigXøatKña</a:t>
            </a:r>
            <a:r>
              <a:rPr lang="en-US" sz="2600">
                <a:latin typeface="Limon S1" pitchFamily="2" charset="0"/>
              </a:rPr>
              <a:t> </a:t>
            </a:r>
            <a:r>
              <a:rPr lang="en-US" sz="1400"/>
              <a:t>1m</a:t>
            </a:r>
          </a:p>
          <a:p>
            <a:pPr algn="just"/>
            <a:r>
              <a:rPr lang="en-US">
                <a:latin typeface="Limon S1" pitchFamily="2" charset="0"/>
              </a:rPr>
              <a:t>sñwgvayBnøic</a:t>
            </a:r>
            <a:r>
              <a:rPr lang="en-US" sz="2600">
                <a:latin typeface="Limon S1" pitchFamily="2" charset="0"/>
              </a:rPr>
              <a:t> </a:t>
            </a:r>
            <a:r>
              <a:rPr lang="en-US" sz="1400"/>
              <a:t>0,80m </a:t>
            </a:r>
            <a:r>
              <a:rPr lang="en-US">
                <a:latin typeface="Limon S1" pitchFamily="2" charset="0"/>
              </a:rPr>
              <a:t>ehIyXøatKña </a:t>
            </a:r>
            <a:r>
              <a:rPr lang="en-US" sz="1400"/>
              <a:t>0,30m</a:t>
            </a:r>
          </a:p>
          <a:p>
            <a:r>
              <a:rPr lang="en-US">
                <a:latin typeface="Limon S1" pitchFamily="2" charset="0"/>
              </a:rPr>
              <a:t>vaRtUvBnøicsV½yRbvtþedaykat;EkgépÞeCIgeTr edayetµag b¤kñúgrnEdl)anerobcMr)aMgdak;xag eRkaysñwgkñúgcg¥ÚrmanCMerA</a:t>
            </a:r>
            <a:r>
              <a:rPr lang="en-US" sz="2600">
                <a:latin typeface="Limon S1" pitchFamily="2" charset="0"/>
              </a:rPr>
              <a:t> </a:t>
            </a:r>
            <a:r>
              <a:rPr lang="en-US" sz="1400"/>
              <a:t>0,05m</a:t>
            </a:r>
            <a:r>
              <a:rPr lang="en-US">
                <a:latin typeface="Limon S1" pitchFamily="2" charset="0"/>
              </a:rPr>
              <a:t>bnþKñaRBmTaMgRKbelIKñakñúglMdab</a:t>
            </a:r>
            <a:r>
              <a:rPr lang="en-US" sz="2600">
                <a:latin typeface="Limon S1" pitchFamily="2" charset="0"/>
              </a:rPr>
              <a:t>;</a:t>
            </a:r>
            <a:r>
              <a:rPr lang="en-US" sz="1400"/>
              <a:t> 0,30m</a:t>
            </a:r>
            <a:r>
              <a:rPr lang="en-US">
                <a:latin typeface="Limon S1" pitchFamily="2" charset="0"/>
              </a:rPr>
              <a:t>TMnb;nimYy² manxSac;kñúgcMgay</a:t>
            </a:r>
            <a:r>
              <a:rPr lang="en-US" sz="2600">
                <a:latin typeface="Limon S1" pitchFamily="2" charset="0"/>
              </a:rPr>
              <a:t> </a:t>
            </a:r>
            <a:r>
              <a:rPr lang="en-US" sz="1400"/>
              <a:t>500m </a:t>
            </a:r>
            <a:r>
              <a:rPr lang="en-US">
                <a:latin typeface="Limon S1" pitchFamily="2" charset="0"/>
              </a:rPr>
              <a:t>ecjBIpøÚvCatielx</a:t>
            </a:r>
            <a:r>
              <a:rPr lang="en-US" sz="2600">
                <a:latin typeface="Limon S1" pitchFamily="2" charset="0"/>
              </a:rPr>
              <a:t> </a:t>
            </a:r>
            <a:r>
              <a:rPr lang="en-US" sz="1400"/>
              <a:t>4 </a:t>
            </a:r>
            <a:r>
              <a:rPr lang="en-US">
                <a:latin typeface="Limon S1" pitchFamily="2" charset="0"/>
              </a:rPr>
              <a:t>nigRtUvkarBar karhUreRcaHrdUvePøóg.</a:t>
            </a:r>
          </a:p>
          <a:p>
            <a:pPr algn="just"/>
            <a:r>
              <a:rPr lang="en-US">
                <a:latin typeface="Limon S1" pitchFamily="2" charset="0"/>
              </a:rPr>
              <a:t>karEfTaMeLIgvijpøaksBaØa ³</a:t>
            </a:r>
          </a:p>
          <a:p>
            <a:pPr algn="just"/>
            <a:r>
              <a:rPr lang="en-US">
                <a:latin typeface="Limon S1" pitchFamily="2" charset="0"/>
              </a:rPr>
              <a:t>manpøaksBaØamYycMnYnRtUv)aneKdk rW bMpøajedayectna rW minectna dUecñHRtUveFVikarCYsCuldak;eLIgvij eRBaHvasMxan;sMrab;karRKb;RKg nigkartamdanehdæarcnasm&lt;½n.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136525"/>
            <a:ext cx="9144000" cy="660558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slakb½Rtkargar</a:t>
            </a:r>
          </a:p>
          <a:p>
            <a:pPr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EfTaMsBaØaTMnb;emb:ulEDr</a:t>
            </a:r>
            <a:r>
              <a:rPr lang="en-US" sz="1600" b="1" u="sng">
                <a:latin typeface="Arial Unicode MS" pitchFamily="34" charset="-128"/>
              </a:rPr>
              <a:t>1</a:t>
            </a:r>
            <a:endParaRPr lang="en-US" sz="1600" b="1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25............................</a:t>
            </a:r>
            <a:r>
              <a:rPr lang="en-US">
                <a:latin typeface="Limon S1" pitchFamily="2" charset="0"/>
              </a:rPr>
              <a:t>kalbriec©T ³ </a:t>
            </a:r>
            <a:r>
              <a:rPr lang="en-US" sz="1400">
                <a:latin typeface="Arial Unicode MS" pitchFamily="34" charset="-128"/>
              </a:rPr>
              <a:t>17</a:t>
            </a:r>
            <a:r>
              <a:rPr lang="en-US">
                <a:latin typeface="Limon S1" pitchFamily="2" charset="0"/>
              </a:rPr>
              <a:t> mkra </a:t>
            </a:r>
            <a:r>
              <a:rPr lang="en-US" sz="1400">
                <a:latin typeface="Arial Unicode MS" pitchFamily="34" charset="-128"/>
              </a:rPr>
              <a:t>2007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TMnb;elx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sßanPaB ³ TMnb;enHecjBIpøÚvCatielx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CacMnucedImTMnb;GUrcMNarKW </a:t>
            </a:r>
            <a:r>
              <a:rPr lang="en-US" sz="1400">
                <a:latin typeface="Arial Unicode MS" pitchFamily="34" charset="-128"/>
              </a:rPr>
              <a:t>pk 0+000</a:t>
            </a:r>
            <a:r>
              <a:rPr lang="en-US">
                <a:latin typeface="Limon S1" pitchFamily="2" charset="0"/>
              </a:rPr>
              <a:t> bBa©ab;RtwmeCIgPñMRsIcam </a:t>
            </a:r>
            <a:r>
              <a:rPr lang="en-US" sz="1400">
                <a:latin typeface="Arial Unicode MS" pitchFamily="34" charset="-128"/>
              </a:rPr>
              <a:t>pk 11+270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tMbn; ³ tambeNþayTaMgGs;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BI </a:t>
            </a:r>
            <a:r>
              <a:rPr lang="en-US" sz="1400">
                <a:latin typeface="Arial Unicode MS" pitchFamily="34" charset="-128"/>
              </a:rPr>
              <a:t>p.k. 0+000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p.k. 11+270</a:t>
            </a:r>
            <a:r>
              <a:rPr lang="en-US">
                <a:latin typeface="Limon S1" pitchFamily="2" charset="0"/>
              </a:rPr>
              <a:t> RbEvgKitCa </a:t>
            </a:r>
            <a:r>
              <a:rPr lang="en-US" sz="1400">
                <a:latin typeface="Arial Unicode MS" pitchFamily="34" charset="-128"/>
              </a:rPr>
              <a:t>m: 11.270</a:t>
            </a:r>
            <a:r>
              <a:rPr lang="fr-FR" sz="1400">
                <a:solidFill>
                  <a:srgbClr val="002060"/>
                </a:solidFill>
                <a:latin typeface="Arial Unicode MS" pitchFamily="34" charset="-128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cMNucénsßanPaB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eKalKILÚEm:Rt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……………………………………………………….</a:t>
            </a:r>
            <a:r>
              <a:rPr lang="en-US" sz="1400" b="1">
                <a:latin typeface="Arial Unicode MS" pitchFamily="34" charset="-128"/>
              </a:rPr>
              <a:t>11</a:t>
            </a:r>
            <a:r>
              <a:rPr lang="en-US" b="1">
                <a:latin typeface="Limon S1" pitchFamily="2" charset="0"/>
              </a:rPr>
              <a:t>eKal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eKal </a:t>
            </a:r>
            <a:r>
              <a:rPr lang="en-US" sz="1400">
                <a:latin typeface="Arial Unicode MS" pitchFamily="34" charset="-128"/>
              </a:rPr>
              <a:t>200m</a:t>
            </a:r>
            <a:r>
              <a:rPr lang="en-US">
                <a:latin typeface="Limon S1" pitchFamily="2" charset="0"/>
              </a:rPr>
              <a:t>	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………………………………………………………….</a:t>
            </a:r>
            <a:r>
              <a:rPr lang="en-US" sz="1400" b="1">
                <a:latin typeface="Arial Unicode MS" pitchFamily="34" charset="-128"/>
              </a:rPr>
              <a:t>45</a:t>
            </a:r>
            <a:r>
              <a:rPr lang="en-US" b="1">
                <a:latin typeface="Limon S1" pitchFamily="2" charset="0"/>
              </a:rPr>
              <a:t>eKal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cMnYneKalkMNt;TMhM ³ </a:t>
            </a:r>
            <a:r>
              <a:rPr lang="en-US" sz="1400">
                <a:latin typeface="Arial Unicode MS" pitchFamily="34" charset="-128"/>
              </a:rPr>
              <a:t>………………………………………………..</a:t>
            </a:r>
            <a:r>
              <a:rPr lang="en-US" sz="1400" b="1">
                <a:latin typeface="Arial Unicode MS" pitchFamily="34" charset="-128"/>
              </a:rPr>
              <a:t>4</a:t>
            </a:r>
            <a:r>
              <a:rPr lang="en-US" b="1">
                <a:latin typeface="Limon S1" pitchFamily="2" charset="0"/>
              </a:rPr>
              <a:t>rayenA </a:t>
            </a:r>
            <a:r>
              <a:rPr lang="en-US" sz="1400" b="1">
                <a:latin typeface="Arial Unicode MS" pitchFamily="34" charset="-128"/>
              </a:rPr>
              <a:t>pk 0+200</a:t>
            </a:r>
            <a:r>
              <a:rPr lang="en-US" b="1">
                <a:latin typeface="Limon S1" pitchFamily="2" charset="0"/>
              </a:rPr>
              <a:t> nig </a:t>
            </a:r>
            <a:r>
              <a:rPr lang="en-US" sz="1400" b="1">
                <a:latin typeface="Arial Unicode MS" pitchFamily="34" charset="-128"/>
              </a:rPr>
              <a:t>pk 11+000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cMnYnsøaksBaØa 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……………………………………………………...</a:t>
            </a:r>
            <a:r>
              <a:rPr lang="en-US" sz="1400" b="1">
                <a:latin typeface="Arial Unicode MS" pitchFamily="34" charset="-128"/>
              </a:rPr>
              <a:t>8</a:t>
            </a:r>
            <a:r>
              <a:rPr lang="en-US" b="1">
                <a:latin typeface="Limon S1" pitchFamily="2" charset="0"/>
              </a:rPr>
              <a:t>pøak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cMnYnr)aMgePøóg 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</a:t>
            </a:r>
            <a:r>
              <a:rPr lang="en-US" sz="1400" b="1">
                <a:latin typeface="Arial Unicode MS" pitchFamily="34" charset="-128"/>
              </a:rPr>
              <a:t>2</a:t>
            </a:r>
            <a:r>
              <a:rPr lang="en-US" b="1">
                <a:latin typeface="Limon S1" pitchFamily="2" charset="0"/>
              </a:rPr>
              <a:t>rayenA </a:t>
            </a:r>
            <a:r>
              <a:rPr lang="en-US" sz="1400" b="1">
                <a:latin typeface="Arial Unicode MS" pitchFamily="34" charset="-128"/>
              </a:rPr>
              <a:t>pk 0+200</a:t>
            </a:r>
            <a:r>
              <a:rPr lang="en-US" b="1">
                <a:latin typeface="Limon S1" pitchFamily="2" charset="0"/>
              </a:rPr>
              <a:t> nig </a:t>
            </a:r>
            <a:r>
              <a:rPr lang="en-US" sz="1400" b="1">
                <a:latin typeface="Arial Unicode MS" pitchFamily="34" charset="-128"/>
              </a:rPr>
              <a:t>pk 11+000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cMnYnkmµkrcaM)ac;cUlrYmkargarEfTaM ³ </a:t>
            </a:r>
            <a:r>
              <a:rPr lang="en-US" sz="1400">
                <a:latin typeface="Arial Unicode MS" pitchFamily="34" charset="-128"/>
              </a:rPr>
              <a:t>……………………………</a:t>
            </a:r>
            <a:r>
              <a:rPr lang="en-US" sz="1400" b="1">
                <a:latin typeface="Arial Unicode MS" pitchFamily="34" charset="-128"/>
              </a:rPr>
              <a:t>5</a:t>
            </a:r>
            <a:r>
              <a:rPr lang="en-US" b="1">
                <a:latin typeface="Limon S1" pitchFamily="2" charset="0"/>
              </a:rPr>
              <a:t>nak;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cMnYnéf¶eFVIkar   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</a:t>
            </a:r>
            <a:r>
              <a:rPr lang="en-US" sz="1400" b="1">
                <a:latin typeface="Arial Unicode MS" pitchFamily="34" charset="-128"/>
              </a:rPr>
              <a:t>10</a:t>
            </a:r>
            <a:r>
              <a:rPr lang="en-US" b="1">
                <a:latin typeface="Limon S1" pitchFamily="2" charset="0"/>
              </a:rPr>
              <a:t>éf¶</a:t>
            </a:r>
            <a:r>
              <a:rPr lang="fr-FR" b="1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]bkrN_          ³ søabRBa)ayG jjÜr Edkdab; cbRtesH Eb:l RcasEdk Ck; fñaMBN_s Rkhm nigexµA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cMNaM               ³ edIm,ICYsCulbegÁal)ak;caM)ac;yksIum:g; xSac; Edk ebtug viCÄmaRt </a:t>
            </a:r>
            <a:r>
              <a:rPr lang="en-US" sz="1400">
                <a:latin typeface="Arial Unicode MS" pitchFamily="34" charset="-128"/>
              </a:rPr>
              <a:t>8mm</a:t>
            </a:r>
            <a:r>
              <a:rPr lang="en-US">
                <a:latin typeface="Limon S1" pitchFamily="2" charset="0"/>
              </a:rPr>
              <a:t> RKYs </a:t>
            </a:r>
            <a:r>
              <a:rPr lang="en-US" sz="1400">
                <a:latin typeface="Arial Unicode MS" pitchFamily="34" charset="-128"/>
              </a:rPr>
              <a:t>1x2</a:t>
            </a:r>
            <a:r>
              <a:rPr lang="en-US">
                <a:latin typeface="Limon S1" pitchFamily="2" charset="0"/>
              </a:rPr>
              <a:t> Twk l&gt;&gt;&gt;.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eQµaHRbFankardæan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htßelxaRbFankardæan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  <a:endParaRPr lang="fr-FR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689768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b="1" u="sng">
                <a:latin typeface="Limon S1" pitchFamily="2" charset="0"/>
              </a:rPr>
              <a:t>r)aykarN_kargarbBa©b;</a:t>
            </a:r>
          </a:p>
          <a:p>
            <a:pPr>
              <a:lnSpc>
                <a:spcPct val="50000"/>
              </a:lnSpc>
            </a:pPr>
            <a:r>
              <a:rPr lang="en-US" b="1" u="sng">
                <a:latin typeface="Limon S1" pitchFamily="2" charset="0"/>
              </a:rPr>
              <a:t>EfTaMsBaØaTMnb;emb:ulEDr1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25............................</a:t>
            </a:r>
            <a:r>
              <a:rPr lang="en-US">
                <a:latin typeface="Limon S1" pitchFamily="2" charset="0"/>
              </a:rPr>
              <a:t>kalbriec©T ³ </a:t>
            </a:r>
            <a:r>
              <a:rPr lang="en-US" sz="1400">
                <a:latin typeface="Arial Unicode MS" pitchFamily="34" charset="-128"/>
              </a:rPr>
              <a:t>17 </a:t>
            </a:r>
            <a:r>
              <a:rPr lang="en-US">
                <a:latin typeface="Limon S1" pitchFamily="2" charset="0"/>
              </a:rPr>
              <a:t>mkra </a:t>
            </a:r>
            <a:r>
              <a:rPr lang="en-US" sz="1400">
                <a:latin typeface="Arial Unicode MS" pitchFamily="34" charset="-128"/>
              </a:rPr>
              <a:t>2007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TMnb;elx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sßanPaB ³ TMnb;enHecjBIpøÚvCatielx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CacMnucedImTMnb;GUrcMNarKW </a:t>
            </a:r>
            <a:r>
              <a:rPr lang="en-US" sz="1400">
                <a:latin typeface="Arial Unicode MS" pitchFamily="34" charset="-128"/>
              </a:rPr>
              <a:t>pk 0+000</a:t>
            </a:r>
            <a:r>
              <a:rPr lang="en-US">
                <a:latin typeface="Limon S1" pitchFamily="2" charset="0"/>
              </a:rPr>
              <a:t> bBa©ab;RtwmeCIgPñMRsIcam </a:t>
            </a:r>
            <a:r>
              <a:rPr lang="en-US" sz="1400">
                <a:latin typeface="Arial Unicode MS" pitchFamily="34" charset="-128"/>
              </a:rPr>
              <a:t>pk 11+270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tMbn; ³ tambeNþayTaMgGs;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BI </a:t>
            </a:r>
            <a:r>
              <a:rPr lang="en-US" sz="1400">
                <a:latin typeface="Arial Unicode MS" pitchFamily="34" charset="-128"/>
              </a:rPr>
              <a:t>p.k. 0+000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p.k. 11+270</a:t>
            </a:r>
            <a:r>
              <a:rPr lang="en-US">
                <a:latin typeface="Limon S1" pitchFamily="2" charset="0"/>
              </a:rPr>
              <a:t> RbEvgKitCa </a:t>
            </a:r>
            <a:r>
              <a:rPr lang="en-US" sz="1400">
                <a:latin typeface="Arial Unicode MS" pitchFamily="34" charset="-128"/>
              </a:rPr>
              <a:t>m: 11.270</a:t>
            </a:r>
            <a:endParaRPr lang="fr-FR" sz="1400">
              <a:solidFill>
                <a:srgbClr val="002060"/>
              </a:solidFill>
              <a:latin typeface="Arial Unicode MS" pitchFamily="34" charset="-128"/>
            </a:endParaRPr>
          </a:p>
          <a:p>
            <a:pPr algn="ctr">
              <a:lnSpc>
                <a:spcPct val="60000"/>
              </a:lnSpc>
            </a:pPr>
            <a:r>
              <a:rPr lang="en-US" u="sng">
                <a:latin typeface="Limon S1" pitchFamily="2" charset="0"/>
              </a:rPr>
              <a:t>sßanPaBGakasFatu</a:t>
            </a:r>
            <a:endParaRPr lang="en-US">
              <a:latin typeface="Limon S1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kMedARBHGaTitü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r>
              <a:rPr lang="en-US">
                <a:latin typeface="Limon S1" pitchFamily="2" charset="0"/>
              </a:rPr>
              <a:t>			BBk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r>
              <a:rPr lang="en-US">
                <a:latin typeface="Limon S1" pitchFamily="2" charset="0"/>
              </a:rPr>
              <a:t>			ePøóg</a:t>
            </a:r>
            <a:r>
              <a:rPr lang="en-US">
                <a:latin typeface="Limon S1" pitchFamily="2" charset="0"/>
                <a:sym typeface="Wingdings" pitchFamily="2" charset="2"/>
              </a:rPr>
              <a:t>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cMNucénsßanPaB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eKalKILÚEm:Rt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…………………………………………………………..</a:t>
            </a:r>
            <a:r>
              <a:rPr lang="en-US" sz="1400" b="1">
                <a:latin typeface="Arial Unicode MS" pitchFamily="34" charset="-128"/>
              </a:rPr>
              <a:t>11</a:t>
            </a:r>
            <a:r>
              <a:rPr lang="en-US" b="1">
                <a:latin typeface="Limon S1" pitchFamily="2" charset="0"/>
              </a:rPr>
              <a:t>eKal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eKal </a:t>
            </a:r>
            <a:r>
              <a:rPr lang="en-US" sz="1400">
                <a:latin typeface="Arial Unicode MS" pitchFamily="34" charset="-128"/>
              </a:rPr>
              <a:t>200m</a:t>
            </a:r>
            <a:r>
              <a:rPr lang="en-US">
                <a:latin typeface="Limon S1" pitchFamily="2" charset="0"/>
              </a:rPr>
              <a:t>	 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</a:t>
            </a:r>
            <a:r>
              <a:rPr lang="en-US" sz="1400" b="1">
                <a:latin typeface="Arial Unicode MS" pitchFamily="34" charset="-128"/>
              </a:rPr>
              <a:t>45</a:t>
            </a:r>
            <a:r>
              <a:rPr lang="en-US" b="1">
                <a:latin typeface="Limon S1" pitchFamily="2" charset="0"/>
              </a:rPr>
              <a:t>eKal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cMnYneKalkMNt;Tm¶n;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</a:t>
            </a:r>
            <a:r>
              <a:rPr lang="en-US" sz="1400" b="1">
                <a:latin typeface="Arial Unicode MS" pitchFamily="34" charset="-128"/>
              </a:rPr>
              <a:t>4</a:t>
            </a:r>
            <a:r>
              <a:rPr lang="en-US" b="1">
                <a:latin typeface="Limon S1" pitchFamily="2" charset="0"/>
              </a:rPr>
              <a:t>begÁal </a:t>
            </a:r>
            <a:r>
              <a:rPr lang="en-US" sz="1400" b="1">
                <a:latin typeface="Arial Unicode MS" pitchFamily="34" charset="-128"/>
              </a:rPr>
              <a:t>pk 0+200</a:t>
            </a:r>
            <a:r>
              <a:rPr lang="en-US" b="1">
                <a:latin typeface="Limon S1" pitchFamily="2" charset="0"/>
              </a:rPr>
              <a:t> nig </a:t>
            </a:r>
            <a:r>
              <a:rPr lang="en-US" sz="1400" b="1">
                <a:latin typeface="Arial Unicode MS" pitchFamily="34" charset="-128"/>
              </a:rPr>
              <a:t>pk 11+000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cMnYnsøaksBaØa 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………………………………………………………….</a:t>
            </a:r>
            <a:r>
              <a:rPr lang="en-US" sz="1400" b="1">
                <a:latin typeface="Arial Unicode MS" pitchFamily="34" charset="-128"/>
              </a:rPr>
              <a:t>8</a:t>
            </a:r>
            <a:r>
              <a:rPr lang="en-US" b="1">
                <a:latin typeface="Limon S1" pitchFamily="2" charset="0"/>
              </a:rPr>
              <a:t>pøaksBaØ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cMnYnr)aMgePøóg 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………………………………………………………….</a:t>
            </a:r>
            <a:r>
              <a:rPr lang="en-US" sz="1400" b="1">
                <a:latin typeface="Arial Unicode MS" pitchFamily="34" charset="-128"/>
              </a:rPr>
              <a:t>2</a:t>
            </a:r>
            <a:r>
              <a:rPr lang="en-US" b="1">
                <a:latin typeface="Limon S1" pitchFamily="2" charset="0"/>
              </a:rPr>
              <a:t>r)aMg </a:t>
            </a:r>
            <a:r>
              <a:rPr lang="en-US" sz="1400" b="1">
                <a:latin typeface="Arial Unicode MS" pitchFamily="34" charset="-128"/>
              </a:rPr>
              <a:t>pk 0+200</a:t>
            </a:r>
            <a:r>
              <a:rPr lang="en-US" b="1">
                <a:latin typeface="Limon S1" pitchFamily="2" charset="0"/>
              </a:rPr>
              <a:t> nig </a:t>
            </a:r>
            <a:r>
              <a:rPr lang="en-US" sz="1400" b="1">
                <a:latin typeface="Arial Unicode MS" pitchFamily="34" charset="-128"/>
              </a:rPr>
              <a:t>pk 11+000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cMnYnkmµkrcaM)ac;cUlrYmkargarEfTaM ³ </a:t>
            </a:r>
            <a:r>
              <a:rPr lang="en-US" sz="1400">
                <a:latin typeface="Arial Unicode MS" pitchFamily="34" charset="-128"/>
              </a:rPr>
              <a:t>………………………………</a:t>
            </a:r>
            <a:r>
              <a:rPr lang="en-US" sz="1400" b="1">
                <a:latin typeface="Arial Unicode MS" pitchFamily="34" charset="-128"/>
              </a:rPr>
              <a:t>5</a:t>
            </a:r>
            <a:r>
              <a:rPr lang="en-US" b="1">
                <a:latin typeface="Limon S1" pitchFamily="2" charset="0"/>
              </a:rPr>
              <a:t>nak;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cMnYnéf¶eFVIkar   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</a:t>
            </a:r>
            <a:r>
              <a:rPr lang="en-US" sz="1400" b="1">
                <a:latin typeface="Arial Unicode MS" pitchFamily="34" charset="-128"/>
              </a:rPr>
              <a:t>10</a:t>
            </a:r>
            <a:r>
              <a:rPr lang="en-US" b="1">
                <a:latin typeface="Limon S1" pitchFamily="2" charset="0"/>
              </a:rPr>
              <a:t>éf¶</a:t>
            </a:r>
            <a:endParaRPr lang="fr-FR" b="1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smÖar³eRbIR)as;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sIum:g;³ </a:t>
            </a:r>
            <a:r>
              <a:rPr lang="en-US" sz="1400">
                <a:latin typeface="Arial Unicode MS" pitchFamily="34" charset="-128"/>
              </a:rPr>
              <a:t>200kg</a:t>
            </a:r>
            <a:r>
              <a:rPr lang="en-US">
                <a:latin typeface="Limon S1" pitchFamily="2" charset="0"/>
              </a:rPr>
              <a:t>    Edkebtug ³ </a:t>
            </a:r>
            <a:r>
              <a:rPr lang="en-US" sz="1400">
                <a:latin typeface="Arial Unicode MS" pitchFamily="34" charset="-128"/>
              </a:rPr>
              <a:t>50kg</a:t>
            </a:r>
            <a:r>
              <a:rPr lang="en-US">
                <a:latin typeface="Limon S1" pitchFamily="2" charset="0"/>
              </a:rPr>
              <a:t>     xSac; ³ </a:t>
            </a:r>
            <a:r>
              <a:rPr lang="en-US" sz="1400">
                <a:latin typeface="Arial Unicode MS" pitchFamily="34" charset="-128"/>
              </a:rPr>
              <a:t>1m3</a:t>
            </a:r>
            <a:r>
              <a:rPr lang="en-US">
                <a:latin typeface="Limon S1" pitchFamily="2" charset="0"/>
              </a:rPr>
              <a:t>     RKYs ³ </a:t>
            </a:r>
            <a:r>
              <a:rPr lang="en-US" sz="1400">
                <a:latin typeface="Arial Unicode MS" pitchFamily="34" charset="-128"/>
              </a:rPr>
              <a:t>2m3</a:t>
            </a:r>
            <a:r>
              <a:rPr lang="en-US">
                <a:latin typeface="Limon S1" pitchFamily="2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fñaMBN_s ³ </a:t>
            </a:r>
            <a:r>
              <a:rPr lang="en-US" sz="1400">
                <a:latin typeface="Arial Unicode MS" pitchFamily="34" charset="-128"/>
              </a:rPr>
              <a:t>30kg</a:t>
            </a:r>
            <a:r>
              <a:rPr lang="en-US">
                <a:latin typeface="Limon S1" pitchFamily="2" charset="0"/>
              </a:rPr>
              <a:t>    fñaMBN_Rkhm ³ </a:t>
            </a:r>
            <a:r>
              <a:rPr lang="en-US" sz="1400">
                <a:latin typeface="Arial Unicode MS" pitchFamily="34" charset="-128"/>
              </a:rPr>
              <a:t>15kg</a:t>
            </a:r>
            <a:r>
              <a:rPr lang="en-US">
                <a:latin typeface="Limon S1" pitchFamily="2" charset="0"/>
              </a:rPr>
              <a:t>    fñaMBN_exµA ³  </a:t>
            </a:r>
            <a:r>
              <a:rPr lang="en-US" sz="1400">
                <a:latin typeface="Arial Unicode MS" pitchFamily="34" charset="-128"/>
              </a:rPr>
              <a:t>2kg</a:t>
            </a:r>
            <a:r>
              <a:rPr lang="en-US">
                <a:latin typeface="Limon S1" pitchFamily="2" charset="0"/>
              </a:rPr>
              <a:t>      eRKOgpSM ³  </a:t>
            </a:r>
            <a:r>
              <a:rPr lang="en-US" sz="1400">
                <a:latin typeface="Arial Unicode MS" pitchFamily="34" charset="-128"/>
              </a:rPr>
              <a:t>15kg</a:t>
            </a:r>
          </a:p>
          <a:p>
            <a:pPr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QñÜlBlkmµeRbIR)as;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kmµkr ³ sMrab;BRgabdI erIsecj b¤bMEbkfµFMrbs;RKYsRkhm karbegáIy ³ b¤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nak;sMrab; </a:t>
            </a:r>
            <a:r>
              <a:rPr lang="en-US" sz="1400">
                <a:latin typeface="Arial Unicode MS" pitchFamily="34" charset="-128"/>
              </a:rPr>
              <a:t>10</a:t>
            </a:r>
            <a:r>
              <a:rPr lang="en-US">
                <a:latin typeface="Limon S1" pitchFamily="2" charset="0"/>
              </a:rPr>
              <a:t>éf¶ eday 8ema:gmYyéf¶ ³ b¤esµInwg </a:t>
            </a:r>
            <a:r>
              <a:rPr lang="en-US" sz="1400" b="1">
                <a:latin typeface="Arial Unicode MS" pitchFamily="34" charset="-128"/>
              </a:rPr>
              <a:t>50</a:t>
            </a:r>
            <a:r>
              <a:rPr lang="en-US" b="1">
                <a:latin typeface="Limon S1" pitchFamily="2" charset="0"/>
              </a:rPr>
              <a:t>éf¶ .</a:t>
            </a:r>
          </a:p>
          <a:p>
            <a:pPr>
              <a:lnSpc>
                <a:spcPct val="60000"/>
              </a:lnSpc>
            </a:pPr>
            <a:r>
              <a:rPr lang="en-US" b="1">
                <a:latin typeface="Limon S1" pitchFamily="2" charset="0"/>
              </a:rPr>
              <a:t>dwkCBa¢Ún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m:UtUrWm:k ³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ray	eRbgsaMg ³ </a:t>
            </a:r>
            <a:r>
              <a:rPr lang="en-US" sz="1400">
                <a:latin typeface="Arial Unicode MS" pitchFamily="34" charset="-128"/>
              </a:rPr>
              <a:t>30</a:t>
            </a:r>
            <a:r>
              <a:rPr lang="en-US">
                <a:latin typeface="Limon S1" pitchFamily="2" charset="0"/>
              </a:rPr>
              <a:t>lIRt</a:t>
            </a:r>
            <a:endParaRPr lang="en-US" u="sng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cMNaM ³</a:t>
            </a:r>
            <a:r>
              <a:rPr lang="en-US">
                <a:latin typeface="Limon S1" pitchFamily="2" charset="0"/>
              </a:rPr>
              <a:t> kaksMNl;RtUvykecj nigeGayGñkPUmiykeTAdut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F8567-0D01-4465-9750-0CB96DE9827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8575" y="938213"/>
            <a:ext cx="9144000" cy="5888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solidFill>
                  <a:srgbClr val="002060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u="sng">
                <a:latin typeface="Limon S1" pitchFamily="2" charset="0"/>
              </a:rPr>
              <a:t>karbgðajBIehdæarcnasm&lt;½n ³</a:t>
            </a:r>
            <a:endParaRPr lang="en-US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eyIgykCa]TahrN_Cak;EsþgkrNIEfTaMb:ulEDrTaMg </a:t>
            </a:r>
            <a:r>
              <a:rPr lang="en-US" sz="1400">
                <a:latin typeface="Arial Unicode MS" pitchFamily="34" charset="-128"/>
              </a:rPr>
              <a:t>6</a:t>
            </a:r>
            <a:r>
              <a:rPr lang="en-US">
                <a:latin typeface="Limon S1" pitchFamily="2" charset="0"/>
              </a:rPr>
              <a:t> enAéRBnb;RkugRBHsIhnu 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TMnb; nigsMNg;karBar TwkéRbsagsg;elIdI ¬éRBekagkag¦ mansmasPaBdI\dæsgát;ENnmanCatiTwkya:gxøaMgdl; </a:t>
            </a:r>
            <a:r>
              <a:rPr lang="en-US" sz="1400">
                <a:latin typeface="Arial Unicode MS" pitchFamily="34" charset="-128"/>
              </a:rPr>
              <a:t>60%</a:t>
            </a:r>
            <a:r>
              <a:rPr lang="en-US">
                <a:latin typeface="Limon S1" pitchFamily="2" charset="0"/>
              </a:rPr>
              <a:t> Twknig mankMras;dl; </a:t>
            </a:r>
            <a:r>
              <a:rPr lang="en-US" sz="1400">
                <a:latin typeface="Arial Unicode MS" pitchFamily="34" charset="-128"/>
              </a:rPr>
              <a:t>26m</a:t>
            </a:r>
            <a:r>
              <a:rPr lang="en-US">
                <a:latin typeface="Limon S1" pitchFamily="2" charset="0"/>
              </a:rPr>
              <a:t> enAb:ulEDr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.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edIm,IsßabnaTMnb;TaMgenHeK)aneRbIR)as;dIenAnwgkEnøgdi,teKRbfuyya:gxøaMgedaydak;eRKOgcRkelIdIEdlTn;xøaMg. karelIdIbMeBjTMnb;sMerc)anedayeGsáavaT½rdak;elIsaLag.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kMlaMgRTkarsgát; nigkMlaMgkat;rbs;RsTab;dIxageRkamexSayNas;. edIm,IlTPaBRTRTg;rbs;dIrgnigkMlaMgkat;manesßrPa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B eyIgRtUvkMnt;[kMBs;rvagxñgTMnb;CamYy)atRbLayminRtUvFMCag 2&gt;20 Em:RteLWy.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eRKOgcRkF¶n;hammineGayeRbIelITMnb;. GnuBaØat </a:t>
            </a:r>
            <a:r>
              <a:rPr lang="en-US" sz="1200"/>
              <a:t>Niveuleuse</a:t>
            </a:r>
            <a:r>
              <a:rPr lang="en-US">
                <a:latin typeface="Limon S1" pitchFamily="2" charset="0"/>
              </a:rPr>
              <a:t> RsalEtb:ueNþaH </a:t>
            </a:r>
            <a:r>
              <a:rPr lang="en-US" sz="1200"/>
              <a:t>Bull</a:t>
            </a:r>
            <a:r>
              <a:rPr lang="en-US">
                <a:latin typeface="Limon S1" pitchFamily="2" charset="0"/>
              </a:rPr>
              <a:t> </a:t>
            </a:r>
            <a:r>
              <a:rPr lang="en-US" sz="1400">
                <a:latin typeface="Arial Unicode MS" pitchFamily="34" charset="-128"/>
              </a:rPr>
              <a:t>D2</a:t>
            </a:r>
            <a:r>
              <a:rPr lang="en-US">
                <a:latin typeface="Limon S1" pitchFamily="2" charset="0"/>
              </a:rPr>
              <a:t> b¤ </a:t>
            </a:r>
            <a:r>
              <a:rPr lang="en-US" sz="1400">
                <a:latin typeface="Arial Unicode MS" pitchFamily="34" charset="-128"/>
              </a:rPr>
              <a:t>D3</a:t>
            </a:r>
            <a:r>
              <a:rPr lang="en-US">
                <a:latin typeface="Limon S1" pitchFamily="2" charset="0"/>
              </a:rPr>
              <a:t> rU:LÚ </a:t>
            </a:r>
            <a:r>
              <a:rPr lang="en-US" sz="1400">
                <a:latin typeface="Arial Unicode MS" pitchFamily="34" charset="-128"/>
              </a:rPr>
              <a:t>5 </a:t>
            </a:r>
            <a:r>
              <a:rPr lang="en-US">
                <a:latin typeface="Limon S1" pitchFamily="2" charset="0"/>
              </a:rPr>
              <a:t>etan kamIj:úg </a:t>
            </a:r>
            <a:r>
              <a:rPr lang="en-US" sz="1400">
                <a:latin typeface="Arial Unicode MS" pitchFamily="34" charset="-128"/>
              </a:rPr>
              <a:t>2m3</a:t>
            </a:r>
            <a:r>
              <a:rPr lang="en-US">
                <a:latin typeface="Limon S1" pitchFamily="2" charset="0"/>
              </a:rPr>
              <a:t> ebIcaM)ac;eGsáavaT½rRtUvdak;elIsaLag.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eCIgTMnb;RtUvkarBaredayr)aMgeQIGMBIsµac;manRbEvg </a:t>
            </a:r>
            <a:r>
              <a:rPr lang="en-US" sz="1400">
                <a:latin typeface="Arial Unicode MS" pitchFamily="34" charset="-128"/>
              </a:rPr>
              <a:t>56 km</a:t>
            </a:r>
            <a:r>
              <a:rPr lang="en-US">
                <a:latin typeface="Limon S1" pitchFamily="2" charset="0"/>
              </a:rPr>
              <a:t>.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RbLayRKbedayxSac;enACitEb:kpøÚvCatielx4 nigmanRbEvgRbmaN </a:t>
            </a:r>
            <a:r>
              <a:rPr lang="en-US" sz="1400">
                <a:latin typeface="Arial Unicode MS" pitchFamily="34" charset="-128"/>
              </a:rPr>
              <a:t>500 m</a:t>
            </a:r>
            <a:r>
              <a:rPr lang="en-US">
                <a:latin typeface="Limon S1" pitchFamily="2" charset="0"/>
              </a:rPr>
              <a:t> eCIgPñMvalrijpÞúyeTAvij edayehtudImansrIragÁeRcInrukçCatism,ÚN’ nigCa]bsKÁya:gelOnkarqøgkat;d¾lM)akelITMnb;.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TMnb;RsutcuHRbmaN </a:t>
            </a:r>
            <a:r>
              <a:rPr lang="en-US" sz="1400">
                <a:latin typeface="Arial Unicode MS" pitchFamily="34" charset="-128"/>
              </a:rPr>
              <a:t>5cm</a:t>
            </a:r>
            <a:r>
              <a:rPr lang="en-US">
                <a:latin typeface="Limon S1" pitchFamily="2" charset="0"/>
              </a:rPr>
              <a:t> kñúgmYyqñaMeday)atuPUtBRgwgRsTab;dIxageRkamcMENk sMNg;)atuPUt enH ticCag)a:nsµanrvag </a:t>
            </a:r>
            <a:r>
              <a:rPr lang="en-US" sz="1400">
                <a:latin typeface="Arial Unicode MS" pitchFamily="34" charset="-128"/>
              </a:rPr>
              <a:t>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2cm</a:t>
            </a:r>
            <a:r>
              <a:rPr lang="en-US">
                <a:latin typeface="Limon S1" pitchFamily="2" charset="0"/>
              </a:rPr>
              <a:t> kñúgmYyqñaM. rbs;enaHGaRs½yelIkarsagsg;GENþtdl; </a:t>
            </a:r>
            <a:r>
              <a:rPr lang="en-US" sz="1400">
                <a:latin typeface="Arial Unicode MS" pitchFamily="34" charset="-128"/>
              </a:rPr>
              <a:t>1600</a:t>
            </a:r>
            <a:r>
              <a:rPr lang="en-US">
                <a:latin typeface="Limon S1" pitchFamily="2" charset="0"/>
              </a:rPr>
              <a:t> begÁalsµac;manviCÄmaRt </a:t>
            </a:r>
            <a:r>
              <a:rPr lang="en-US" sz="1400">
                <a:latin typeface="Arial Unicode MS" pitchFamily="34" charset="-128"/>
              </a:rPr>
              <a:t>20cm</a:t>
            </a:r>
            <a:r>
              <a:rPr lang="en-US">
                <a:latin typeface="Limon S1" pitchFamily="2" charset="0"/>
              </a:rPr>
              <a:t> nigRbEvg </a:t>
            </a:r>
            <a:r>
              <a:rPr lang="en-US" sz="1400">
                <a:latin typeface="Arial Unicode MS" pitchFamily="34" charset="-128"/>
              </a:rPr>
              <a:t>5m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edIm,IeGayTUkqøgkat;Eb:kxagb:ulEDreTAEb:kxagsmuRT nigbRBa©asvijedayeRbICeNþIrsMrab;TUk vadak;edayeRbIsñwgdUcKña.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endParaRPr lang="fr-FR" sz="800">
              <a:solidFill>
                <a:srgbClr val="00206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68538" y="-17145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300788" y="0"/>
            <a:ext cx="957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mon S1" pitchFamily="2" charset="0"/>
              </a:rPr>
              <a:t>karEfTaM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124075" y="0"/>
            <a:ext cx="4932363" cy="1909763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b="1">
                <a:latin typeface="Limon S1" pitchFamily="2" charset="0"/>
              </a:rPr>
              <a:t>kargarenHCaBiessman ³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pøas; nigbBa¢ÚlvijeKalKILÚEm:Rt)ak; pøas;TIkEnøg b¤ bMpøaj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pøas; nigbBa¢ÚlvijeKaleTVhiktUEm:Rt)ak; pøas;TIkEnøg b¤ bMpøaj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CYsCuleKalEdlxUcedaybBa¢Úl)ayGsIum:g;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fñaMbMpøajpSit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sresrGkSreLIgvijedayfñaMBN_exµA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bBa©úHeKalkñúgdI</a:t>
            </a:r>
            <a:endParaRPr lang="fr-FR">
              <a:latin typeface="Limon S1" pitchFamily="2" charset="0"/>
            </a:endParaRPr>
          </a:p>
        </p:txBody>
      </p:sp>
      <p:pic>
        <p:nvPicPr>
          <p:cNvPr id="33795" name="Picture 2" descr="Scan0217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071813" y="1957388"/>
            <a:ext cx="3000375" cy="492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2103438"/>
            <a:ext cx="5048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563938" y="2060575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Limon S1" pitchFamily="2" charset="0"/>
              </a:rPr>
              <a:t>cak;esar</a:t>
            </a:r>
            <a:r>
              <a:rPr lang="en-US" sz="1800"/>
              <a:t> 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256088" y="2378075"/>
            <a:ext cx="574675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211638" y="2060575"/>
            <a:ext cx="1331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Limon S1" pitchFamily="2" charset="0"/>
              </a:rPr>
              <a:t>viCÄmaRt </a:t>
            </a:r>
            <a:r>
              <a:rPr lang="en-US" sz="1200">
                <a:latin typeface="Arial Unicode MS" pitchFamily="34" charset="-128"/>
              </a:rPr>
              <a:t>160mm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9" grpId="0" animBg="1"/>
      <p:bldP spid="33800" grpId="0"/>
      <p:bldP spid="33801" grpId="0" animBg="1"/>
      <p:bldP spid="338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188913"/>
            <a:ext cx="9144000" cy="6526212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Limon S1" pitchFamily="2" charset="0"/>
              </a:rPr>
              <a:t>slakb½Rtkargar</a:t>
            </a:r>
            <a:endParaRPr lang="en-US" b="1">
              <a:latin typeface="Limon S1" pitchFamily="2" charset="0"/>
            </a:endParaRPr>
          </a:p>
          <a:p>
            <a:r>
              <a:rPr lang="en-US" b="1" u="sng">
                <a:latin typeface="Limon S1" pitchFamily="2" charset="0"/>
              </a:rPr>
              <a:t>EfTaMeKal Topo TMnb;emb:ulEDr</a:t>
            </a:r>
            <a:r>
              <a:rPr lang="en-US" sz="1600" b="1" u="sng">
                <a:latin typeface="Arial Unicode MS" pitchFamily="34" charset="-128"/>
              </a:rPr>
              <a:t>1</a:t>
            </a:r>
            <a:endParaRPr lang="en-US" sz="1600" b="1">
              <a:latin typeface="Arial Unicode MS" pitchFamily="34" charset="-128"/>
            </a:endParaRPr>
          </a:p>
          <a:p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26............................</a:t>
            </a:r>
            <a:r>
              <a:rPr lang="en-US">
                <a:latin typeface="Limon S1" pitchFamily="2" charset="0"/>
              </a:rPr>
              <a:t>kalbriec©T ³ </a:t>
            </a:r>
            <a:r>
              <a:rPr lang="en-US" sz="1400">
                <a:latin typeface="Arial Unicode MS" pitchFamily="34" charset="-128"/>
              </a:rPr>
              <a:t>17</a:t>
            </a:r>
            <a:r>
              <a:rPr lang="en-US">
                <a:latin typeface="Limon S1" pitchFamily="2" charset="0"/>
              </a:rPr>
              <a:t> mkra </a:t>
            </a:r>
            <a:r>
              <a:rPr lang="en-US" sz="1400">
                <a:latin typeface="Arial Unicode MS" pitchFamily="34" charset="-128"/>
              </a:rPr>
              <a:t>2007</a:t>
            </a:r>
          </a:p>
          <a:p>
            <a:r>
              <a:rPr lang="en-US">
                <a:latin typeface="Limon S1" pitchFamily="2" charset="0"/>
              </a:rPr>
              <a:t>TMnb;elx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r>
              <a:rPr lang="en-US">
                <a:latin typeface="Limon S1" pitchFamily="2" charset="0"/>
              </a:rPr>
              <a:t>sßanPaB ³ TMnb;enHecjBIpøÚvCatielx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CacMnucedaImTMnb;GUrcMNarBI </a:t>
            </a:r>
            <a:r>
              <a:rPr lang="en-US" sz="1400">
                <a:latin typeface="Arial Unicode MS" pitchFamily="34" charset="-128"/>
              </a:rPr>
              <a:t>pk 0+000</a:t>
            </a:r>
            <a:r>
              <a:rPr lang="en-US">
                <a:latin typeface="Limon S1" pitchFamily="2" charset="0"/>
              </a:rPr>
              <a:t> bBa©ab;RtwmeCIgPñMRsIcam </a:t>
            </a:r>
            <a:r>
              <a:rPr lang="en-US" sz="1400">
                <a:latin typeface="Arial Unicode MS" pitchFamily="34" charset="-128"/>
              </a:rPr>
              <a:t>pk 11+270</a:t>
            </a:r>
          </a:p>
          <a:p>
            <a:r>
              <a:rPr lang="en-US">
                <a:latin typeface="Limon S1" pitchFamily="2" charset="0"/>
              </a:rPr>
              <a:t>tMbn; ³ tambeNþayTaMgGs;</a:t>
            </a:r>
          </a:p>
          <a:p>
            <a:r>
              <a:rPr lang="en-US">
                <a:latin typeface="Limon S1" pitchFamily="2" charset="0"/>
              </a:rPr>
              <a:t>BI </a:t>
            </a:r>
            <a:r>
              <a:rPr lang="en-US" sz="1400">
                <a:latin typeface="Arial Unicode MS" pitchFamily="34" charset="-128"/>
              </a:rPr>
              <a:t>p.k. 0+000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p.k. 11+270</a:t>
            </a:r>
            <a:r>
              <a:rPr lang="en-US">
                <a:latin typeface="Limon S1" pitchFamily="2" charset="0"/>
              </a:rPr>
              <a:t> RbEvgKitCa </a:t>
            </a:r>
            <a:r>
              <a:rPr lang="en-US" sz="1400">
                <a:latin typeface="Arial Unicode MS" pitchFamily="34" charset="-128"/>
              </a:rPr>
              <a:t>m: 11.270</a:t>
            </a:r>
            <a:r>
              <a:rPr lang="fr-FR" sz="1400">
                <a:solidFill>
                  <a:srgbClr val="002060"/>
                </a:solidFill>
                <a:latin typeface="Arial Unicode MS" pitchFamily="34" charset="-128"/>
              </a:rPr>
              <a:t> </a:t>
            </a:r>
          </a:p>
          <a:p>
            <a:r>
              <a:rPr lang="en-US" b="1" u="sng">
                <a:latin typeface="Limon S1" pitchFamily="2" charset="0"/>
              </a:rPr>
              <a:t>cMNucénsßanPaB</a:t>
            </a:r>
            <a:endParaRPr lang="en-US" b="1">
              <a:latin typeface="Limon S1" pitchFamily="2" charset="0"/>
            </a:endParaRPr>
          </a:p>
          <a:p>
            <a:r>
              <a:rPr lang="en-US">
                <a:latin typeface="Limon S1" pitchFamily="2" charset="0"/>
              </a:rPr>
              <a:t>eq&lt;aHeTAsMNg;elx </a:t>
            </a:r>
            <a:r>
              <a:rPr lang="en-US" sz="1400">
                <a:latin typeface="Arial Unicode MS" pitchFamily="34" charset="-128"/>
              </a:rPr>
              <a:t>2 </a:t>
            </a:r>
            <a:r>
              <a:rPr lang="en-US">
                <a:latin typeface="Limon S1" pitchFamily="2" charset="0"/>
              </a:rPr>
              <a:t>            eq&lt;aHeTAsMNg;elx 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	      eq&lt;aHeTAsMNg;elx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pk4+000</a:t>
            </a:r>
          </a:p>
          <a:p>
            <a:r>
              <a:rPr lang="en-US">
                <a:latin typeface="Limon S1" pitchFamily="2" charset="0"/>
              </a:rPr>
              <a:t>cMnYnkmµkr ³ </a:t>
            </a:r>
            <a:r>
              <a:rPr lang="en-US" sz="1400">
                <a:latin typeface="Arial Unicode MS" pitchFamily="34" charset="-128"/>
              </a:rPr>
              <a:t>……………………………………..</a:t>
            </a:r>
            <a:r>
              <a:rPr lang="en-US" sz="1200" b="1">
                <a:latin typeface="Arial Unicode MS" pitchFamily="34" charset="-128"/>
              </a:rPr>
              <a:t>2</a:t>
            </a:r>
          </a:p>
          <a:p>
            <a:r>
              <a:rPr lang="en-US">
                <a:latin typeface="Limon S1" pitchFamily="2" charset="0"/>
              </a:rPr>
              <a:t>cMnYnéf¶eFVIkar    ³ </a:t>
            </a:r>
            <a:r>
              <a:rPr lang="en-US" sz="1400">
                <a:latin typeface="Arial Unicode MS" pitchFamily="34" charset="-128"/>
              </a:rPr>
              <a:t>……………………………………..</a:t>
            </a:r>
            <a:r>
              <a:rPr lang="en-US" sz="1400" b="1">
                <a:latin typeface="Arial Unicode MS" pitchFamily="34" charset="-128"/>
              </a:rPr>
              <a:t>3</a:t>
            </a:r>
            <a:r>
              <a:rPr lang="en-US" b="1">
                <a:latin typeface="Limon S1" pitchFamily="2" charset="0"/>
              </a:rPr>
              <a:t>éf¶</a:t>
            </a:r>
          </a:p>
          <a:p>
            <a:r>
              <a:rPr lang="en-US">
                <a:latin typeface="Limon S1" pitchFamily="2" charset="0"/>
              </a:rPr>
              <a:t>]bkrN_ ³ RcasEdk EdkGRgUs Rkdasxat Ck; fñaMBN_exµA épÞemX Twklay eRbglabxøaj;emesa</a:t>
            </a:r>
          </a:p>
          <a:p>
            <a:r>
              <a:rPr lang="en-US" b="1">
                <a:latin typeface="Limon S1" pitchFamily="2" charset="0"/>
              </a:rPr>
              <a:t>cMNaM ³</a:t>
            </a:r>
            <a:r>
              <a:rPr lang="en-US">
                <a:latin typeface="Limon S1" pitchFamily="2" charset="0"/>
              </a:rPr>
              <a:t> labfñaMya:gtic 2RsTab; edayTukeGays¶Üt </a:t>
            </a:r>
            <a:r>
              <a:rPr lang="en-US" sz="1400">
                <a:latin typeface="Arial Unicode MS" pitchFamily="34" charset="-128"/>
              </a:rPr>
              <a:t>24</a:t>
            </a:r>
            <a:r>
              <a:rPr lang="en-US">
                <a:latin typeface="Limon S1" pitchFamily="2" charset="0"/>
              </a:rPr>
              <a:t>ema:g rvagRsTab;nimYy²</a:t>
            </a:r>
          </a:p>
          <a:p>
            <a:r>
              <a:rPr lang="en-US">
                <a:latin typeface="Limon S1" pitchFamily="2" charset="0"/>
              </a:rPr>
              <a:t>eQµaHRbFankardæan</a:t>
            </a:r>
          </a:p>
          <a:p>
            <a:r>
              <a:rPr lang="en-US">
                <a:latin typeface="Limon S1" pitchFamily="2" charset="0"/>
              </a:rPr>
              <a:t>htßelxaRbFankardæan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4" name="Rectangle 1"/>
          <p:cNvSpPr>
            <a:spLocks noChangeArrowheads="1"/>
          </p:cNvSpPr>
          <p:nvPr/>
        </p:nvSpPr>
        <p:spPr bwMode="auto">
          <a:xfrm>
            <a:off x="0" y="-65088"/>
            <a:ext cx="73802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lnSpc>
                <a:spcPct val="70000"/>
              </a:lnSpc>
            </a:pPr>
            <a:r>
              <a:rPr lang="fr-FR" sz="2400" b="1">
                <a:latin typeface="Limon S1" pitchFamily="2" charset="0"/>
                <a:cs typeface="Times New Roman" pitchFamily="18" charset="0"/>
              </a:rPr>
              <a:t>sMNg</a:t>
            </a:r>
            <a:r>
              <a:rPr lang="fr-FR" b="1">
                <a:latin typeface="Limon S1" pitchFamily="2" charset="0"/>
                <a:cs typeface="Times New Roman" pitchFamily="18" charset="0"/>
              </a:rPr>
              <a:t>;</a:t>
            </a:r>
            <a:r>
              <a:rPr lang="fr-FR" sz="1400" b="1">
                <a:cs typeface="Times New Roman" pitchFamily="18" charset="0"/>
              </a:rPr>
              <a:t> </a:t>
            </a:r>
            <a:r>
              <a:rPr lang="fr-FR" sz="1200" b="1">
                <a:cs typeface="Times New Roman" pitchFamily="18" charset="0"/>
              </a:rPr>
              <a:t>:</a:t>
            </a:r>
          </a:p>
          <a:p>
            <a:pPr indent="457200" eaLnBrk="0" hangingPunct="0">
              <a:lnSpc>
                <a:spcPct val="70000"/>
              </a:lnSpc>
            </a:pPr>
            <a:r>
              <a:rPr lang="fr-FR" sz="2400">
                <a:latin typeface="Limon S1" pitchFamily="2" charset="0"/>
                <a:cs typeface="Times New Roman" pitchFamily="18" charset="0"/>
              </a:rPr>
              <a:t>karEfTaMehd</a:t>
            </a:r>
            <a:r>
              <a:rPr lang="en-US" sz="2400">
                <a:latin typeface="Limon S1" pitchFamily="2" charset="0"/>
                <a:cs typeface="Times New Roman" pitchFamily="18" charset="0"/>
              </a:rPr>
              <a:t>æarcnasm&lt;½neRkamkarTTYlxusRtUvrbs</a:t>
            </a:r>
            <a:r>
              <a:rPr lang="en-US">
                <a:latin typeface="Limon S1" pitchFamily="2" charset="0"/>
                <a:cs typeface="Times New Roman" pitchFamily="18" charset="0"/>
              </a:rPr>
              <a:t>;</a:t>
            </a:r>
            <a:r>
              <a:rPr lang="fr-FR" sz="1400">
                <a:cs typeface="Times New Roman" pitchFamily="18" charset="0"/>
              </a:rPr>
              <a:t> </a:t>
            </a:r>
            <a:r>
              <a:rPr lang="fr-FR" sz="1200">
                <a:cs typeface="Times New Roman" pitchFamily="18" charset="0"/>
              </a:rPr>
              <a:t>CUP (Communauté des Usagers des Polders)</a:t>
            </a:r>
            <a:r>
              <a:rPr lang="fr-FR" sz="1400">
                <a:cs typeface="Times New Roman" pitchFamily="18" charset="0"/>
              </a:rPr>
              <a:t> </a:t>
            </a:r>
            <a:r>
              <a:rPr lang="fr-FR">
                <a:latin typeface="Limon S1" pitchFamily="2" charset="0"/>
                <a:cs typeface="Times New Roman" pitchFamily="18" charset="0"/>
              </a:rPr>
              <a:t>KW</a:t>
            </a:r>
            <a:r>
              <a:rPr lang="fr-FR" sz="1200">
                <a:cs typeface="Times New Roman" pitchFamily="18" charset="0"/>
              </a:rPr>
              <a:t>:</a:t>
            </a:r>
          </a:p>
          <a:p>
            <a:pPr indent="457200" eaLnBrk="0" hangingPunct="0">
              <a:lnSpc>
                <a:spcPct val="70000"/>
              </a:lnSpc>
            </a:pPr>
            <a:r>
              <a:rPr lang="fr-FR" sz="2400" b="1" u="sng">
                <a:latin typeface="Limon S1" pitchFamily="2" charset="0"/>
                <a:cs typeface="Times New Roman" pitchFamily="18" charset="0"/>
              </a:rPr>
              <a:t>bu:lEDrTI 1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2767013"/>
            <a:ext cx="9144000" cy="413067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</a:pPr>
            <a:r>
              <a:rPr lang="en-US" sz="1600" b="1">
                <a:latin typeface="Arial Unicode MS" pitchFamily="34" charset="-128"/>
              </a:rPr>
              <a:t>1-</a:t>
            </a:r>
            <a:r>
              <a:rPr lang="en-US" b="1">
                <a:latin typeface="Limon S1" pitchFamily="2" charset="0"/>
              </a:rPr>
              <a:t>karEfTaMsMNg;</a:t>
            </a:r>
          </a:p>
          <a:p>
            <a:pPr marL="342900" indent="-342900">
              <a:lnSpc>
                <a:spcPct val="50000"/>
              </a:lnSpc>
            </a:pPr>
            <a:r>
              <a:rPr lang="en-US">
                <a:latin typeface="Limon S1" pitchFamily="2" charset="0"/>
              </a:rPr>
              <a:t>eKGacEjksMNg;enAéRBnb;Ca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Epñk ³</a:t>
            </a:r>
          </a:p>
          <a:p>
            <a:pPr marL="342900" indent="-342900">
              <a:lnSpc>
                <a:spcPct val="70000"/>
              </a:lnSpc>
            </a:pPr>
            <a:r>
              <a:rPr lang="en-US" sz="1400">
                <a:latin typeface="Arial Unicode MS" pitchFamily="34" charset="-128"/>
              </a:rPr>
              <a:t>b-1-1</a:t>
            </a:r>
            <a:r>
              <a:rPr lang="en-US">
                <a:latin typeface="Limon S1" pitchFamily="2" charset="0"/>
              </a:rPr>
              <a:t>	sMNg;TVarTwk</a:t>
            </a:r>
          </a:p>
          <a:p>
            <a:pPr marL="342900" indent="-342900">
              <a:lnSpc>
                <a:spcPct val="70000"/>
              </a:lnSpc>
            </a:pPr>
            <a:r>
              <a:rPr lang="en-US" sz="1400">
                <a:latin typeface="Arial Unicode MS" pitchFamily="34" charset="-128"/>
              </a:rPr>
              <a:t>b-1-2</a:t>
            </a:r>
            <a:r>
              <a:rPr lang="en-US">
                <a:latin typeface="Limon S1" pitchFamily="2" charset="0"/>
              </a:rPr>
              <a:t>	sMNg;lU</a:t>
            </a:r>
          </a:p>
          <a:p>
            <a:pPr marL="342900" indent="-342900">
              <a:lnSpc>
                <a:spcPct val="70000"/>
              </a:lnSpc>
            </a:pPr>
            <a:r>
              <a:rPr lang="en-US" sz="1400" b="1" u="sng">
                <a:latin typeface="Arial Unicode MS" pitchFamily="34" charset="-128"/>
              </a:rPr>
              <a:t>b-1-1</a:t>
            </a:r>
            <a:r>
              <a:rPr lang="en-US" b="1" u="sng">
                <a:latin typeface="Limon S1" pitchFamily="2" charset="0"/>
              </a:rPr>
              <a:t>	sMNg;TVarTwk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vaEjkecjCa 3Epñk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TVarTwk nigsnÞHkøaeb: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eRKOgbgÁúMebtug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fµerob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A-TVarTwk nigsnÞHkøaeb: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KWCaEpñksMxan;bMputrbs;sMNg; karEfTaMRtUveFVI 3qñaMmþg dUcrebobxageRkam ³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sMNg;b:ulEDr </a:t>
            </a:r>
            <a:r>
              <a:rPr lang="en-US" sz="1400">
                <a:latin typeface="Arial Unicode MS" pitchFamily="34" charset="-128"/>
              </a:rPr>
              <a:t>1, 3</a:t>
            </a:r>
            <a:r>
              <a:rPr lang="en-US">
                <a:latin typeface="Limon S1" pitchFamily="2" charset="0"/>
              </a:rPr>
              <a:t> nig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qñaMTI </a:t>
            </a:r>
            <a:r>
              <a:rPr lang="en-US" sz="1400">
                <a:latin typeface="Arial Unicode MS" pitchFamily="34" charset="-128"/>
              </a:rPr>
              <a:t>1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sMNg;b:ulEDr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qñaMTI </a:t>
            </a:r>
            <a:r>
              <a:rPr lang="en-US" sz="140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sMNg;b:ulEDr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 nig </a:t>
            </a:r>
            <a:r>
              <a:rPr lang="en-US" sz="1400">
                <a:latin typeface="Arial Unicode MS" pitchFamily="34" charset="-128"/>
              </a:rPr>
              <a:t>6</a:t>
            </a:r>
            <a:r>
              <a:rPr lang="en-US">
                <a:latin typeface="Limon S1" pitchFamily="2" charset="0"/>
              </a:rPr>
              <a:t> qñaMTI </a:t>
            </a:r>
            <a:r>
              <a:rPr lang="en-US" sz="1400">
                <a:latin typeface="Arial Unicode MS" pitchFamily="34" charset="-128"/>
              </a:rPr>
              <a:t>3 </a:t>
            </a:r>
            <a:endParaRPr lang="fr-FR" sz="1400">
              <a:latin typeface="Arial Unicode MS" pitchFamily="34" charset="-128"/>
            </a:endParaRPr>
          </a:p>
        </p:txBody>
      </p:sp>
      <p:graphicFrame>
        <p:nvGraphicFramePr>
          <p:cNvPr id="36904" name="Group 40"/>
          <p:cNvGraphicFramePr>
            <a:graphicFrameLocks noGrp="1"/>
          </p:cNvGraphicFramePr>
          <p:nvPr/>
        </p:nvGraphicFramePr>
        <p:xfrm>
          <a:off x="0" y="822325"/>
          <a:ext cx="9144000" cy="1865313"/>
        </p:xfrm>
        <a:graphic>
          <a:graphicData uri="http://schemas.openxmlformats.org/drawingml/2006/table">
            <a:tbl>
              <a:tblPr/>
              <a:tblGrid>
                <a:gridCol w="3643313"/>
                <a:gridCol w="1900237"/>
                <a:gridCol w="1701800"/>
                <a:gridCol w="189865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TMnb;bnÞab;bnSM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RbLay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TMnb;GUrcMNar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pk 4+700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TMnb;)araMg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3.820m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ray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19.820m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kEnøg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TMnb;em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pk 10+500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TMnb;em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pk 9+450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TMnb;em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pk 7+800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  <p:sp>
        <p:nvSpPr>
          <p:cNvPr id="36010" name="Text Box 170"/>
          <p:cNvSpPr txBox="1">
            <a:spLocks noChangeArrowheads="1"/>
          </p:cNvSpPr>
          <p:nvPr/>
        </p:nvSpPr>
        <p:spPr bwMode="auto">
          <a:xfrm>
            <a:off x="7315200" y="7508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Limon S1" pitchFamily="2" charset="0"/>
              </a:rPr>
              <a:t>CeNþIrTUkqøg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4" grpId="0" autoUpdateAnimBg="0"/>
      <p:bldP spid="4" grpId="0" animBg="1" autoUpdateAnimBg="0"/>
      <p:bldP spid="3601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Entretien ouvrage 2 polder 1 le 2 juin 2004 n°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44450"/>
            <a:ext cx="2943225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7" name="Picture 3" descr="Entretien ouvrage 2 polder 1 le 2 juin 2004 n°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44450"/>
            <a:ext cx="2943225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2205038"/>
            <a:ext cx="9144000" cy="459740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karEfTaMsnÞHkøaeb: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edaHecjRkcab;snÞHkøaeb:ePøAbgViledayEfTaMsnÞHTaMgmUlCamYyekALak;temøIgelI eCIgRTlMnaMRbePTsMNg; 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elIksnÞHkøaeb:dak;elIkMralebtugsMNg;edayeRbIRKIb.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edaHr:gecj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xat;snÞHkøaeb:rhUtdl;Edk CRmHsñamxøaj;cas; niglabfñaMsMrab;f&lt;k;mYyCan; ¬fñaMBN’smuRT¦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rYcehIyrebobeFVIdUcKñasMrab;snÞHbnÞab;eRkayTukeGays¶Üt)an </a:t>
            </a:r>
            <a:r>
              <a:rPr lang="en-US" sz="1200"/>
              <a:t>2</a:t>
            </a:r>
            <a:r>
              <a:rPr lang="en-US">
                <a:latin typeface="Limon S1" pitchFamily="2" charset="0"/>
              </a:rPr>
              <a:t>éf¶labRsTab;CasßaBr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dak;vijr:gfµI b¤cas;ebIvaenAl¥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nigtamlMdab;lMeday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dak;vijsnÞHkñúgcg¥Úrmux nigeRkaysMNg;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bUmTwkmankñúgsMNg;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sMGatxagkñúgsMNg;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xat; niglabeLIgvijGasn³snÞHkøaeb:énsMNg;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dak;vijsnÞHedayeRbIeCIgRT nigekALak;</a:t>
            </a:r>
          </a:p>
          <a:p>
            <a:pPr>
              <a:lnSpc>
                <a:spcPct val="70000"/>
              </a:lnSpc>
            </a:pPr>
            <a:endParaRPr lang="en-US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dak;xøaj;eKacanRKab;XøIedaysñb;)aj;xøaj;eKa</a:t>
            </a:r>
            <a:endParaRPr lang="fr-FR">
              <a:latin typeface="Limon S1" pitchFamily="2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0" y="5992813"/>
            <a:ext cx="42481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en-US">
                <a:latin typeface="Limon S1" pitchFamily="2" charset="0"/>
              </a:rPr>
              <a:t>BinitübBa¢ak;PaBRsbsnÞH nigkMNt;RbB½nføwgTaMgsgxag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8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an0218c"/>
          <p:cNvPicPr>
            <a:picLocks noChangeAspect="1" noChangeArrowheads="1"/>
          </p:cNvPicPr>
          <p:nvPr/>
        </p:nvPicPr>
        <p:blipFill>
          <a:blip r:embed="rId3" cstate="email">
            <a:lum contrast="-10000"/>
          </a:blip>
          <a:srcRect/>
          <a:stretch>
            <a:fillRect/>
          </a:stretch>
        </p:blipFill>
        <p:spPr bwMode="auto">
          <a:xfrm>
            <a:off x="642938" y="142875"/>
            <a:ext cx="2790825" cy="2876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1" name="Picture 1" descr="Scan0218b"/>
          <p:cNvPicPr>
            <a:picLocks noChangeAspect="1" noChangeArrowheads="1"/>
          </p:cNvPicPr>
          <p:nvPr/>
        </p:nvPicPr>
        <p:blipFill>
          <a:blip r:embed="rId4" cstate="email">
            <a:lum contrast="-10000"/>
          </a:blip>
          <a:srcRect/>
          <a:stretch>
            <a:fillRect/>
          </a:stretch>
        </p:blipFill>
        <p:spPr bwMode="auto">
          <a:xfrm>
            <a:off x="5429250" y="142875"/>
            <a:ext cx="3028950" cy="2019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-76200" y="1023938"/>
            <a:ext cx="321151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onstantia" pitchFamily="18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200400" y="484188"/>
            <a:ext cx="29733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onstantia" pitchFamily="18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Constantia" pitchFamily="18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535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pic>
        <p:nvPicPr>
          <p:cNvPr id="37896" name="Picture 7" descr="Scan0218a"/>
          <p:cNvPicPr>
            <a:picLocks noChangeAspect="1" noChangeArrowheads="1"/>
          </p:cNvPicPr>
          <p:nvPr/>
        </p:nvPicPr>
        <p:blipFill>
          <a:blip r:embed="rId5" cstate="email">
            <a:lum contrast="-10000"/>
          </a:blip>
          <a:srcRect/>
          <a:stretch>
            <a:fillRect/>
          </a:stretch>
        </p:blipFill>
        <p:spPr bwMode="auto">
          <a:xfrm>
            <a:off x="3714750" y="2357438"/>
            <a:ext cx="3181350" cy="4429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5292725" y="2128838"/>
            <a:ext cx="3295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1800">
                <a:solidFill>
                  <a:schemeClr val="bg1"/>
                </a:solidFill>
                <a:latin typeface="Limon S1" pitchFamily="2" charset="0"/>
              </a:rPr>
              <a:t>RbB½neyalykrbs;snÞHk</a:t>
            </a:r>
            <a:r>
              <a:rPr lang="en-US" sz="1800">
                <a:solidFill>
                  <a:schemeClr val="bg1"/>
                </a:solidFill>
                <a:latin typeface="Limon S1" pitchFamily="2" charset="0"/>
              </a:rPr>
              <a:t>øaeb:</a:t>
            </a: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571500" y="3000375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1800">
                <a:solidFill>
                  <a:schemeClr val="bg1"/>
                </a:solidFill>
                <a:latin typeface="Limon S1" pitchFamily="2" charset="0"/>
              </a:rPr>
              <a:t>Fñb; nigRTnab;snÞHk</a:t>
            </a:r>
            <a:r>
              <a:rPr lang="en-US" sz="1800">
                <a:solidFill>
                  <a:schemeClr val="bg1"/>
                </a:solidFill>
                <a:latin typeface="Limon S1" pitchFamily="2" charset="0"/>
              </a:rPr>
              <a:t>øaeb: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1928813" y="5429250"/>
            <a:ext cx="1714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1800">
                <a:solidFill>
                  <a:schemeClr val="bg1"/>
                </a:solidFill>
                <a:latin typeface="Limon S1" pitchFamily="2" charset="0"/>
              </a:rPr>
              <a:t>snÞHk</a:t>
            </a:r>
            <a:r>
              <a:rPr lang="en-US" sz="1800">
                <a:solidFill>
                  <a:schemeClr val="bg1"/>
                </a:solidFill>
                <a:latin typeface="Limon S1" pitchFamily="2" charset="0"/>
              </a:rPr>
              <a:t>øaeb:bITebIk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7" grpId="0"/>
      <p:bldP spid="37898" grpId="0"/>
      <p:bldP spid="378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-76200" y="457200"/>
            <a:ext cx="31257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onstantia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124200" y="457200"/>
            <a:ext cx="31257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onstantia" pitchFamily="18" charset="0"/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>
              <a:latin typeface="Constantia" pitchFamily="18" charset="0"/>
            </a:endParaRPr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0" y="2667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>
              <a:latin typeface="Constantia" pitchFamily="18" charset="0"/>
            </a:endParaRPr>
          </a:p>
        </p:txBody>
      </p:sp>
      <p:sp>
        <p:nvSpPr>
          <p:cNvPr id="39943" name="Rectangle 12"/>
          <p:cNvSpPr>
            <a:spLocks noChangeArrowheads="1"/>
          </p:cNvSpPr>
          <p:nvPr/>
        </p:nvSpPr>
        <p:spPr bwMode="auto">
          <a:xfrm>
            <a:off x="0" y="487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07950" y="14288"/>
            <a:ext cx="8972550" cy="686117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b="1">
                <a:latin typeface="Limon S1" pitchFamily="2" charset="0"/>
              </a:rPr>
              <a:t>karEfTaMTVar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dak;vijTVarkat;kedIm,ITajecjBIcg¥Úr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dak;cuHvijelITRmuGMBIeQIedaHecjkarP¢ab;;TVar nigvissMrab;elIk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edaymanekALak;P¢ab;\dæRkalcnÞl;RKIbcgTVarnigdak;elI\dæRkalsMrab;ebIkbredaHecjr:gxagmux nig xageRkay xat;TVarrhUtdl;Edk CRmHsñamxøaj;cas; niglabfñaMsMrab;f&lt;k;mYyCan; ¬fñaMBN’smuRT¦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rYcehIyrebobeFVIdUcKñasMrab;TVarbnÞab;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eRkayTukeGays¶Üt)an 2éf¶labRsTab;CasßaBr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xat;cg¥Úr niglabfñaMBN’smuRT 2RsTab;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dak;vij b¤dUrr:gmux nigeRkay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eFIVRbtibtþikardUcKñakaredaHTVarbRBa¢asecj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biTTVarTaMgRsug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edaHKMrbRKIbsMrab;elIkecj sþarebImanTwk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sMGat BinitücanRKab;XIø ebIcaM)ac;dUrecj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dak;xøaj;eKaRKIb nigvissMrab;elIk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dak;vijkarP¢ab;TVar nigvissMrab;elIk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dak;xøaj;vissMrab;elIk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labfñaMRKIb nigTRmRKIbeRkayBI)anekas nigCRmHsñamxaøj;cas;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kalebIeFVIRbtibtþikardUcKñaTVarnimYy²RbtibtþikarbBa©b; eKBinitüTVarbiT)anl¥nigsnÞHmanRtecokeKelIk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snÞHecjBIcg¥Úr eKerobTuk dak; nig eKGacebIkTVaredaysakl,g nigeFVIeGaydMeNIrkarsnÞHkøaeb:. bnÞab;mkeTAsMNg;bnÞab;.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44450"/>
            <a:ext cx="9144000" cy="668655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slakb½Rtkargar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EfTaMTVar nigsnÞHkøaeb:enAsMNg;b:ulEDr</a:t>
            </a:r>
            <a:r>
              <a:rPr lang="en-US" sz="1600" b="1" u="sng">
                <a:latin typeface="Arial Unicode MS" pitchFamily="34" charset="-128"/>
              </a:rPr>
              <a:t>1</a:t>
            </a:r>
            <a:endParaRPr lang="en-US" sz="1600" b="1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40…………………………………………….</a:t>
            </a:r>
            <a:r>
              <a:rPr lang="en-US">
                <a:latin typeface="Limon S1" pitchFamily="2" charset="0"/>
              </a:rPr>
              <a:t>kalbriec©T ³ </a:t>
            </a:r>
            <a:r>
              <a:rPr lang="en-US" sz="1400">
                <a:latin typeface="Arial Unicode MS" pitchFamily="34" charset="-128"/>
              </a:rPr>
              <a:t>15</a:t>
            </a:r>
            <a:r>
              <a:rPr lang="en-US">
                <a:latin typeface="Limon S1" pitchFamily="2" charset="0"/>
              </a:rPr>
              <a:t> mkra </a:t>
            </a:r>
            <a:r>
              <a:rPr lang="en-US" sz="1400">
                <a:latin typeface="Arial Unicode MS" pitchFamily="34" charset="-128"/>
              </a:rPr>
              <a:t>2006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TMnb;elx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sßanPaB ³ sMNg;elx2 manTVar3 nigmansnÞHkøaeb:3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tMbn; ³ TIbBa©b;TMnb;enAeCIgPñMRsIcam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BI</a:t>
            </a:r>
            <a:r>
              <a:rPr lang="en-US" sz="1800"/>
              <a:t> </a:t>
            </a:r>
            <a:r>
              <a:rPr lang="en-US" sz="1400"/>
              <a:t>p.k. 10+500</a:t>
            </a:r>
            <a:r>
              <a:rPr lang="fr-FR" sz="140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kargar)anbMeBj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edaHTVar nigsnÞHkøaeb: dak;vijr)aMgbeNþaHGasnñ ³ rhUtdl;kMrt </a:t>
            </a:r>
            <a:r>
              <a:rPr lang="en-US" sz="1400">
                <a:latin typeface="Arial Unicode MS" pitchFamily="34" charset="-128"/>
              </a:rPr>
              <a:t>………………7,50m</a:t>
            </a:r>
            <a:r>
              <a:rPr lang="en-US">
                <a:latin typeface="Limon S1" pitchFamily="2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xat;TVarTaMgGs; </a:t>
            </a:r>
            <a:r>
              <a:rPr lang="en-US" b="1">
                <a:latin typeface="Limon S1" pitchFamily="2" charset="0"/>
              </a:rPr>
              <a:t>³ </a:t>
            </a:r>
            <a:r>
              <a:rPr lang="en-US" sz="1400" b="1">
                <a:latin typeface="Arial Unicode MS" pitchFamily="34" charset="-128"/>
              </a:rPr>
              <a:t>…………………………………………………………………………..</a:t>
            </a:r>
            <a:r>
              <a:rPr lang="en-US" b="1">
                <a:latin typeface="Limon S1" pitchFamily="2" charset="0"/>
              </a:rPr>
              <a:t>TVar </a:t>
            </a:r>
            <a:r>
              <a:rPr lang="en-US" sz="1400" b="1">
                <a:latin typeface="Arial Unicode MS" pitchFamily="34" charset="-128"/>
              </a:rPr>
              <a:t>3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xat;snÞHmanRtecokTaMgGs;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……………………………………………………………..</a:t>
            </a:r>
            <a:r>
              <a:rPr lang="en-US" b="1">
                <a:latin typeface="Limon S1" pitchFamily="2" charset="0"/>
              </a:rPr>
              <a:t>snÞH </a:t>
            </a:r>
            <a:r>
              <a:rPr lang="en-US" sz="1400" b="1">
                <a:latin typeface="Arial Unicode MS" pitchFamily="34" charset="-128"/>
              </a:rPr>
              <a:t>3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labfñaMTVar 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 nigsnÞH 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 ³ KWfa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……………………………………………………………..</a:t>
            </a:r>
            <a:r>
              <a:rPr lang="en-US" sz="1400" b="1">
                <a:latin typeface="Arial Unicode MS" pitchFamily="34" charset="-128"/>
              </a:rPr>
              <a:t>50kg</a:t>
            </a:r>
            <a:r>
              <a:rPr lang="en-US" b="1">
                <a:latin typeface="Limon S1" pitchFamily="2" charset="0"/>
              </a:rPr>
              <a:t>fñaMBN’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dUrr:gekAs‘Urbs;TVar ³ </a:t>
            </a:r>
            <a:r>
              <a:rPr lang="en-US" b="1">
                <a:latin typeface="Limon S1" pitchFamily="2" charset="0"/>
              </a:rPr>
              <a:t>dUrr:gekAs‘UsnÞHmux nigeRkay RBmTaMgxageRkam</a:t>
            </a:r>
            <a:r>
              <a:rPr lang="en-US">
                <a:latin typeface="Limon S1" pitchFamily="2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RbEvg </a:t>
            </a:r>
            <a:r>
              <a:rPr lang="en-US" sz="1400">
                <a:latin typeface="Arial Unicode MS" pitchFamily="34" charset="-128"/>
              </a:rPr>
              <a:t>9600mm</a:t>
            </a:r>
            <a:r>
              <a:rPr lang="en-US">
                <a:latin typeface="Limon S1" pitchFamily="2" charset="0"/>
              </a:rPr>
              <a:t> TVarnimYy²KWfa r:gRbmaN </a:t>
            </a:r>
            <a:r>
              <a:rPr lang="en-US" sz="1400" b="1">
                <a:latin typeface="Arial Unicode MS" pitchFamily="34" charset="-128"/>
              </a:rPr>
              <a:t>32m x 0,2</a:t>
            </a:r>
            <a:r>
              <a:rPr lang="en-US" b="1">
                <a:latin typeface="Limon S1" pitchFamily="2" charset="0"/>
              </a:rPr>
              <a:t> kMBs; </a:t>
            </a:r>
            <a:r>
              <a:rPr lang="en-US" sz="1400" b="1">
                <a:latin typeface="Arial Unicode MS" pitchFamily="34" charset="-128"/>
              </a:rPr>
              <a:t>1cm</a:t>
            </a:r>
            <a:r>
              <a:rPr lang="en-US" b="1">
                <a:latin typeface="Limon S1" pitchFamily="2" charset="0"/>
              </a:rPr>
              <a:t> TVarmYy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RbEvg </a:t>
            </a:r>
            <a:r>
              <a:rPr lang="en-US" sz="1400">
                <a:latin typeface="Arial Unicode MS" pitchFamily="34" charset="-128"/>
              </a:rPr>
              <a:t>4.200mm</a:t>
            </a:r>
            <a:r>
              <a:rPr lang="en-US">
                <a:latin typeface="Limon S1" pitchFamily="2" charset="0"/>
              </a:rPr>
              <a:t> snÞHTVarnimYy² KWfaRbmaN </a:t>
            </a:r>
            <a:r>
              <a:rPr lang="en-US" sz="1400" b="1">
                <a:latin typeface="Arial Unicode MS" pitchFamily="34" charset="-128"/>
              </a:rPr>
              <a:t>14m x0,11m</a:t>
            </a:r>
            <a:r>
              <a:rPr lang="en-US" b="1">
                <a:latin typeface="Limon S1" pitchFamily="2" charset="0"/>
              </a:rPr>
              <a:t> kMras; </a:t>
            </a:r>
            <a:r>
              <a:rPr lang="en-US" sz="1400" b="1">
                <a:latin typeface="Arial Unicode MS" pitchFamily="34" charset="-128"/>
              </a:rPr>
              <a:t>1cm</a:t>
            </a:r>
            <a:r>
              <a:rPr lang="en-US">
                <a:latin typeface="Limon S1" pitchFamily="2" charset="0"/>
              </a:rPr>
              <a:t> snÞHmYyb‘ULúg vis l&gt;&gt;&gt;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cMnYnkmµkrcaM)ac;cUlrYmkargarEfTaM ³ </a:t>
            </a:r>
            <a:r>
              <a:rPr lang="en-US" sz="1400">
                <a:latin typeface="Arial Unicode MS" pitchFamily="34" charset="-128"/>
              </a:rPr>
              <a:t>………………………………………………..</a:t>
            </a:r>
            <a:r>
              <a:rPr lang="en-US" sz="1400" b="1">
                <a:latin typeface="Arial Unicode MS" pitchFamily="34" charset="-128"/>
              </a:rPr>
              <a:t>6</a:t>
            </a:r>
            <a:r>
              <a:rPr lang="en-US" b="1">
                <a:latin typeface="Limon S1" pitchFamily="2" charset="0"/>
              </a:rPr>
              <a:t>nak;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cMnYnéf¶eFIVkar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…………………………………………………………………………….</a:t>
            </a:r>
            <a:r>
              <a:rPr lang="en-US" sz="1400" b="1">
                <a:latin typeface="Arial Unicode MS" pitchFamily="34" charset="-128"/>
              </a:rPr>
              <a:t>20</a:t>
            </a:r>
            <a:r>
              <a:rPr lang="en-US" b="1">
                <a:latin typeface="Limon S1" pitchFamily="2" charset="0"/>
              </a:rPr>
              <a:t>éf¶</a:t>
            </a:r>
            <a:r>
              <a:rPr lang="fr-FR" sz="1400" b="1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70000"/>
              </a:lnSpc>
            </a:pPr>
            <a:endParaRPr lang="fr-FR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endParaRPr lang="fr-FR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endParaRPr lang="en-US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cMNaM ³ eKGaceFVI </a:t>
            </a:r>
            <a:r>
              <a:rPr lang="en-US" sz="1400">
                <a:latin typeface="Arial Unicode MS" pitchFamily="34" charset="-128"/>
              </a:rPr>
              <a:t>12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13</a:t>
            </a:r>
            <a:r>
              <a:rPr lang="en-US">
                <a:latin typeface="Limon S1" pitchFamily="2" charset="0"/>
              </a:rPr>
              <a:t> sMNg;rdUvR)aMg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eQµaHRbFankardæan			htßelxaRbFankardæan</a:t>
            </a:r>
            <a:endParaRPr lang="fr-FR">
              <a:latin typeface="Limon S1" pitchFamily="2" charset="0"/>
            </a:endParaRP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0" y="5126038"/>
            <a:ext cx="91440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]bkrN_ ³ RbGb;esar jjÜr Edkdab; RcasEdk Rkdasxat; rNar fµsMelog poste a arc xÞHdutyk </a:t>
            </a:r>
          </a:p>
          <a:p>
            <a:pPr algn="just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cMhay bUmkMedA m:UtUrWm:k ekALak; ExSkab ExSBYr TMBk; Rcva:k; TRm snÞH ma:sIunsVanedaHvis degrippant xøaj;eKasuT xøaj;eKaRkhm eRbgxab;kñúgRbGb; l&gt;&gt;&gt;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4925" y="0"/>
            <a:ext cx="3959225" cy="489902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fµerob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vamantMbn;fµerob4kñúgmYysMNg;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FµerobTaMgenHpSMedayfµsMEb:tBI </a:t>
            </a:r>
            <a:r>
              <a:rPr lang="en-US" sz="1400">
                <a:latin typeface="Arial Unicode MS" pitchFamily="34" charset="-128"/>
              </a:rPr>
              <a:t>10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600">
                <a:latin typeface="Arial Unicode MS" pitchFamily="34" charset="-128"/>
              </a:rPr>
              <a:t>15cm</a:t>
            </a:r>
            <a:r>
              <a:rPr lang="en-US">
                <a:latin typeface="Limon S1" pitchFamily="2" charset="0"/>
              </a:rPr>
              <a:t> kMras;P¢ab;edaydak;elIRkNat;RkalelIdIelIk fµP¢ab;Kña eday)ayGsIum:g;smuRTRbePT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 manfµmYycMnYnCaR)akdpøasTIkEnøg b¤rebIk b¤elIkedayb¤seQI.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RtUveFVIkargarenHeBlTwksmuRtnaceRbobeFobxagkñúgb:ulEDr ExkumÖ³ b¤mina KWCaExl¥\tex©aH. RtUvedaHecjexOnmineBjlkçN³edayelIkfµecjebITaMgRsug eKedaHecjTaMgGs; nigBinitükareRcaH eRkamRkNat;Rkal ebIcaM)ac; mUrRkNat;Rkal nigeKelIeCIgeTrrYcehIyeKcat;EcgelIkexOneLIgvijnig bBa¢ÚlfµrlIgeday)ayG.</a:t>
            </a:r>
            <a:endParaRPr lang="fr-FR">
              <a:latin typeface="Limon S1" pitchFamily="2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75" y="841375"/>
            <a:ext cx="5072063" cy="3444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17488" y="5251450"/>
            <a:ext cx="8675687" cy="127317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kic©rbtibtþikarenHmankarlM)akticbMput nigmnusS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b¤ 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 nak;GaceFVIkargarenH. eKrMlwkenATIenH enAb:ulEDr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 nig </a:t>
            </a:r>
            <a:r>
              <a:rPr lang="en-US" sz="1400">
                <a:latin typeface="Arial Unicode MS" pitchFamily="34" charset="-128"/>
              </a:rPr>
              <a:t>6 </a:t>
            </a:r>
            <a:r>
              <a:rPr lang="en-US">
                <a:latin typeface="Limon S1" pitchFamily="2" charset="0"/>
              </a:rPr>
              <a:t>fµerobdak;elIbegÁaleQIGMBIsµac;edaybukbgðab;.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vadac;xatmineFVIdUceyIg)aneXIjedayRKan;Etdak;fµelIexOnedaypÞal;edIm,ITUTat;PaBRsutbNþal mkBIdIminENn.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57150"/>
            <a:ext cx="9144000" cy="630555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400" b="1">
                <a:latin typeface="Constantia" pitchFamily="18" charset="0"/>
              </a:rPr>
              <a:t> </a:t>
            </a:r>
            <a:r>
              <a:rPr lang="en-US" b="1" u="sng">
                <a:latin typeface="Limon S1" pitchFamily="2" charset="0"/>
              </a:rPr>
              <a:t>slakb½Rtkargar</a:t>
            </a: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EfTaMexOnfµerobsMNg;b:ulEDr</a:t>
            </a:r>
            <a:r>
              <a:rPr lang="en-US" sz="1600" b="1" u="sng">
                <a:latin typeface="Arial Unicode MS" pitchFamily="34" charset="-128"/>
              </a:rPr>
              <a:t>1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41</a:t>
            </a:r>
            <a:r>
              <a:rPr lang="en-US">
                <a:latin typeface="Limon S1" pitchFamily="2" charset="0"/>
              </a:rPr>
              <a:t> kalbriec©T ³ </a:t>
            </a:r>
            <a:r>
              <a:rPr lang="en-US" sz="1400">
                <a:latin typeface="Arial Unicode MS" pitchFamily="34" charset="-128"/>
              </a:rPr>
              <a:t>15</a:t>
            </a:r>
            <a:r>
              <a:rPr lang="en-US">
                <a:latin typeface="Limon S1" pitchFamily="2" charset="0"/>
              </a:rPr>
              <a:t> viciäka </a:t>
            </a:r>
            <a:r>
              <a:rPr lang="en-US" sz="1400">
                <a:latin typeface="Arial Unicode MS" pitchFamily="34" charset="-128"/>
              </a:rPr>
              <a:t>2006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TMnb;elx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sßanPaB ³ sMNg;elx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manTVar 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 nigsnÞH </a:t>
            </a:r>
            <a:r>
              <a:rPr lang="en-US" sz="1400">
                <a:latin typeface="Arial Unicode MS" pitchFamily="34" charset="-128"/>
              </a:rPr>
              <a:t>3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tMbn; ³ TIbBa©b;TMnb;enAeCIgPñMRsIcam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BI </a:t>
            </a:r>
            <a:r>
              <a:rPr lang="en-US" sz="1400">
                <a:latin typeface="Arial Unicode MS" pitchFamily="34" charset="-128"/>
              </a:rPr>
              <a:t>p.k. 10+500</a:t>
            </a:r>
            <a:r>
              <a:rPr lang="fr-FR">
                <a:solidFill>
                  <a:srgbClr val="002060"/>
                </a:solidFill>
              </a:rPr>
              <a:t> 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 b="1" u="sng">
                <a:latin typeface="Limon S1" pitchFamily="2" charset="0"/>
              </a:rPr>
              <a:t>kargar)anbMeBj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erIfµerobmineBjlkçN³ecj ebITaMgRsugedaHTaMgGs;ecj nigmUrRkNat;rkalerobvij enAkEnøgsMPar³ s¶ÜtnigENnl¥rabesµI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larmUrRkNat;Rkal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erobfµ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P¢ab;eday)ayG RbePT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 ¬smuRT¦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xat;rMlIgr:g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cMnYnkmµkrcitþcaM)ac;cUlrYmkargarEfTaM ³ </a:t>
            </a:r>
            <a:r>
              <a:rPr lang="en-US" sz="1400">
                <a:latin typeface="Arial Unicode MS" pitchFamily="34" charset="-128"/>
              </a:rPr>
              <a:t>………………………………</a:t>
            </a:r>
            <a:r>
              <a:rPr lang="en-US" sz="1400" b="1">
                <a:latin typeface="Arial Unicode MS" pitchFamily="34" charset="-128"/>
              </a:rPr>
              <a:t>3</a:t>
            </a:r>
            <a:r>
              <a:rPr lang="en-US" b="1">
                <a:latin typeface="Limon S1" pitchFamily="2" charset="0"/>
              </a:rPr>
              <a:t>nak;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cMnYnéf¶eFIVkar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…………………………………………………………...</a:t>
            </a:r>
            <a:r>
              <a:rPr lang="en-US" sz="1400" b="1">
                <a:latin typeface="Arial Unicode MS" pitchFamily="34" charset="-128"/>
              </a:rPr>
              <a:t>10</a:t>
            </a:r>
            <a:r>
              <a:rPr lang="en-US" b="1">
                <a:latin typeface="Limon S1" pitchFamily="2" charset="0"/>
              </a:rPr>
              <a:t>éf¶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]bkrN_ ³ jjÜr Edkdab; eCIgdMrI søaRBa)ayG Eb:l cbRtesH barre a mine faMgeRsac l&gt;&gt;&gt;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cMNaM ³ eKGaceFVI </a:t>
            </a:r>
            <a:r>
              <a:rPr lang="en-US" sz="1400">
                <a:latin typeface="Arial Unicode MS" pitchFamily="34" charset="-128"/>
              </a:rPr>
              <a:t>12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13</a:t>
            </a:r>
            <a:r>
              <a:rPr lang="en-US">
                <a:latin typeface="Limon S1" pitchFamily="2" charset="0"/>
              </a:rPr>
              <a:t> sMNg;rdUvR)aMg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eQµaHRbFankardæan	 elak hmsMNag		</a:t>
            </a: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htßelxaRbFankardæan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15875"/>
            <a:ext cx="9144000" cy="139858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b="1" u="sng">
                <a:latin typeface="Limon S1" pitchFamily="2" charset="0"/>
              </a:rPr>
              <a:t>karkarBarEpñkxagmuxEpñkxageRkayrbs;sMNg;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begÁalepþkCaeRcInRtUvlYcelIviFankarN_karBarEdlXat;TUkcUlctCab;nwgTVar b¤snÞHkøaeb: rbs;sMNg; b¤Cab;niwgfµerob bgáGnþrayeBlb:³TgÁic.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KWCaeQIGMBIsµac;manvCÄmaRtBI </a:t>
            </a:r>
            <a:r>
              <a:rPr lang="en-US" sz="1400">
                <a:latin typeface="Arial Unicode MS" pitchFamily="34" charset="-128"/>
              </a:rPr>
              <a:t>6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8cm</a:t>
            </a:r>
            <a:r>
              <a:rPr lang="en-US">
                <a:latin typeface="Limon S1" pitchFamily="2" charset="0"/>
              </a:rPr>
              <a:t> e)aHEdkeKalelIbegÁalFMbBaÄrGMBIsµac; vaman2 CYr GaRs½ytamkMritTwk EdlTUkminGacqøg)an.</a:t>
            </a:r>
            <a:endParaRPr lang="fr-FR">
              <a:latin typeface="Limon S1" pitchFamily="2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1412875"/>
            <a:ext cx="9144000" cy="544830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  <a:r>
              <a:rPr lang="en-US" b="1" u="sng">
                <a:latin typeface="Limon S1" pitchFamily="2" charset="0"/>
              </a:rPr>
              <a:t>slakb½Rtkargar</a:t>
            </a:r>
          </a:p>
          <a:p>
            <a:pPr>
              <a:lnSpc>
                <a:spcPct val="60000"/>
              </a:lnSpc>
            </a:pPr>
            <a:endParaRPr lang="en-US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42………………………….. </a:t>
            </a:r>
            <a:r>
              <a:rPr lang="en-US">
                <a:latin typeface="Limon S1" pitchFamily="2" charset="0"/>
              </a:rPr>
              <a:t>kalbriec©T ³ </a:t>
            </a:r>
            <a:r>
              <a:rPr lang="en-US" sz="1400">
                <a:latin typeface="Arial Unicode MS" pitchFamily="34" charset="-128"/>
              </a:rPr>
              <a:t>15</a:t>
            </a:r>
            <a:r>
              <a:rPr lang="en-US">
                <a:latin typeface="Limon S1" pitchFamily="2" charset="0"/>
              </a:rPr>
              <a:t> viciäka </a:t>
            </a:r>
            <a:r>
              <a:rPr lang="en-US" sz="1400">
                <a:latin typeface="Arial Unicode MS" pitchFamily="34" charset="-128"/>
              </a:rPr>
              <a:t>2006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TMnb;elx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sßanPaB ³ sMNg;elx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manTVar 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 nigman 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snÞHmanRtecok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tMbn; ³ TIbBa©b;TMnb;enAeCIgPñMRsIcam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BI</a:t>
            </a:r>
            <a:r>
              <a:rPr lang="en-US" sz="1800"/>
              <a:t> </a:t>
            </a:r>
            <a:r>
              <a:rPr lang="en-US" sz="1400"/>
              <a:t>p.k. 10+500</a:t>
            </a:r>
            <a:r>
              <a:rPr lang="fr-FR" sz="1800">
                <a:solidFill>
                  <a:srgbClr val="002060"/>
                </a:solidFill>
              </a:rPr>
              <a:t> 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kargar)anbMeBj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dak;vijeQIepþkrebIkEdkeKal b¤dkecj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dwkCBa¢Úndl;kEnøg eQIfµIedaybþÚreQIEdl)at;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dak;begÁaleLIgvijkñúgtMbn;EdlKµan ³ KgelIKña 30cm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P¢ab;edayEdkeKals½gásIRCug b¤ex©ATb;edaysV½yRbvtþ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GHGagPaBrwgmaMTUeTA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cMnYnkmµkrcaM)ac;cUlrYmkargarEfTaM ³</a:t>
            </a:r>
            <a:r>
              <a:rPr lang="en-US" sz="1400">
                <a:latin typeface="Arial Unicode MS" pitchFamily="34" charset="-128"/>
              </a:rPr>
              <a:t>………………………………………</a:t>
            </a:r>
            <a:r>
              <a:rPr lang="en-US">
                <a:latin typeface="Limon S1" pitchFamily="2" charset="0"/>
              </a:rPr>
              <a:t> </a:t>
            </a:r>
            <a:r>
              <a:rPr lang="en-US" sz="1400" b="1">
                <a:latin typeface="Arial Unicode MS" pitchFamily="34" charset="-128"/>
              </a:rPr>
              <a:t>3</a:t>
            </a:r>
            <a:r>
              <a:rPr lang="en-US" b="1">
                <a:latin typeface="Limon S1" pitchFamily="2" charset="0"/>
              </a:rPr>
              <a:t>nak;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cMnYnéf¶eFIVkar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……………………………………………………………………</a:t>
            </a:r>
            <a:r>
              <a:rPr lang="en-US" sz="1400" b="1">
                <a:latin typeface="Arial Unicode MS" pitchFamily="34" charset="-128"/>
              </a:rPr>
              <a:t>2</a:t>
            </a:r>
            <a:r>
              <a:rPr lang="en-US" b="1">
                <a:latin typeface="Limon S1" pitchFamily="2" charset="0"/>
              </a:rPr>
              <a:t>éf¶</a:t>
            </a:r>
            <a:endParaRPr lang="fr-FR" b="1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fr-FR">
                <a:latin typeface="Limon S1" pitchFamily="2" charset="0"/>
              </a:rPr>
              <a:t>]bkrN_ ³ jjÜr rNar  BUefA TUk m:UtUrWm:k l&gt;&gt;&gt;</a:t>
            </a:r>
          </a:p>
          <a:p>
            <a:pPr>
              <a:lnSpc>
                <a:spcPct val="60000"/>
              </a:lnSpc>
            </a:pPr>
            <a:r>
              <a:rPr lang="fr-FR" b="1">
                <a:latin typeface="Limon S1" pitchFamily="2" charset="0"/>
              </a:rPr>
              <a:t>cMNaM</a:t>
            </a:r>
            <a:r>
              <a:rPr lang="fr-FR">
                <a:latin typeface="Limon S1" pitchFamily="2" charset="0"/>
              </a:rPr>
              <a:t> ³ eKGaceFVI </a:t>
            </a:r>
            <a:r>
              <a:rPr lang="fr-FR" sz="1400">
                <a:latin typeface="Arial Unicode MS" pitchFamily="34" charset="-128"/>
              </a:rPr>
              <a:t>12</a:t>
            </a:r>
            <a:r>
              <a:rPr lang="fr-FR">
                <a:latin typeface="Limon S1" pitchFamily="2" charset="0"/>
              </a:rPr>
              <a:t> eTA </a:t>
            </a:r>
            <a:r>
              <a:rPr lang="fr-FR" sz="1400">
                <a:latin typeface="Arial Unicode MS" pitchFamily="34" charset="-128"/>
              </a:rPr>
              <a:t>13</a:t>
            </a:r>
            <a:r>
              <a:rPr lang="fr-FR">
                <a:latin typeface="Limon S1" pitchFamily="2" charset="0"/>
              </a:rPr>
              <a:t> sMNg;rdUvR)aMg</a:t>
            </a:r>
            <a:endParaRPr lang="en-US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eQµaHRbFankardæan	 elak hmsMNag		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htßelxaRbFankardæan</a:t>
            </a:r>
            <a:endParaRPr lang="fr-FR">
              <a:latin typeface="Limon S1" pitchFamily="2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1644650"/>
            <a:ext cx="46815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 u="sng">
                <a:latin typeface="Limon S1" pitchFamily="2" charset="0"/>
              </a:rPr>
              <a:t>EfTaMRbB½nkarBarEpñkxagmuxEpñkxageRkaysMNg;b:ulEDr</a:t>
            </a:r>
            <a:r>
              <a:rPr lang="en-US" sz="1400" b="1" u="sng"/>
              <a:t>1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30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68E0C-094F-4781-9644-FDF3EB6353B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Digue polder 6 rechargement grand bras phase 3 en 2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60350"/>
            <a:ext cx="2938462" cy="1895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 descr="Digue Prey Nup polder 2 couche n° 1 en 2000 n°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260350"/>
            <a:ext cx="2938463" cy="1927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0" y="2476500"/>
            <a:ext cx="9158288" cy="389413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PUKBÖsaRsþ</a:t>
            </a:r>
            <a:r>
              <a:rPr lang="fr-FR" sz="3200" b="1" u="sng">
                <a:solidFill>
                  <a:srgbClr val="002060"/>
                </a:solidFill>
                <a:latin typeface="Limon S1" pitchFamily="2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fr-FR" sz="1400">
                <a:latin typeface="Constantia" pitchFamily="18" charset="0"/>
              </a:rPr>
              <a:t> 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Bt’manCaeRcInTak;TgdI\dæTn;enAGasIuGeKñy_CakmµvtßúénkarsikSaya:geBjelj.  eKyktam</a:t>
            </a:r>
            <a:r>
              <a:rPr lang="en-US" sz="1600"/>
              <a:t>cox</a:t>
            </a:r>
            <a:r>
              <a:rPr lang="en-US" sz="1400">
                <a:latin typeface="Arial Unicode MS" pitchFamily="34" charset="-128"/>
              </a:rPr>
              <a:t>(1972)</a:t>
            </a:r>
            <a:r>
              <a:rPr lang="en-US">
                <a:latin typeface="Limon S1" pitchFamily="2" charset="0"/>
              </a:rPr>
              <a:t>edaysikSalMGitBIsßanPaBPUKBÖsaRsþkarekItRsTab;dIenH EdlmanRbPBedIménsmuRTenAeRkayRcaMg b¤EdndIsNþr. 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edaylkçN³TUeTARsTab;dI\dæTn;manRbPBedIménsmuRtmanrUbragtaMgBIRbmaN </a:t>
            </a:r>
            <a:r>
              <a:rPr lang="en-US" sz="1400">
                <a:latin typeface="Arial Unicode MS" pitchFamily="34" charset="-128"/>
              </a:rPr>
              <a:t>15000</a:t>
            </a:r>
            <a:r>
              <a:rPr lang="en-US">
                <a:latin typeface="Limon S1" pitchFamily="2" charset="0"/>
              </a:rPr>
              <a:t>qñaM. 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enAtMbn;EdndIsNþrEtmYykEnøgecjBITenøFM ecAR)a:ya nigemKgÁ dI\dæénsmuRTRKbedaydI\dæEdndIsNþrCa RsTab;. kMras;EdlBUnduHeLIgmanPaBTn;kEnøgxøHGacQandl; 30m . dI\dæTaMgGs;enAkñúgtMbn;sÁal; edays¥itya:gxøaMg ³ snÞsSn_s¥itCaerOy²kñúglMdab; </a:t>
            </a:r>
            <a:r>
              <a:rPr lang="en-US" sz="1400">
                <a:latin typeface="Arial Unicode MS" pitchFamily="34" charset="-128"/>
              </a:rPr>
              <a:t>80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100</a:t>
            </a:r>
            <a:r>
              <a:rPr lang="en-US">
                <a:latin typeface="Limon S1" pitchFamily="2" charset="0"/>
              </a:rPr>
              <a:t> eRbobeFobdI\dæKuNPaBedayELk </a:t>
            </a:r>
            <a:r>
              <a:rPr lang="en-US" sz="1400">
                <a:latin typeface="Arial Unicode MS" pitchFamily="34" charset="-128"/>
              </a:rPr>
              <a:t>( Bjerrum, 1972,1973 )</a:t>
            </a:r>
            <a:r>
              <a:rPr lang="en-US">
                <a:latin typeface="Limon S1" pitchFamily="2" charset="0"/>
              </a:rPr>
              <a:t> cMeBaHkarBRgwg KuNPaBFmµta b¤karBRgwgexSayxøaMg ¬r)aykarN_BRgwg bEnßmBI 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1,6</a:t>
            </a:r>
            <a:r>
              <a:rPr lang="en-US">
                <a:latin typeface="Limon S1" pitchFamily="2" charset="0"/>
              </a:rPr>
              <a:t> ¦ eGaydIexSayTb;Tl;PaBeLakénmuxdMN CamYybBaðasßirPaBTaMgenHrYmbBa¢Úlkar sßabnaelIkdIx&lt;s; </a:t>
            </a:r>
            <a:r>
              <a:rPr lang="en-US" sz="1400">
                <a:latin typeface="Arial Unicode MS" pitchFamily="34" charset="-128"/>
              </a:rPr>
              <a:t>(Eide et Holmberg, 1972)</a:t>
            </a:r>
            <a:r>
              <a:rPr lang="en-US">
                <a:latin typeface="Limon S1" pitchFamily="2" charset="0"/>
              </a:rPr>
              <a:t> karsgát;xøaMgeGayENn bBa¢ÚlKñamanPaBexSaymun BRgwg nigpÞúkrUbFatuénsrIragÁrab;bBa¢Úlrvag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5 %</a:t>
            </a:r>
            <a:r>
              <a:rPr lang="en-US">
                <a:latin typeface="Limon S1" pitchFamily="2" charset="0"/>
              </a:rPr>
              <a:t> naMmknUvKMnrBUnya:gsMxan; PaKeRcIneRkamsM Ng;rbs;sil,sßabnadUcKñabBaðaBUnbgðab;kénøgNamYyniyaysrub dUckrNITIRkug)agkk.</a:t>
            </a:r>
            <a:endParaRPr lang="fr-FR">
              <a:latin typeface="Limon S1" pitchFamily="2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68538" y="-17145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067175" y="908050"/>
            <a:ext cx="957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mon S1" pitchFamily="2" charset="0"/>
              </a:rPr>
              <a:t>karEfTaM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Entretien ouvrage 1 polder 1 Ma Ou 2004 n°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63" y="1143000"/>
            <a:ext cx="3700462" cy="2357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2786063" y="1143000"/>
            <a:ext cx="37147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>
                <a:latin typeface="Limon S1" pitchFamily="2" charset="0"/>
              </a:rPr>
              <a:t>sþarxagkñúgsMNg;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enAb:ulEDr</a:t>
            </a:r>
            <a:r>
              <a:rPr lang="en-US" sz="1400">
                <a:latin typeface="Arial Unicode MS" pitchFamily="34" charset="-128"/>
              </a:rPr>
              <a:t>1</a:t>
            </a:r>
            <a:endParaRPr lang="fr-FR" sz="1400">
              <a:latin typeface="Arial Unicode MS" pitchFamily="34" charset="-128"/>
            </a:endParaRPr>
          </a:p>
        </p:txBody>
      </p:sp>
      <p:pic>
        <p:nvPicPr>
          <p:cNvPr id="44037" name="Picture 4" descr="Scan0220"/>
          <p:cNvPicPr>
            <a:picLocks noChangeAspect="1" noChangeArrowheads="1"/>
          </p:cNvPicPr>
          <p:nvPr/>
        </p:nvPicPr>
        <p:blipFill>
          <a:blip r:embed="rId4" cstate="email">
            <a:lum bright="6000"/>
          </a:blip>
          <a:srcRect/>
          <a:stretch>
            <a:fillRect/>
          </a:stretch>
        </p:blipFill>
        <p:spPr bwMode="auto">
          <a:xfrm>
            <a:off x="2314575" y="3571875"/>
            <a:ext cx="4564063" cy="3214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851275" y="3573463"/>
            <a:ext cx="1728788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484438" y="3622675"/>
            <a:ext cx="1295400" cy="61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Limon S1" pitchFamily="2" charset="0"/>
              </a:rPr>
              <a:t>EfTaM</a:t>
            </a:r>
          </a:p>
          <a:p>
            <a:pPr algn="ctr">
              <a:lnSpc>
                <a:spcPct val="70000"/>
              </a:lnSpc>
            </a:pPr>
            <a:r>
              <a:rPr lang="en-US" sz="2400">
                <a:latin typeface="Limon S1" pitchFamily="2" charset="0"/>
              </a:rPr>
              <a:t>CeNþIrTUkqøg</a:t>
            </a:r>
            <a:endParaRPr lang="en-US" sz="2400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31775" y="57150"/>
            <a:ext cx="8783638" cy="97472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Limon S1" pitchFamily="2" charset="0"/>
              </a:rPr>
              <a:t>ehdæarcnasm&lt;½nBIebtugGarem:</a:t>
            </a:r>
          </a:p>
          <a:p>
            <a:pPr algn="just"/>
            <a:r>
              <a:rPr lang="en-US">
                <a:latin typeface="Limon S1" pitchFamily="2" charset="0"/>
              </a:rPr>
              <a:t>mankargarticEdlRtUveFVIelIehdæarcnasm&lt;½n RtYtBinitümYydgeBleKsþarTwkkñúgsMNg;edIm,IEfTaMTVar nigsnÞH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1" grpId="0" animBg="1"/>
      <p:bldP spid="44042" grpId="0" animBg="1"/>
      <p:bldP spid="440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can0221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357188" y="0"/>
            <a:ext cx="842962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Echelle à pirogue ouvrage 3 polder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4929188"/>
            <a:ext cx="2603500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0" name="Picture 4" descr="Echelle à piorogue à coté ouvrage 1 le 6 oct 2004 n°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4908550"/>
            <a:ext cx="2598737" cy="194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0"/>
            <a:ext cx="9144000" cy="676592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b="1">
                <a:latin typeface="Limon S1" pitchFamily="2" charset="0"/>
              </a:rPr>
              <a:t>enARKb;b:ulEDrTaMg </a:t>
            </a:r>
            <a:r>
              <a:rPr lang="en-US" sz="1600" b="1">
                <a:latin typeface="Arial Unicode MS" pitchFamily="34" charset="-128"/>
              </a:rPr>
              <a:t>6</a:t>
            </a:r>
            <a:r>
              <a:rPr lang="en-US" sz="1600" b="1">
                <a:latin typeface="Limon S1" pitchFamily="2" charset="0"/>
              </a:rPr>
              <a:t> </a:t>
            </a:r>
            <a:r>
              <a:rPr lang="en-US" b="1">
                <a:latin typeface="Limon S1" pitchFamily="2" charset="0"/>
              </a:rPr>
              <a:t>man </a:t>
            </a:r>
            <a:r>
              <a:rPr lang="en-US" sz="1600" b="1">
                <a:latin typeface="Arial Unicode MS" pitchFamily="34" charset="-128"/>
              </a:rPr>
              <a:t>39</a:t>
            </a:r>
            <a:r>
              <a:rPr lang="en-US" b="1">
                <a:latin typeface="Limon S1" pitchFamily="2" charset="0"/>
              </a:rPr>
              <a:t> CeNþIrTUkqøg CeNþIrenHmaneKalbMNgeGayTUkqøgBIb:ulEDreTA smuRT nigbRB¢as;vij.</a:t>
            </a:r>
            <a:r>
              <a:rPr lang="en-US" sz="1800"/>
              <a:t> </a:t>
            </a:r>
            <a:r>
              <a:rPr lang="fr-FR" sz="140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vapSMeday ³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bukbegÁalsµac;Cag huksib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cak;bMeBjdIRkhmbMENn </a:t>
            </a:r>
            <a:r>
              <a:rPr lang="en-US" sz="1400">
                <a:latin typeface="Arial Unicode MS" pitchFamily="34" charset="-128"/>
              </a:rPr>
              <a:t>40cm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Rkalfµ </a:t>
            </a:r>
            <a:r>
              <a:rPr lang="en-US" sz="1400">
                <a:latin typeface="Arial Unicode MS" pitchFamily="34" charset="-128"/>
              </a:rPr>
              <a:t>4 x 6</a:t>
            </a:r>
            <a:r>
              <a:rPr lang="en-US">
                <a:latin typeface="Limon S1" pitchFamily="2" charset="0"/>
              </a:rPr>
              <a:t> mYyCan;BUnbgðab; </a:t>
            </a:r>
            <a:r>
              <a:rPr lang="en-US" sz="1400">
                <a:latin typeface="Arial Unicode MS" pitchFamily="34" charset="-128"/>
              </a:rPr>
              <a:t>15cm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\dæRkalmYyCan;BIebtugGarem: kMras; </a:t>
            </a:r>
            <a:r>
              <a:rPr lang="en-US" sz="1400">
                <a:latin typeface="Arial Unicode MS" pitchFamily="34" charset="-128"/>
              </a:rPr>
              <a:t>10cm</a:t>
            </a:r>
            <a:r>
              <a:rPr lang="en-US">
                <a:latin typeface="Limon S1" pitchFamily="2" charset="0"/>
              </a:rPr>
              <a:t> BisIum:g;smuRTRbePT </a:t>
            </a:r>
            <a:r>
              <a:rPr lang="en-US" sz="1400">
                <a:latin typeface="Arial Unicode MS" pitchFamily="34" charset="-128"/>
              </a:rPr>
              <a:t>5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ya:gtic </a:t>
            </a:r>
            <a:r>
              <a:rPr lang="en-US" sz="1400">
                <a:latin typeface="Arial Unicode MS" pitchFamily="34" charset="-128"/>
              </a:rPr>
              <a:t>42</a:t>
            </a:r>
            <a:r>
              <a:rPr lang="en-US">
                <a:latin typeface="Limon S1" pitchFamily="2" charset="0"/>
              </a:rPr>
              <a:t> bnÞHGMBIelahFatusMrab;P¢ab;eQIrGwl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eQImUlehIyrwgcMnYn </a:t>
            </a:r>
            <a:r>
              <a:rPr lang="en-US" sz="1400">
                <a:latin typeface="Arial Unicode MS" pitchFamily="34" charset="-128"/>
              </a:rPr>
              <a:t>21</a:t>
            </a:r>
            <a:r>
              <a:rPr lang="en-US">
                <a:latin typeface="Limon S1" pitchFamily="2" charset="0"/>
              </a:rPr>
              <a:t> manviCÄmaRt </a:t>
            </a:r>
            <a:r>
              <a:rPr lang="en-US" sz="1400">
                <a:latin typeface="Arial Unicode MS" pitchFamily="34" charset="-128"/>
              </a:rPr>
              <a:t>0,10m</a:t>
            </a:r>
            <a:r>
              <a:rPr lang="en-US">
                <a:latin typeface="Limon S1" pitchFamily="2" charset="0"/>
              </a:rPr>
              <a:t> nigRbEvg </a:t>
            </a:r>
            <a:r>
              <a:rPr lang="en-US" sz="1400">
                <a:latin typeface="Arial Unicode MS" pitchFamily="34" charset="-128"/>
              </a:rPr>
              <a:t>2m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PaB\tsNþab;Fñab;sMxan;bMputEdlkt;sMKal;ryHeBl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qñaM man³ 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lYceQIrGwl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kat;eQIenHmYyPaK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karkineday bull qøgkat; b¤ niveuleuse nig\tdUrpøas;eRkaykargar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edayGakasERbRbYl eQIBuk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kinelahFatusMrab;P¢ab;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rukçCatism,ÚN_lukluy\dæRkal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bBaðamanticbMputenAcug\dæRkalBIebtug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viFIviTüaEfTaMCeNþIrTUkqøg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edaHecjeQI)ak; b¤Buk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sMGat\dæRkalebtug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kat;rukçCatiya:gtic </a:t>
            </a:r>
            <a:r>
              <a:rPr lang="en-US" sz="1400">
                <a:latin typeface="Arial Unicode MS" pitchFamily="34" charset="-128"/>
              </a:rPr>
              <a:t>2m</a:t>
            </a:r>
            <a:r>
              <a:rPr lang="en-US">
                <a:latin typeface="Limon S1" pitchFamily="2" charset="0"/>
              </a:rPr>
              <a:t> enAsgxag\dæRkalebtugGarem: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bBa¢ÚleLIgvijP¢ab;elahFatukinbMEbk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bMeBjvijbnÞHP¢ab;fµI xat; niglabfñaMBN_smuRT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erobcMP¢ab;bnÞHelahFatuedayEdkdab;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bBa¢ÚlbnÞHP¢ab;fµI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dUreQIEdlElgeRbI nigP¢ab;edayvisGIuNuk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BinitübBa¢ak;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142875"/>
            <a:ext cx="9144000" cy="6559550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slakb½Rtkargar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endParaRPr lang="en-US" sz="1600" b="1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endParaRPr lang="en-US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slakb½Rtkargarelx </a:t>
            </a:r>
            <a:r>
              <a:rPr lang="en-US" sz="1400">
                <a:latin typeface="Arial Unicode MS" pitchFamily="34" charset="-128"/>
              </a:rPr>
              <a:t>43……………………………….. </a:t>
            </a:r>
            <a:r>
              <a:rPr lang="en-US">
                <a:latin typeface="Limon S1" pitchFamily="2" charset="0"/>
              </a:rPr>
              <a:t>kalbriec©T ³ </a:t>
            </a:r>
            <a:r>
              <a:rPr lang="en-US" sz="1400">
                <a:latin typeface="Arial Unicode MS" pitchFamily="34" charset="-128"/>
              </a:rPr>
              <a:t>15</a:t>
            </a:r>
            <a:r>
              <a:rPr lang="en-US">
                <a:latin typeface="Limon S1" pitchFamily="2" charset="0"/>
              </a:rPr>
              <a:t> viciäka </a:t>
            </a:r>
            <a:r>
              <a:rPr lang="en-US" sz="1400">
                <a:latin typeface="Arial Unicode MS" pitchFamily="34" charset="-128"/>
              </a:rPr>
              <a:t>2006</a:t>
            </a:r>
            <a:endParaRPr lang="pt-PT" sz="1400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TMnb;elx </a:t>
            </a:r>
            <a:r>
              <a:rPr lang="pt-PT" sz="1400">
                <a:latin typeface="Arial Unicode MS" pitchFamily="34" charset="-128"/>
              </a:rPr>
              <a:t>1</a:t>
            </a:r>
            <a:r>
              <a:rPr lang="pt-PT">
                <a:latin typeface="Limon S1" pitchFamily="2" charset="0"/>
              </a:rPr>
              <a:t> em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sßanPaB ³ enACitsMNg;elx </a:t>
            </a:r>
            <a:r>
              <a:rPr lang="pt-PT" sz="1400">
                <a:latin typeface="Arial Unicode MS" pitchFamily="34" charset="-128"/>
              </a:rPr>
              <a:t>2 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tMbn; ³ TIbBa©b;TMnb;enAeCIgPñMRsIcam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BI </a:t>
            </a:r>
            <a:r>
              <a:rPr lang="pt-PT" sz="1400">
                <a:latin typeface="Arial Unicode MS" pitchFamily="34" charset="-128"/>
              </a:rPr>
              <a:t>pk 10+500</a:t>
            </a:r>
            <a:r>
              <a:rPr lang="fr-FR" sz="1400">
                <a:solidFill>
                  <a:srgbClr val="002060"/>
                </a:solidFill>
                <a:latin typeface="Arial Unicode MS" pitchFamily="34" charset="-128"/>
              </a:rPr>
              <a:t> </a:t>
            </a:r>
          </a:p>
          <a:p>
            <a:pPr>
              <a:lnSpc>
                <a:spcPct val="70000"/>
              </a:lnSpc>
            </a:pPr>
            <a:r>
              <a:rPr lang="pt-PT" b="1" u="sng">
                <a:latin typeface="Limon S1" pitchFamily="2" charset="0"/>
              </a:rPr>
              <a:t>kargar)anbMeBj</a:t>
            </a:r>
            <a:endParaRPr lang="pt-PT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edaHecjeQImineBjlkçN³</a:t>
            </a:r>
          </a:p>
          <a:p>
            <a:pPr>
              <a:lnSpc>
                <a:spcPct val="70000"/>
              </a:lnSpc>
            </a:pPr>
            <a:r>
              <a:rPr lang="pt-PT">
                <a:latin typeface="Limon S1" pitchFamily="2" charset="0"/>
              </a:rPr>
              <a:t>sMGat\dæRkalebtugGarem:</a:t>
            </a:r>
            <a:endParaRPr lang="en-US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kat;rukçCati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edaHbnÞHP¢ab;ecj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erobcM nigdak;vijbnÞHP¢ab;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dak;cUlbnÞHfµI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dak;eLIgvijeQIfµI nigbnÞH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cMnYnkmµkrcaM)ac;cUlrYmkargarEfTaM ³ </a:t>
            </a:r>
            <a:r>
              <a:rPr lang="en-US" sz="1400">
                <a:latin typeface="Arial Unicode MS" pitchFamily="34" charset="-128"/>
              </a:rPr>
              <a:t>……………………………………….</a:t>
            </a:r>
            <a:r>
              <a:rPr lang="en-US" sz="1400" b="1">
                <a:latin typeface="Arial Unicode MS" pitchFamily="34" charset="-128"/>
              </a:rPr>
              <a:t>2</a:t>
            </a:r>
            <a:r>
              <a:rPr lang="en-US" b="1">
                <a:latin typeface="Limon S1" pitchFamily="2" charset="0"/>
              </a:rPr>
              <a:t>nak;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cMnYnéf¶eFIVkar ³ </a:t>
            </a:r>
            <a:r>
              <a:rPr lang="en-US" sz="1400">
                <a:latin typeface="Arial Unicode MS" pitchFamily="34" charset="-128"/>
              </a:rPr>
              <a:t>……………………………………………………………………</a:t>
            </a:r>
            <a:r>
              <a:rPr lang="en-US" sz="1400" b="1">
                <a:latin typeface="Arial Unicode MS" pitchFamily="34" charset="-128"/>
              </a:rPr>
              <a:t>2</a:t>
            </a:r>
            <a:r>
              <a:rPr lang="en-US" b="1">
                <a:latin typeface="Limon S1" pitchFamily="2" charset="0"/>
              </a:rPr>
              <a:t>éf¶</a:t>
            </a:r>
            <a:r>
              <a:rPr lang="fr-FR" b="1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]bkrN_ ³ jjÜr rNar  BUefA TUk m:UtUrWm:k TUrvis dgáab; søabRBa)ayG sIum:g;</a:t>
            </a:r>
          </a:p>
          <a:p>
            <a:pPr>
              <a:lnSpc>
                <a:spcPct val="70000"/>
              </a:lnSpc>
            </a:pPr>
            <a:r>
              <a:rPr lang="en-US" b="1">
                <a:latin typeface="Limon S1" pitchFamily="2" charset="0"/>
              </a:rPr>
              <a:t>cMNaM ³</a:t>
            </a:r>
            <a:r>
              <a:rPr lang="en-US">
                <a:latin typeface="Limon S1" pitchFamily="2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eQµaHRbFankardæan	 elak hmsMNag		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htßelxaRbFankardæan</a:t>
            </a:r>
            <a:endParaRPr lang="fr-FR">
              <a:latin typeface="Limon S1" pitchFamily="2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4288" y="492125"/>
            <a:ext cx="44132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en-US" b="1" u="sng">
                <a:latin typeface="Limon S1" pitchFamily="2" charset="0"/>
              </a:rPr>
              <a:t>EfTaMRbB½nkarBarEpñkxagmuxEpñkxageRkay b:ulEDr </a:t>
            </a:r>
            <a:r>
              <a:rPr lang="en-US" sz="1400" b="1" u="sng"/>
              <a:t>1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10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44450"/>
            <a:ext cx="9144000" cy="637063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Limon S1" pitchFamily="2" charset="0"/>
              </a:rPr>
              <a:t>TMnb;rg</a:t>
            </a:r>
            <a:endParaRPr lang="en-US" sz="3200" b="1">
              <a:latin typeface="Limon S1" pitchFamily="2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eKeRcIneXIj </a:t>
            </a:r>
            <a:r>
              <a:rPr lang="en-US" sz="1400"/>
              <a:t>CUP</a:t>
            </a:r>
            <a:r>
              <a:rPr lang="en-US">
                <a:latin typeface="Limon S1" pitchFamily="2" charset="0"/>
              </a:rPr>
              <a:t> EdlCaGñkTTYlbnÞúkEfTaMTMnb;rgcMnYn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dUcCa³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TMnb;)araMgenAb:ulEDr 	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RbEvg </a:t>
            </a:r>
            <a:r>
              <a:rPr lang="en-US" sz="1400">
                <a:latin typeface="Arial Unicode MS" pitchFamily="34" charset="-128"/>
              </a:rPr>
              <a:t>3.820m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TMnb;éRBnb;enAb:ulEDr 	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RbEvg </a:t>
            </a:r>
            <a:r>
              <a:rPr lang="en-US" sz="1400">
                <a:latin typeface="Arial Unicode MS" pitchFamily="34" charset="-128"/>
              </a:rPr>
              <a:t>7.439m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TMnb;srugelIenAb:ulEDr 	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 RbEvg </a:t>
            </a:r>
            <a:r>
              <a:rPr lang="en-US" sz="1400">
                <a:latin typeface="Arial Unicode MS" pitchFamily="34" charset="-128"/>
              </a:rPr>
              <a:t>5.265m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TMnb;eCIgeKaenAb:ulEDr 	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 RbEvg </a:t>
            </a:r>
            <a:r>
              <a:rPr lang="en-US" sz="1400">
                <a:latin typeface="Arial Unicode MS" pitchFamily="34" charset="-128"/>
              </a:rPr>
              <a:t>2.470m (CUP)</a:t>
            </a:r>
            <a:r>
              <a:rPr lang="en-US">
                <a:latin typeface="Limon S1" pitchFamily="2" charset="0"/>
              </a:rPr>
              <a:t>EfTaM epSg²ral;qñaM .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]TahrN_enArdUvR)aMg</a:t>
            </a:r>
            <a:r>
              <a:rPr lang="en-US" sz="1400">
                <a:latin typeface="Arial Unicode MS" pitchFamily="34" charset="-128"/>
              </a:rPr>
              <a:t>2007-2008</a:t>
            </a:r>
            <a:r>
              <a:rPr lang="en-US">
                <a:latin typeface="Limon S1" pitchFamily="2" charset="0"/>
              </a:rPr>
              <a:t>cat;EcgkarEfTaMTMnb;éRBnb;nigeCIgeKaenArdUvR)aMg</a:t>
            </a:r>
            <a:r>
              <a:rPr lang="en-US" sz="1400">
                <a:latin typeface="Arial Unicode MS" pitchFamily="34" charset="-128"/>
              </a:rPr>
              <a:t>2008-2009</a:t>
            </a:r>
            <a:r>
              <a:rPr lang="en-US">
                <a:latin typeface="Limon S1" pitchFamily="2" charset="0"/>
              </a:rPr>
              <a:t> cat;EcgkarEfTaMTMnb;sMrugelI nigenArdUvR)aMg </a:t>
            </a:r>
            <a:r>
              <a:rPr lang="en-US" sz="1400">
                <a:latin typeface="Arial Unicode MS" pitchFamily="34" charset="-128"/>
              </a:rPr>
              <a:t>2009-2010</a:t>
            </a:r>
            <a:r>
              <a:rPr lang="en-US">
                <a:latin typeface="Limon S1" pitchFamily="2" charset="0"/>
              </a:rPr>
              <a:t> cat;EcgkarEfTaMTMnb;)araMg.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kñúgenHeyIgminniyaycUldl;kargarcak;bMeBjdITMnb;eLIgvijeT.eyIgRKan;EtrMlwkfaTMnb;emsßitKWenAeRkambnÞúkrbs; </a:t>
            </a:r>
            <a:r>
              <a:rPr lang="en-US" sz="1400">
                <a:latin typeface="Arial Unicode MS" pitchFamily="34" charset="-128"/>
              </a:rPr>
              <a:t>MREM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>
                <a:latin typeface="Limon S1" pitchFamily="2" charset="0"/>
              </a:rPr>
              <a:t>¬RksYgFnFanTwk nig]tuniym¦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.</a:t>
            </a:r>
          </a:p>
          <a:p>
            <a:pPr>
              <a:lnSpc>
                <a:spcPct val="90000"/>
              </a:lnSpc>
            </a:pPr>
            <a:r>
              <a:rPr lang="en-US" sz="1800"/>
              <a:t>g- </a:t>
            </a:r>
            <a:r>
              <a:rPr lang="en-US" u="sng">
                <a:latin typeface="Limon S1" pitchFamily="2" charset="0"/>
              </a:rPr>
              <a:t>RbLayedaHTwk</a:t>
            </a:r>
            <a:endParaRPr lang="en-US">
              <a:latin typeface="Limon S1" pitchFamily="2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RbLayTaMgGs;sßitkñúgbnÞúk </a:t>
            </a:r>
            <a:r>
              <a:rPr lang="en-US" sz="1400">
                <a:latin typeface="Arial Unicode MS" pitchFamily="34" charset="-128"/>
              </a:rPr>
              <a:t>CUP </a:t>
            </a:r>
            <a:r>
              <a:rPr lang="en-US">
                <a:latin typeface="Limon S1" pitchFamily="2" charset="0"/>
              </a:rPr>
              <a:t>karcaM)ac;kaysMGatcat;TukkññúgtMbn;manxSac; ¬</a:t>
            </a:r>
            <a:r>
              <a:rPr lang="en-US" sz="1400">
                <a:latin typeface="Arial Unicode MS" pitchFamily="34" charset="-128"/>
              </a:rPr>
              <a:t>500m</a:t>
            </a:r>
            <a:r>
              <a:rPr lang="en-US">
                <a:latin typeface="Limon S1" pitchFamily="2" charset="0"/>
              </a:rPr>
              <a:t> ecjpøÚv Catielx </a:t>
            </a:r>
            <a:r>
              <a:rPr lang="en-US" sz="1400">
                <a:latin typeface="Arial Unicode MS" pitchFamily="34" charset="-128"/>
              </a:rPr>
              <a:t>4 </a:t>
            </a:r>
            <a:r>
              <a:rPr lang="en-US">
                <a:latin typeface="Limon S1" pitchFamily="2" charset="0"/>
              </a:rPr>
              <a:t>¦ sMrab;RbLayenAeCIgTMnb;pÞúyeTAvijedIm,IFanasßirPaBrbs;TMnb; minGac)arkñúgkrNINak¾ eday edIm,ICaBt’manrebobKNnasßirPaBykkMBs;GtibrmarvagxñgTMnb; nig)atRbLayBI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2,20m 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kargarEfTaMkMNt;edaykat;rukçCatiTeTIsTETgpøÚvGmRbLay nigRcUtedayExVvesµATwk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RbEvgsrubrbs;RbLay </a:t>
            </a:r>
            <a:r>
              <a:rPr lang="en-US" sz="1400">
                <a:latin typeface="Arial Unicode MS" pitchFamily="34" charset="-128"/>
              </a:rPr>
              <a:t>160km</a:t>
            </a:r>
            <a:r>
              <a:rPr lang="en-US">
                <a:latin typeface="Limon S1" pitchFamily="2" charset="0"/>
              </a:rPr>
              <a:t> Cak;EsþgRtUvGnuvtþCadMNak;².</a:t>
            </a:r>
            <a:endParaRPr lang="fr-FR">
              <a:latin typeface="Limon S1" pitchFamily="2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2449513"/>
            <a:ext cx="69119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en-US">
                <a:latin typeface="Limon S1" pitchFamily="2" charset="0"/>
              </a:rPr>
              <a:t>kñúgkarGnuvtþCak;Esþg nigedaymUlehtusuTsaFénhrijvtßúrbs;shKmn_eRbIR)as;b:ulEDr 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1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oneTexte 1"/>
          <p:cNvSpPr txBox="1">
            <a:spLocks noChangeArrowheads="1"/>
          </p:cNvSpPr>
          <p:nvPr/>
        </p:nvSpPr>
        <p:spPr bwMode="auto">
          <a:xfrm>
            <a:off x="179388" y="44450"/>
            <a:ext cx="8358187" cy="774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>
                <a:latin typeface="Limon S1" pitchFamily="2" charset="0"/>
              </a:rPr>
              <a:t>vaytémøkarEfTaMenAéRBnb;</a:t>
            </a:r>
          </a:p>
          <a:p>
            <a:pPr>
              <a:lnSpc>
                <a:spcPct val="70000"/>
              </a:lnSpc>
            </a:pPr>
            <a:r>
              <a:rPr lang="en-US" sz="3200" b="1">
                <a:latin typeface="Limon S1" pitchFamily="2" charset="0"/>
              </a:rPr>
              <a:t>kargarkñúgbnÞúkRksYgFnFanTwk</a:t>
            </a:r>
            <a:endParaRPr lang="fr-FR" sz="3200" b="1">
              <a:latin typeface="Limon S1" pitchFamily="2" charset="0"/>
            </a:endParaRPr>
          </a:p>
        </p:txBody>
      </p:sp>
      <p:graphicFrame>
        <p:nvGraphicFramePr>
          <p:cNvPr id="50296" name="Group 120"/>
          <p:cNvGraphicFramePr>
            <a:graphicFrameLocks noGrp="1"/>
          </p:cNvGraphicFramePr>
          <p:nvPr/>
        </p:nvGraphicFramePr>
        <p:xfrm>
          <a:off x="14288" y="785813"/>
          <a:ext cx="9109075" cy="5922962"/>
        </p:xfrm>
        <a:graphic>
          <a:graphicData uri="http://schemas.openxmlformats.org/drawingml/2006/table">
            <a:tbl>
              <a:tblPr/>
              <a:tblGrid>
                <a:gridCol w="900112"/>
                <a:gridCol w="2451100"/>
                <a:gridCol w="715963"/>
                <a:gridCol w="1081087"/>
                <a:gridCol w="1008063"/>
                <a:gridCol w="1008062"/>
                <a:gridCol w="1944688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sßanPaB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kargar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xñat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brimaN¼qñaM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témøÉkPUt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US$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témøsrub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US$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lMnaM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TMnb;</a:t>
                      </a:r>
                      <a:endParaRPr kumimoji="0" lang="en-US" sz="3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kat;esµA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x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kab;qáa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x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EfTaMtMbn;xSac;cak;bMeBj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r)aMgeCIgeTrepák¬xSac;¦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x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EfTaMxñgTMnb; ¬BIcMehog¦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pÞúkeLIgvijxñgTMnb;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cenøaHsMNg;eTATMnb;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r)aMgeCIgTMnb;</a:t>
                      </a:r>
                      <a:endParaRPr kumimoji="0" lang="en-US" sz="3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EfTaMr)aMg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AF6BB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srub ¬vaytémø¦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262400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5"/>
          <p:cNvSpPr txBox="1">
            <a:spLocks noChangeArrowheads="1"/>
          </p:cNvSpPr>
          <p:nvPr/>
        </p:nvSpPr>
        <p:spPr bwMode="auto">
          <a:xfrm>
            <a:off x="179388" y="-71438"/>
            <a:ext cx="8358187" cy="1201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</a:pPr>
            <a:r>
              <a:rPr lang="en-US" sz="3200">
                <a:latin typeface="Limon S1" pitchFamily="2" charset="0"/>
              </a:rPr>
              <a:t>vaytémøkargarEfTaMenAéRBnb;</a:t>
            </a:r>
          </a:p>
          <a:p>
            <a:pPr marL="342900" indent="-342900">
              <a:lnSpc>
                <a:spcPct val="70000"/>
              </a:lnSpc>
            </a:pPr>
            <a:r>
              <a:rPr lang="en-US" sz="3200" b="1">
                <a:latin typeface="Limon S1" pitchFamily="2" charset="0"/>
              </a:rPr>
              <a:t>kargarkñúgbnÞúkshKmn_eRbIR)as;b:ulEDr</a:t>
            </a:r>
            <a:endParaRPr lang="fr-FR" sz="1400">
              <a:solidFill>
                <a:srgbClr val="002060"/>
              </a:solidFill>
            </a:endParaRPr>
          </a:p>
          <a:p>
            <a:pPr marL="342900" indent="-342900"/>
            <a:r>
              <a:rPr lang="fr-FR" sz="1400" b="1"/>
              <a:t>a-</a:t>
            </a:r>
            <a:r>
              <a:rPr lang="en-US" b="1">
                <a:latin typeface="Limon S1" pitchFamily="2" charset="0"/>
              </a:rPr>
              <a:t>TMnb;</a:t>
            </a:r>
            <a:endParaRPr lang="fr-FR" b="1">
              <a:latin typeface="Limon S1" pitchFamily="2" charset="0"/>
            </a:endParaRPr>
          </a:p>
        </p:txBody>
      </p:sp>
      <p:graphicFrame>
        <p:nvGraphicFramePr>
          <p:cNvPr id="51336" name="Group 136"/>
          <p:cNvGraphicFramePr>
            <a:graphicFrameLocks noGrp="1"/>
          </p:cNvGraphicFramePr>
          <p:nvPr/>
        </p:nvGraphicFramePr>
        <p:xfrm>
          <a:off x="50800" y="1143000"/>
          <a:ext cx="9036050" cy="5576888"/>
        </p:xfrm>
        <a:graphic>
          <a:graphicData uri="http://schemas.openxmlformats.org/drawingml/2006/table">
            <a:tbl>
              <a:tblPr/>
              <a:tblGrid>
                <a:gridCol w="896938"/>
                <a:gridCol w="2909887"/>
                <a:gridCol w="1084263"/>
                <a:gridCol w="1020762"/>
                <a:gridCol w="1020763"/>
                <a:gridCol w="1106487"/>
                <a:gridCol w="99695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sßanPaB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kargar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xñat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brimaN¼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témøÉkPUt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témøsrub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lMnaM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TMnb;</a:t>
                      </a:r>
                      <a:endParaRPr kumimoji="0" lang="en-US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kat;esµA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x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kab;qáa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x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EfTaMtMbn;xSac;cak;bMeBj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r)aMgeCIgeTrepát¬xSac;¦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x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EfTaMxñgTMnb; ¬BIcMehog¦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pÞúkeLIgvijxñgTMnb;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cenøaHsMNg;eTATMnb;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r)aMg</a:t>
                      </a:r>
                      <a:endParaRPr kumimoji="0" lang="en-US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EfTaMr)aMg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sMNg;tUc</a:t>
                      </a:r>
                      <a:endParaRPr kumimoji="0" lang="en-US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EfTaMlUeRkamfñl;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RbcaMqñaM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srub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39235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oneTexte 1"/>
          <p:cNvSpPr txBox="1">
            <a:spLocks noChangeArrowheads="1"/>
          </p:cNvSpPr>
          <p:nvPr/>
        </p:nvSpPr>
        <p:spPr bwMode="auto">
          <a:xfrm>
            <a:off x="285750" y="-214313"/>
            <a:ext cx="8358188" cy="1493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u="sng">
                <a:latin typeface="Limon S1" pitchFamily="2" charset="0"/>
              </a:rPr>
              <a:t>vaytémøkargarEfTaMenAéRBnb;</a:t>
            </a:r>
          </a:p>
          <a:p>
            <a:pPr marL="342900" indent="-342900"/>
            <a:r>
              <a:rPr lang="en-US" sz="3200" b="1">
                <a:latin typeface="Limon S1" pitchFamily="2" charset="0"/>
              </a:rPr>
              <a:t>kargarkñúgbnÞúkshKmn_eRbIR)as;b:ulEDr</a:t>
            </a:r>
            <a:r>
              <a:rPr lang="fr-FR" sz="3200" b="1">
                <a:solidFill>
                  <a:srgbClr val="002060"/>
                </a:solidFill>
              </a:rPr>
              <a:t> </a:t>
            </a:r>
          </a:p>
          <a:p>
            <a:pPr marL="342900" indent="-342900"/>
            <a:r>
              <a:rPr lang="fr-FR" sz="1400"/>
              <a:t>b-</a:t>
            </a:r>
            <a:r>
              <a:rPr lang="en-US">
                <a:latin typeface="Limon S1" pitchFamily="2" charset="0"/>
              </a:rPr>
              <a:t>sMNg;qñaMTI</a:t>
            </a:r>
            <a:r>
              <a:rPr lang="en-US" sz="1600"/>
              <a:t>1</a:t>
            </a:r>
            <a:endParaRPr lang="fr-FR" sz="1600"/>
          </a:p>
        </p:txBody>
      </p:sp>
      <p:graphicFrame>
        <p:nvGraphicFramePr>
          <p:cNvPr id="52343" name="Group 119"/>
          <p:cNvGraphicFramePr>
            <a:graphicFrameLocks noGrp="1"/>
          </p:cNvGraphicFramePr>
          <p:nvPr/>
        </p:nvGraphicFramePr>
        <p:xfrm>
          <a:off x="0" y="1143000"/>
          <a:ext cx="9144000" cy="5418138"/>
        </p:xfrm>
        <a:graphic>
          <a:graphicData uri="http://schemas.openxmlformats.org/drawingml/2006/table">
            <a:tbl>
              <a:tblPr/>
              <a:tblGrid>
                <a:gridCol w="830263"/>
                <a:gridCol w="3084512"/>
                <a:gridCol w="1084263"/>
                <a:gridCol w="1020762"/>
                <a:gridCol w="1020763"/>
                <a:gridCol w="1106487"/>
                <a:gridCol w="99695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sßanPaB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kargar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brimaN¼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témøÉkPUt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témøsrub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lMnaM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EfTaMEpñkemkanik qñaMTI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(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1,3,4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qñaMTI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3(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1,2,4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qñaMTI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2(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1,2,4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qñaMTI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EfTaMebtugqñaMTI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1,3,4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qñaMTI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1,2,4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qñaMTI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1,2,4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qñaMTI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EfTaMfµerobqñaMTI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EfTaMexOn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ray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qñaMTI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srub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oneTexte 1"/>
          <p:cNvSpPr txBox="1">
            <a:spLocks noChangeArrowheads="1"/>
          </p:cNvSpPr>
          <p:nvPr/>
        </p:nvSpPr>
        <p:spPr bwMode="auto">
          <a:xfrm>
            <a:off x="250825" y="52388"/>
            <a:ext cx="8358188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60000"/>
              </a:lnSpc>
            </a:pPr>
            <a:r>
              <a:rPr lang="en-US" sz="3200" b="1">
                <a:latin typeface="Limon S1" pitchFamily="2" charset="0"/>
              </a:rPr>
              <a:t>vaytémøkargarEfTaMenAéRBnb;                                </a:t>
            </a:r>
            <a:r>
              <a:rPr lang="en-US" u="sng">
                <a:latin typeface="Limon S1" pitchFamily="2" charset="0"/>
              </a:rPr>
              <a:t>kargarkñúgbnÞúkshKmn_eRbIR)as;b:ulEDr</a:t>
            </a:r>
            <a:r>
              <a:rPr lang="fr-FR" u="sng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 marL="342900" indent="-342900">
              <a:lnSpc>
                <a:spcPct val="60000"/>
              </a:lnSpc>
            </a:pPr>
            <a:r>
              <a:rPr lang="fr-FR" sz="1400"/>
              <a:t>c-</a:t>
            </a:r>
            <a:r>
              <a:rPr lang="en-US">
                <a:latin typeface="Limon S1" pitchFamily="2" charset="0"/>
              </a:rPr>
              <a:t>sMNg;qñaMTI</a:t>
            </a:r>
            <a:r>
              <a:rPr lang="en-US" sz="1600"/>
              <a:t>2</a:t>
            </a:r>
            <a:endParaRPr lang="fr-FR" sz="1600"/>
          </a:p>
        </p:txBody>
      </p:sp>
      <p:graphicFrame>
        <p:nvGraphicFramePr>
          <p:cNvPr id="53384" name="Group 136"/>
          <p:cNvGraphicFramePr>
            <a:graphicFrameLocks noGrp="1"/>
          </p:cNvGraphicFramePr>
          <p:nvPr/>
        </p:nvGraphicFramePr>
        <p:xfrm>
          <a:off x="0" y="685800"/>
          <a:ext cx="9144000" cy="6172200"/>
        </p:xfrm>
        <a:graphic>
          <a:graphicData uri="http://schemas.openxmlformats.org/drawingml/2006/table">
            <a:tbl>
              <a:tblPr/>
              <a:tblGrid>
                <a:gridCol w="931863"/>
                <a:gridCol w="3462337"/>
                <a:gridCol w="1217613"/>
                <a:gridCol w="1144587"/>
                <a:gridCol w="1144588"/>
                <a:gridCol w="124301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sßanPaB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kargar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brimaN¼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témøÉkta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témøsrub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EfTaMEpñkemkanikqñaMTI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sMNg;lU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CYr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1,3,4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Ékta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sMNg;lU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CYr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P.M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EfTaMebtugqñaMTI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Ékta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sMNg;lU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CYr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1,3,4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sMNg;lU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CYr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Arial" charset="0"/>
                        </a:rPr>
                        <a:t>EfTaMfµerobqñaMTI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EfTaMexOn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srub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oneTexte 1"/>
          <p:cNvSpPr txBox="1">
            <a:spLocks noChangeArrowheads="1"/>
          </p:cNvSpPr>
          <p:nvPr/>
        </p:nvSpPr>
        <p:spPr bwMode="auto">
          <a:xfrm>
            <a:off x="285750" y="101600"/>
            <a:ext cx="8358188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60000"/>
              </a:lnSpc>
            </a:pPr>
            <a:r>
              <a:rPr lang="en-US" sz="3200" b="1">
                <a:latin typeface="Limon S1" pitchFamily="2" charset="0"/>
              </a:rPr>
              <a:t>vaytémøkargarEfTaMenAéRBnb;                              </a:t>
            </a:r>
            <a:r>
              <a:rPr lang="en-US" sz="3200" u="sng">
                <a:latin typeface="Limon S1" pitchFamily="2" charset="0"/>
              </a:rPr>
              <a:t>kargarkñúgbnÞúkshKmn_eRbIR)as;b:ulEDr</a:t>
            </a:r>
            <a:endParaRPr lang="fr-FR" sz="3200" u="sng">
              <a:solidFill>
                <a:srgbClr val="002060"/>
              </a:solidFill>
              <a:latin typeface="Limon S1" pitchFamily="2" charset="0"/>
            </a:endParaRPr>
          </a:p>
          <a:p>
            <a:pPr marL="342900" indent="-342900">
              <a:lnSpc>
                <a:spcPct val="60000"/>
              </a:lnSpc>
            </a:pPr>
            <a:r>
              <a:rPr lang="fr-FR" sz="1400"/>
              <a:t>d-</a:t>
            </a:r>
            <a:r>
              <a:rPr lang="en-US">
                <a:latin typeface="Limon S1" pitchFamily="2" charset="0"/>
              </a:rPr>
              <a:t>sMNg;qñaMTI</a:t>
            </a:r>
            <a:r>
              <a:rPr lang="en-US" sz="1600"/>
              <a:t>3</a:t>
            </a:r>
            <a:endParaRPr lang="fr-FR" sz="1600"/>
          </a:p>
        </p:txBody>
      </p:sp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graphicFrame>
        <p:nvGraphicFramePr>
          <p:cNvPr id="54432" name="Group 160"/>
          <p:cNvGraphicFramePr>
            <a:graphicFrameLocks noGrp="1"/>
          </p:cNvGraphicFramePr>
          <p:nvPr/>
        </p:nvGraphicFramePr>
        <p:xfrm>
          <a:off x="-7938" y="642938"/>
          <a:ext cx="9180513" cy="5754687"/>
        </p:xfrm>
        <a:graphic>
          <a:graphicData uri="http://schemas.openxmlformats.org/drawingml/2006/table">
            <a:tbl>
              <a:tblPr/>
              <a:tblGrid>
                <a:gridCol w="1152526"/>
                <a:gridCol w="3095625"/>
                <a:gridCol w="1008062"/>
                <a:gridCol w="1008063"/>
                <a:gridCol w="1069975"/>
                <a:gridCol w="923925"/>
                <a:gridCol w="922337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sßanPaB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kargar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brimaN¼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témøÉkta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témøsrub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lMnaM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EfTaMEpñkemkanikqñaMTI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sMNg;lU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CYr¬b:ulEDr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nig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sMNg;lU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CYr ¬b:ulEDr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¬b:ulEDr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nig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¬b:ulEDr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nig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¬b:ulEDr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nig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EfTaMebtugqñaMTI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¬b:ulEDr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¬b:ulEDr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Ékat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sMNg;TVar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¬b:ulEDr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sMNg;lU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CYr¬b:ulEDr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,3,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sMNg;lU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CYr ¬b:ulEDr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lUtUceRkamfñl;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EfTaMfµerobqñaMTI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EfTaMfµerob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Ékta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srub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A41CB-F439-4CFA-BA90-AC0BBDF0355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 descr="Carte géolog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265238"/>
            <a:ext cx="3657600" cy="4164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43438" y="2205038"/>
            <a:ext cx="865187" cy="638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2000">
                <a:latin typeface="Limon S1" pitchFamily="2" charset="0"/>
              </a:rPr>
              <a:t>tMbn;bu:lEDr éRBnb;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4143375" y="2643188"/>
            <a:ext cx="533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08175" y="5516563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400">
                <a:solidFill>
                  <a:schemeClr val="bg1"/>
                </a:solidFill>
                <a:latin typeface="Limon S1" pitchFamily="2" charset="0"/>
              </a:rPr>
              <a:t>kMNkMeNItl,ab;dI</a:t>
            </a:r>
            <a:r>
              <a:rPr lang="en-US" sz="2400">
                <a:solidFill>
                  <a:schemeClr val="bg1"/>
                </a:solidFill>
                <a:latin typeface="Limon S1" pitchFamily="2" charset="0"/>
              </a:rPr>
              <a:t>\dæTn;enAGasuIGeKñy_¬eRkay </a:t>
            </a:r>
            <a:r>
              <a:rPr lang="en-US" sz="1200">
                <a:solidFill>
                  <a:schemeClr val="bg1"/>
                </a:solidFill>
              </a:rPr>
              <a:t>COX 1972</a:t>
            </a:r>
            <a:r>
              <a:rPr lang="en-US" sz="2400">
                <a:solidFill>
                  <a:schemeClr val="bg1"/>
                </a:solidFill>
                <a:latin typeface="Limon S1" pitchFamily="2" charset="0"/>
              </a:rPr>
              <a:t>¦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Limon S1" pitchFamily="2" charset="0"/>
              </a:rPr>
              <a:t>TRmg</a:t>
            </a:r>
            <a:r>
              <a:rPr lang="en-US" sz="2400" baseline="30000">
                <a:solidFill>
                  <a:schemeClr val="bg1"/>
                </a:solidFill>
                <a:latin typeface="Limon S1" pitchFamily="2" charset="0"/>
              </a:rPr>
              <a:t>¬1¦</a:t>
            </a:r>
            <a:r>
              <a:rPr lang="en-US" sz="2400">
                <a:solidFill>
                  <a:schemeClr val="bg1"/>
                </a:solidFill>
                <a:latin typeface="Limon S1" pitchFamily="2" charset="0"/>
              </a:rPr>
              <a:t>;enH)anbgðajBIkarEckcay </a:t>
            </a:r>
            <a:r>
              <a:rPr lang="fr-FR" sz="2400">
                <a:solidFill>
                  <a:schemeClr val="bg1"/>
                </a:solidFill>
                <a:latin typeface="Limon S1" pitchFamily="2" charset="0"/>
              </a:rPr>
              <a:t>kMNkMeNItl,ab; dI</a:t>
            </a:r>
            <a:r>
              <a:rPr lang="en-US" sz="2400">
                <a:solidFill>
                  <a:schemeClr val="bg1"/>
                </a:solidFill>
                <a:latin typeface="Limon S1" pitchFamily="2" charset="0"/>
              </a:rPr>
              <a:t>\dæTn;enAPUmsaRsþGasuIGeKñy_TaMgmUl.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0063" y="1125538"/>
            <a:ext cx="8143875" cy="558958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268538" y="-171450"/>
            <a:ext cx="4572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140200" y="476250"/>
            <a:ext cx="957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mon S1" pitchFamily="2" charset="0"/>
              </a:rPr>
              <a:t>karEfTaM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animBg="1"/>
      <p:bldP spid="3076" grpId="0" animBg="1"/>
      <p:bldP spid="3077" grpId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oneTexte 1"/>
          <p:cNvSpPr txBox="1">
            <a:spLocks noChangeArrowheads="1"/>
          </p:cNvSpPr>
          <p:nvPr/>
        </p:nvSpPr>
        <p:spPr bwMode="auto">
          <a:xfrm>
            <a:off x="214313" y="44450"/>
            <a:ext cx="8358187" cy="731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60000"/>
              </a:lnSpc>
            </a:pPr>
            <a:r>
              <a:rPr lang="en-US" sz="3200" b="1">
                <a:latin typeface="Limon S1" pitchFamily="2" charset="0"/>
              </a:rPr>
              <a:t>vaytémøkargarEfTaMenAéRBnb;                        </a:t>
            </a:r>
            <a:r>
              <a:rPr lang="en-US" sz="3200" u="sng">
                <a:latin typeface="Limon S1" pitchFamily="2" charset="0"/>
              </a:rPr>
              <a:t>kargarkñúgbnÞúkshKmn_eRbIR)as;b:ulEDr</a:t>
            </a:r>
            <a:endParaRPr lang="fr-FR" sz="3200" u="sng">
              <a:solidFill>
                <a:srgbClr val="002060"/>
              </a:solidFill>
              <a:latin typeface="Limon S1" pitchFamily="2" charset="0"/>
            </a:endParaRPr>
          </a:p>
          <a:p>
            <a:pPr marL="342900" indent="-342900">
              <a:lnSpc>
                <a:spcPct val="60000"/>
              </a:lnSpc>
            </a:pPr>
            <a:r>
              <a:rPr lang="fr-FR" sz="1600"/>
              <a:t>e-</a:t>
            </a:r>
            <a:r>
              <a:rPr lang="en-US" sz="3200">
                <a:latin typeface="Limon S1" pitchFamily="2" charset="0"/>
              </a:rPr>
              <a:t>sMNg;qñaMTI</a:t>
            </a:r>
            <a:r>
              <a:rPr lang="en-US" sz="1600"/>
              <a:t>1</a:t>
            </a:r>
            <a:endParaRPr lang="fr-FR" sz="1600"/>
          </a:p>
        </p:txBody>
      </p:sp>
      <p:sp>
        <p:nvSpPr>
          <p:cNvPr id="54335" name="ZoneTexte 8"/>
          <p:cNvSpPr txBox="1">
            <a:spLocks noChangeArrowheads="1"/>
          </p:cNvSpPr>
          <p:nvPr/>
        </p:nvSpPr>
        <p:spPr bwMode="auto">
          <a:xfrm>
            <a:off x="179388" y="3429000"/>
            <a:ext cx="8358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600"/>
              <a:t>f-</a:t>
            </a:r>
            <a:r>
              <a:rPr lang="en-US">
                <a:latin typeface="Limon S1" pitchFamily="2" charset="0"/>
              </a:rPr>
              <a:t>sMNg;qñaMTI </a:t>
            </a:r>
            <a:r>
              <a:rPr lang="en-US" sz="1400"/>
              <a:t>2</a:t>
            </a:r>
            <a:endParaRPr lang="fr-FR" sz="1400"/>
          </a:p>
        </p:txBody>
      </p:sp>
      <p:graphicFrame>
        <p:nvGraphicFramePr>
          <p:cNvPr id="55419" name="Group 123"/>
          <p:cNvGraphicFramePr>
            <a:graphicFrameLocks noGrp="1"/>
          </p:cNvGraphicFramePr>
          <p:nvPr/>
        </p:nvGraphicFramePr>
        <p:xfrm>
          <a:off x="0" y="765175"/>
          <a:ext cx="9144000" cy="2571750"/>
        </p:xfrm>
        <a:graphic>
          <a:graphicData uri="http://schemas.openxmlformats.org/drawingml/2006/table">
            <a:tbl>
              <a:tblPr/>
              <a:tblGrid>
                <a:gridCol w="1066800"/>
                <a:gridCol w="3073400"/>
                <a:gridCol w="936625"/>
                <a:gridCol w="1223963"/>
                <a:gridCol w="1008062"/>
                <a:gridCol w="935038"/>
                <a:gridCol w="900112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sßanPaB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kargar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xñat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brimaN¼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témøÉkta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témøsrub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lMnaM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RbLayqñaMTI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EfTaMRbLayb:ulEDr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dl;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RbLay¬eCIgTMnb; nigpøÚvGmRbLay¦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RbLay ¬kay 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srub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420" name="Group 124"/>
          <p:cNvGraphicFramePr>
            <a:graphicFrameLocks noGrp="1"/>
          </p:cNvGraphicFramePr>
          <p:nvPr/>
        </p:nvGraphicFramePr>
        <p:xfrm>
          <a:off x="0" y="4005263"/>
          <a:ext cx="9144000" cy="2767012"/>
        </p:xfrm>
        <a:graphic>
          <a:graphicData uri="http://schemas.openxmlformats.org/drawingml/2006/table">
            <a:tbl>
              <a:tblPr/>
              <a:tblGrid>
                <a:gridCol w="858838"/>
                <a:gridCol w="3281362"/>
                <a:gridCol w="719138"/>
                <a:gridCol w="1081087"/>
                <a:gridCol w="1058863"/>
                <a:gridCol w="1071562"/>
                <a:gridCol w="107315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sßanPaB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kargar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xñat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brimaN¼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témøÉkta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témøsrub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lMnaM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RbLayqñaMTI 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EfTaMRbLayb:ulEDr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dl;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RbLay¬eCIgTMnb; nigpøÚvGmRbLay¦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RbLay ¬kay 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srub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3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oneTexte 1"/>
          <p:cNvSpPr txBox="1">
            <a:spLocks noChangeArrowheads="1"/>
          </p:cNvSpPr>
          <p:nvPr/>
        </p:nvSpPr>
        <p:spPr bwMode="auto">
          <a:xfrm>
            <a:off x="142875" y="142875"/>
            <a:ext cx="8358188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600"/>
              <a:t>g-</a:t>
            </a:r>
            <a:r>
              <a:rPr lang="en-US">
                <a:latin typeface="Limon S1" pitchFamily="2" charset="0"/>
              </a:rPr>
              <a:t>CeNþIrTUkqøg</a:t>
            </a:r>
            <a:endParaRPr lang="fr-FR">
              <a:latin typeface="Limon S1" pitchFamily="2" charset="0"/>
            </a:endParaRPr>
          </a:p>
        </p:txBody>
      </p:sp>
      <p:sp>
        <p:nvSpPr>
          <p:cNvPr id="553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55350" name="ZoneTexte 4"/>
          <p:cNvSpPr txBox="1">
            <a:spLocks noChangeArrowheads="1"/>
          </p:cNvSpPr>
          <p:nvPr/>
        </p:nvSpPr>
        <p:spPr bwMode="auto">
          <a:xfrm>
            <a:off x="179388" y="3917950"/>
            <a:ext cx="8358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600"/>
              <a:t>h-</a:t>
            </a:r>
            <a:r>
              <a:rPr lang="en-US">
                <a:latin typeface="Limon S1" pitchFamily="2" charset="0"/>
              </a:rPr>
              <a:t>taragsrub</a:t>
            </a:r>
            <a:endParaRPr lang="fr-FR">
              <a:latin typeface="Limon S1" pitchFamily="2" charset="0"/>
            </a:endParaRPr>
          </a:p>
        </p:txBody>
      </p:sp>
      <p:graphicFrame>
        <p:nvGraphicFramePr>
          <p:cNvPr id="56420" name="Group 100"/>
          <p:cNvGraphicFramePr>
            <a:graphicFrameLocks noGrp="1"/>
          </p:cNvGraphicFramePr>
          <p:nvPr/>
        </p:nvGraphicFramePr>
        <p:xfrm>
          <a:off x="0" y="836613"/>
          <a:ext cx="9144000" cy="2570162"/>
        </p:xfrm>
        <a:graphic>
          <a:graphicData uri="http://schemas.openxmlformats.org/drawingml/2006/table">
            <a:tbl>
              <a:tblPr/>
              <a:tblGrid>
                <a:gridCol w="858838"/>
                <a:gridCol w="3481387"/>
                <a:gridCol w="642938"/>
                <a:gridCol w="1027112"/>
                <a:gridCol w="989013"/>
                <a:gridCol w="1071562"/>
                <a:gridCol w="107315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sßanPaB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kargar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xñat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brimaN¼</a:t>
                      </a:r>
                      <a:r>
                        <a:rPr kumimoji="0" lang="en-US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témøÉkta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témøsrub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lMnaM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CeNþIrTUkqøg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EfTaMFmµta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ray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RbcaMqñaM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pøas;fµICeNþIrTUkqøg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ray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RbcaMqñaM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srub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6170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824" name="Group 528"/>
          <p:cNvGraphicFramePr>
            <a:graphicFrameLocks noGrp="1"/>
          </p:cNvGraphicFramePr>
          <p:nvPr/>
        </p:nvGraphicFramePr>
        <p:xfrm>
          <a:off x="0" y="4484688"/>
          <a:ext cx="9144000" cy="1901825"/>
        </p:xfrm>
        <a:graphic>
          <a:graphicData uri="http://schemas.openxmlformats.org/drawingml/2006/table">
            <a:tbl>
              <a:tblPr/>
              <a:tblGrid>
                <a:gridCol w="858838"/>
                <a:gridCol w="3481387"/>
                <a:gridCol w="642938"/>
                <a:gridCol w="1027112"/>
                <a:gridCol w="989013"/>
                <a:gridCol w="1071562"/>
                <a:gridCol w="107315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sßanPaB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kargar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témøsrub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US$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lMnaM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93425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71255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qñaMTI3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90325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349" grpId="0" autoUpdateAnimBg="0"/>
      <p:bldP spid="5535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1"/>
          <p:cNvSpPr txBox="1">
            <a:spLocks noChangeArrowheads="1"/>
          </p:cNvSpPr>
          <p:nvPr/>
        </p:nvSpPr>
        <p:spPr bwMode="auto">
          <a:xfrm>
            <a:off x="1643063" y="2428875"/>
            <a:ext cx="5643562" cy="2559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8000" b="1"/>
          </a:p>
          <a:p>
            <a:pPr algn="ctr"/>
            <a:endParaRPr lang="fr-FR" sz="8000" b="1"/>
          </a:p>
        </p:txBody>
      </p:sp>
      <p:sp>
        <p:nvSpPr>
          <p:cNvPr id="57347" name="WordArt 6"/>
          <p:cNvSpPr>
            <a:spLocks noChangeArrowheads="1" noChangeShapeType="1" noTextEdit="1"/>
          </p:cNvSpPr>
          <p:nvPr/>
        </p:nvSpPr>
        <p:spPr bwMode="auto">
          <a:xfrm>
            <a:off x="3132138" y="2492375"/>
            <a:ext cx="2087562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imon S1"/>
              </a:rPr>
              <a:t>cb;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87A70-884D-4F77-90B9-9BFD8638DA2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-26988"/>
            <a:ext cx="9144000" cy="675798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60000"/>
              </a:lnSpc>
            </a:pPr>
            <a:r>
              <a:rPr lang="en-US" sz="3200" b="1" u="sng">
                <a:latin typeface="Limon S1" pitchFamily="2" charset="0"/>
              </a:rPr>
              <a:t>BiBN’naBIKMerag³</a:t>
            </a:r>
            <a:endParaRPr lang="en-US" sz="3200" b="1">
              <a:latin typeface="Limon S1" pitchFamily="2" charset="0"/>
            </a:endParaRP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      karsþareLIgvijnUvb:ulEDrTaMg6 enAéRBnb;zitenAelICaBiess karsg;TMnb;eLIgvijEpñkkarBar eqñrsmuRT .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      TMnb;xagkñúgEckxNÐb:ulEDrnigkartP¢ab; karkayyksMramecj b¤karbegáItRbLay karsagsg; b¤ karsþareLIgvij sMNg;sÞak;Twk man lU 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b¤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CYr b¤lUTwk BI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4 </a:t>
            </a:r>
            <a:r>
              <a:rPr lang="en-US">
                <a:latin typeface="Limon S1" pitchFamily="2" charset="0"/>
              </a:rPr>
              <a:t>TVar karbegáItCeNþIrsMrab;TUkqøg r)aMgeQIenAeCIgTMnb; eKalzanel xaxYgya:gmaM maneKalKILÚEm:Rt nigeTVhiktUEm:Rt r)aMg ePøóg nigeKalkMNt;Tm¶n; CeNþIrTUkqøg l&gt;&gt;&gt;.</a:t>
            </a:r>
          </a:p>
          <a:p>
            <a:pPr marL="342900" indent="-342900"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      ehdæarcnasm&lt;½nTaMgGs;sg;kñúgéRBekagkagenAelIdI nigeRkamdIpSMeLIgCaBiess dI\dæsgát;ENn EdlmanPaBryTwk nigsm,ÚN_srIragÁ. TaMgenHnaMeGay)ak;TMnb;eRcIndgCaBiessbNþalmkBIRbePTdI exSayedayPaBeLakénmuxsMN.</a:t>
            </a:r>
          </a:p>
          <a:p>
            <a:pPr marL="342900" indent="-342900">
              <a:lnSpc>
                <a:spcPct val="60000"/>
              </a:lnSpc>
            </a:pPr>
            <a:r>
              <a:rPr lang="en-US" sz="3200" b="1" u="sng">
                <a:latin typeface="Limon S1" pitchFamily="2" charset="0"/>
              </a:rPr>
              <a:t>BiBN’naBIkargar</a:t>
            </a:r>
            <a:endParaRPr lang="en-US" sz="3200" b="1">
              <a:latin typeface="Limon S1" pitchFamily="2" charset="0"/>
            </a:endParaRPr>
          </a:p>
          <a:p>
            <a:pPr marL="342900" indent="-342900">
              <a:lnSpc>
                <a:spcPct val="50000"/>
              </a:lnSpc>
            </a:pPr>
            <a:r>
              <a:rPr lang="en-US">
                <a:latin typeface="Limon S1" pitchFamily="2" charset="0"/>
              </a:rPr>
              <a:t>	</a:t>
            </a:r>
            <a:r>
              <a:rPr lang="en-US" sz="1400">
                <a:latin typeface="Arial Unicode MS" pitchFamily="34" charset="-128"/>
              </a:rPr>
              <a:t>A</a:t>
            </a:r>
            <a:r>
              <a:rPr lang="en-US">
                <a:latin typeface="Limon S1" pitchFamily="2" charset="0"/>
              </a:rPr>
              <a:t>-b:ulEDr1 ehdæarcnasm&lt;½n</a:t>
            </a:r>
            <a:r>
              <a:rPr lang="en-US" u="sng">
                <a:latin typeface="Limon S1" pitchFamily="2" charset="0"/>
              </a:rPr>
              <a:t> </a:t>
            </a:r>
            <a:endParaRPr lang="pt-PT">
              <a:latin typeface="Limon S1" pitchFamily="2" charset="0"/>
            </a:endParaRPr>
          </a:p>
          <a:p>
            <a:pPr marL="342900" indent="-342900">
              <a:lnSpc>
                <a:spcPct val="50000"/>
              </a:lnSpc>
            </a:pPr>
            <a:r>
              <a:rPr lang="pt-PT" sz="1400">
                <a:latin typeface="Arial Unicode MS" pitchFamily="34" charset="-128"/>
              </a:rPr>
              <a:t>		a-1</a:t>
            </a:r>
            <a:r>
              <a:rPr lang="pt-PT">
                <a:latin typeface="Limon S1" pitchFamily="2" charset="0"/>
              </a:rPr>
              <a:t>-TMnb;³ 			¬EfTaM</a:t>
            </a:r>
            <a:r>
              <a:rPr lang="pt-PT">
                <a:latin typeface="Arial Unicode MS" pitchFamily="34" charset="-128"/>
              </a:rPr>
              <a:t> </a:t>
            </a:r>
            <a:r>
              <a:rPr lang="pt-PT" sz="1400">
                <a:latin typeface="Arial Unicode MS" pitchFamily="34" charset="-128"/>
              </a:rPr>
              <a:t>M.R.E.M</a:t>
            </a:r>
            <a:r>
              <a:rPr lang="pt-PT">
                <a:latin typeface="Limon S1" pitchFamily="2" charset="0"/>
              </a:rPr>
              <a:t>¦</a:t>
            </a:r>
          </a:p>
          <a:p>
            <a:pPr marL="342900" indent="-342900">
              <a:lnSpc>
                <a:spcPct val="60000"/>
              </a:lnSpc>
            </a:pPr>
            <a:r>
              <a:rPr lang="pt-PT">
                <a:latin typeface="Limon S1" pitchFamily="2" charset="0"/>
              </a:rPr>
              <a:t>	     		TMnb;em  ³ 		</a:t>
            </a:r>
            <a:r>
              <a:rPr lang="pt-PT" sz="1400">
                <a:latin typeface="Arial Unicode MS" pitchFamily="34" charset="-128"/>
              </a:rPr>
              <a:t>11.300m</a:t>
            </a:r>
          </a:p>
          <a:p>
            <a:pPr marL="342900" indent="-342900">
              <a:lnSpc>
                <a:spcPct val="60000"/>
              </a:lnSpc>
            </a:pPr>
            <a:r>
              <a:rPr lang="pt-PT">
                <a:latin typeface="Limon S1" pitchFamily="2" charset="0"/>
              </a:rPr>
              <a:t>          			TMnb;GUrcMNar  ³ 	</a:t>
            </a:r>
            <a:r>
              <a:rPr lang="pt-PT" sz="1400">
                <a:latin typeface="Arial Unicode MS" pitchFamily="34" charset="-128"/>
              </a:rPr>
              <a:t>4.700m</a:t>
            </a:r>
          </a:p>
          <a:p>
            <a:pPr marL="342900" indent="-342900">
              <a:lnSpc>
                <a:spcPct val="60000"/>
              </a:lnSpc>
            </a:pPr>
            <a:r>
              <a:rPr lang="pt-PT">
                <a:latin typeface="Limon S1" pitchFamily="2" charset="0"/>
              </a:rPr>
              <a:t>			       		</a:t>
            </a:r>
            <a:r>
              <a:rPr lang="en-US">
                <a:latin typeface="Limon S1" pitchFamily="2" charset="0"/>
              </a:rPr>
              <a:t>¬EfTaM </a:t>
            </a:r>
            <a:r>
              <a:rPr lang="en-US" sz="1400">
                <a:latin typeface="Arial Unicode MS" pitchFamily="34" charset="-128"/>
              </a:rPr>
              <a:t>C.U.P</a:t>
            </a:r>
            <a:r>
              <a:rPr lang="en-US">
                <a:latin typeface="Limon S1" pitchFamily="2" charset="0"/>
              </a:rPr>
              <a:t>¦</a:t>
            </a:r>
          </a:p>
          <a:p>
            <a:pPr marL="342900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          			TMnb;)araMg		</a:t>
            </a:r>
            <a:r>
              <a:rPr lang="en-US" sz="1400">
                <a:latin typeface="Arial Unicode MS" pitchFamily="34" charset="-128"/>
              </a:rPr>
              <a:t>3.820m</a:t>
            </a:r>
          </a:p>
          <a:p>
            <a:pPr marL="342900" indent="-342900">
              <a:lnSpc>
                <a:spcPct val="60000"/>
              </a:lnSpc>
            </a:pPr>
            <a:r>
              <a:rPr lang="en-US" sz="1400">
                <a:latin typeface="Arial Unicode MS" pitchFamily="34" charset="-128"/>
              </a:rPr>
              <a:t>		a-2</a:t>
            </a:r>
            <a:r>
              <a:rPr lang="en-US">
                <a:latin typeface="Limon S1" pitchFamily="2" charset="0"/>
              </a:rPr>
              <a:t>-sMNg;	³ 		¬EfTaM </a:t>
            </a:r>
            <a:r>
              <a:rPr lang="en-US" sz="1400">
                <a:latin typeface="Arial Unicode MS" pitchFamily="34" charset="-128"/>
              </a:rPr>
              <a:t>C.U.P</a:t>
            </a:r>
            <a:r>
              <a:rPr lang="en-US">
                <a:latin typeface="Limon S1" pitchFamily="2" charset="0"/>
              </a:rPr>
              <a:t>¦</a:t>
            </a:r>
          </a:p>
          <a:p>
            <a:pPr marL="342900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      		sMNg;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³	   	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CMh‘anenATMnb;GUrcMNar eTA </a:t>
            </a:r>
            <a:r>
              <a:rPr lang="en-US" sz="1400">
                <a:latin typeface="Arial Unicode MS" pitchFamily="34" charset="-128"/>
              </a:rPr>
              <a:t>pk4+700</a:t>
            </a:r>
          </a:p>
          <a:p>
            <a:pPr marL="342900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           			sMNg;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³		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CMh‘anenATMnb;em eTA </a:t>
            </a:r>
            <a:r>
              <a:rPr lang="en-US" sz="1400">
                <a:latin typeface="Arial Unicode MS" pitchFamily="34" charset="-128"/>
              </a:rPr>
              <a:t>pk10+500</a:t>
            </a:r>
          </a:p>
          <a:p>
            <a:pPr marL="342900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           			sMNg;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³		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CMh‘anenATMnb;em eTA </a:t>
            </a:r>
            <a:r>
              <a:rPr lang="en-US" sz="1400">
                <a:latin typeface="Arial Unicode MS" pitchFamily="34" charset="-128"/>
              </a:rPr>
              <a:t>pk9+450</a:t>
            </a:r>
          </a:p>
          <a:p>
            <a:pPr marL="800100" lvl="1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  			sMNg;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³		lUeTVkMBs;</a:t>
            </a:r>
            <a:r>
              <a:rPr lang="en-US" sz="1400">
                <a:latin typeface="Arial Unicode MS" pitchFamily="34" charset="-128"/>
              </a:rPr>
              <a:t>1m</a:t>
            </a:r>
            <a:r>
              <a:rPr lang="en-US">
                <a:latin typeface="Limon S1" pitchFamily="2" charset="0"/>
              </a:rPr>
              <a:t> enATMnb;em eTA </a:t>
            </a:r>
            <a:r>
              <a:rPr lang="en-US" sz="1400">
                <a:latin typeface="Arial Unicode MS" pitchFamily="34" charset="-128"/>
              </a:rPr>
              <a:t>pk7+800</a:t>
            </a:r>
          </a:p>
          <a:p>
            <a:pPr marL="800100" lvl="1" indent="-342900">
              <a:lnSpc>
                <a:spcPct val="60000"/>
              </a:lnSpc>
            </a:pPr>
            <a:r>
              <a:rPr lang="en-US" sz="1400">
                <a:latin typeface="Arial Unicode MS" pitchFamily="34" charset="-128"/>
              </a:rPr>
              <a:t>		a-3</a:t>
            </a:r>
            <a:r>
              <a:rPr lang="en-US">
                <a:latin typeface="Limon S1" pitchFamily="2" charset="0"/>
              </a:rPr>
              <a:t>-r)aMgeCIgTMnb;³ 	  	¬</a:t>
            </a:r>
            <a:r>
              <a:rPr lang="en-US" sz="1400">
                <a:latin typeface="Arial Unicode MS" pitchFamily="34" charset="-128"/>
              </a:rPr>
              <a:t>8</a:t>
            </a:r>
            <a:r>
              <a:rPr lang="en-US">
                <a:latin typeface="Limon S1" pitchFamily="2" charset="0"/>
              </a:rPr>
              <a:t>begÁalmanviCÄmaRt </a:t>
            </a:r>
            <a:r>
              <a:rPr lang="en-US" sz="1400">
                <a:latin typeface="Arial Unicode MS" pitchFamily="34" charset="-128"/>
              </a:rPr>
              <a:t>10cm</a:t>
            </a:r>
            <a:r>
              <a:rPr lang="en-US">
                <a:latin typeface="Limon S1" pitchFamily="2" charset="0"/>
              </a:rPr>
              <a:t> kñúgr)aMgmYyEm:Rt¦</a:t>
            </a:r>
          </a:p>
          <a:p>
            <a:pPr marL="342900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      		TMnb;em³	  	</a:t>
            </a:r>
            <a:r>
              <a:rPr lang="en-US" sz="1400">
                <a:latin typeface="Arial Unicode MS" pitchFamily="34" charset="-128"/>
              </a:rPr>
              <a:t>8.300m</a:t>
            </a:r>
            <a:r>
              <a:rPr lang="en-US">
                <a:latin typeface="Limon S1" pitchFamily="2" charset="0"/>
              </a:rPr>
              <a:t> ¬EfTaM </a:t>
            </a:r>
            <a:r>
              <a:rPr lang="en-US" sz="1400">
                <a:latin typeface="Arial Unicode MS" pitchFamily="34" charset="-128"/>
              </a:rPr>
              <a:t>M.R.E.M.</a:t>
            </a:r>
            <a:r>
              <a:rPr lang="en-US">
                <a:latin typeface="Limon S1" pitchFamily="2" charset="0"/>
              </a:rPr>
              <a:t>¦        </a:t>
            </a:r>
          </a:p>
          <a:p>
            <a:pPr marL="342900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           			TMnb;GUrcMNar³	</a:t>
            </a:r>
            <a:r>
              <a:rPr lang="en-US" sz="1400">
                <a:latin typeface="Arial Unicode MS" pitchFamily="34" charset="-128"/>
              </a:rPr>
              <a:t>3.000m</a:t>
            </a:r>
            <a:r>
              <a:rPr lang="en-US">
                <a:latin typeface="Limon S1" pitchFamily="2" charset="0"/>
              </a:rPr>
              <a:t> ¬EfTaM </a:t>
            </a:r>
            <a:r>
              <a:rPr lang="en-US" sz="1400">
                <a:latin typeface="Arial Unicode MS" pitchFamily="34" charset="-128"/>
              </a:rPr>
              <a:t>M.R.E.M.</a:t>
            </a:r>
            <a:r>
              <a:rPr lang="en-US">
                <a:latin typeface="Limon S1" pitchFamily="2" charset="0"/>
              </a:rPr>
              <a:t>¦</a:t>
            </a:r>
          </a:p>
          <a:p>
            <a:pPr marL="342900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          			TMnb;)araMg³		Gt;manr)aMg    </a:t>
            </a:r>
          </a:p>
          <a:p>
            <a:pPr marL="342900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</a:t>
            </a:r>
            <a:r>
              <a:rPr lang="en-US" sz="1400">
                <a:latin typeface="Arial Unicode MS" pitchFamily="34" charset="-128"/>
              </a:rPr>
              <a:t>a-4</a:t>
            </a:r>
            <a:r>
              <a:rPr lang="en-US">
                <a:latin typeface="Limon S1" pitchFamily="2" charset="0"/>
              </a:rPr>
              <a:t>-    CeNþIrTUkqøg	³ 	¬EfTaM </a:t>
            </a:r>
            <a:r>
              <a:rPr lang="en-US" sz="1400">
                <a:latin typeface="Arial Unicode MS" pitchFamily="34" charset="-128"/>
              </a:rPr>
              <a:t>C.U.P.</a:t>
            </a:r>
            <a:r>
              <a:rPr lang="en-US">
                <a:latin typeface="Limon S1" pitchFamily="2" charset="0"/>
              </a:rPr>
              <a:t>¦</a:t>
            </a:r>
          </a:p>
          <a:p>
            <a:pPr marL="342900" indent="-342900"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      		CeNþIrTUkqøg	³	</a:t>
            </a:r>
            <a:r>
              <a:rPr lang="en-US" sz="1400">
                <a:latin typeface="Arial Unicode MS" pitchFamily="34" charset="-128"/>
              </a:rPr>
              <a:t>7</a:t>
            </a:r>
            <a:r>
              <a:rPr lang="en-US">
                <a:latin typeface="Limon S1" pitchFamily="2" charset="0"/>
              </a:rPr>
              <a:t> cMnYnray 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158750"/>
            <a:ext cx="9144000" cy="6510338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>
                <a:latin typeface="Arial Unicode MS" pitchFamily="34" charset="-128"/>
              </a:rPr>
              <a:t>		a-5</a:t>
            </a:r>
            <a:r>
              <a:rPr lang="en-US">
                <a:latin typeface="Limon S1" pitchFamily="2" charset="0"/>
              </a:rPr>
              <a:t>-sBaØasMKal; r)aMgePøóg eKalkMNt;Tm¶n;rfynþ ³ ¬EfTaM </a:t>
            </a:r>
            <a:r>
              <a:rPr lang="en-US" sz="1400">
                <a:latin typeface="Arial Unicode MS" pitchFamily="34" charset="-128"/>
              </a:rPr>
              <a:t>C.U.P.</a:t>
            </a:r>
            <a:r>
              <a:rPr lang="en-US">
                <a:latin typeface="Limon S1" pitchFamily="2" charset="0"/>
              </a:rPr>
              <a:t>¦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RckcUlTMnb;em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RckecjTMnb;em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RckcUlTMnb;GUrcMNar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RckecjTMnb;GUrcMNar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RckcUlTMnb;)araMg</a:t>
            </a:r>
            <a:r>
              <a:rPr lang="fr-FR">
                <a:solidFill>
                  <a:srgbClr val="002060"/>
                </a:solidFill>
              </a:rPr>
              <a:t> 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400">
                <a:latin typeface="Arial Unicode MS" pitchFamily="34" charset="-128"/>
              </a:rPr>
              <a:t>		a-6</a:t>
            </a:r>
            <a:r>
              <a:rPr lang="en-US">
                <a:latin typeface="Limon S1" pitchFamily="2" charset="0"/>
              </a:rPr>
              <a:t>-eKalRBMRbTl; nigcMNuc zanelxa: ¬EfTaM </a:t>
            </a:r>
            <a:r>
              <a:rPr lang="en-US" sz="1400">
                <a:latin typeface="Arial Unicode MS" pitchFamily="34" charset="-128"/>
              </a:rPr>
              <a:t>C.U.P.</a:t>
            </a:r>
            <a:r>
              <a:rPr lang="en-US">
                <a:latin typeface="Limon S1" pitchFamily="2" charset="0"/>
              </a:rPr>
              <a:t>¦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TMnb;em ³     eKalKILÚEm:Rt </a:t>
            </a:r>
            <a:r>
              <a:rPr lang="en-US" sz="1400">
                <a:latin typeface="Arial Unicode MS" pitchFamily="34" charset="-128"/>
              </a:rPr>
              <a:t>11</a:t>
            </a:r>
            <a:r>
              <a:rPr lang="en-US">
                <a:latin typeface="Limon S1" pitchFamily="2" charset="0"/>
              </a:rPr>
              <a:t> begÁal ¬k,alRkhm¦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	eKaleTVhitUEm:Rt	</a:t>
            </a:r>
            <a:r>
              <a:rPr lang="en-US" sz="1400">
                <a:latin typeface="Arial Unicode MS" pitchFamily="34" charset="-128"/>
              </a:rPr>
              <a:t>45</a:t>
            </a:r>
            <a:r>
              <a:rPr lang="en-US">
                <a:latin typeface="Limon S1" pitchFamily="2" charset="0"/>
              </a:rPr>
              <a:t> cMnYnray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	cMNuc zanelxa	</a:t>
            </a:r>
            <a:r>
              <a:rPr lang="en-US" sz="1400">
                <a:latin typeface="Arial Unicode MS" pitchFamily="34" charset="-128"/>
              </a:rPr>
              <a:t>45</a:t>
            </a:r>
            <a:r>
              <a:rPr lang="en-US">
                <a:latin typeface="Limon S1" pitchFamily="2" charset="0"/>
              </a:rPr>
              <a:t> cMnYnray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TMnb;GUrcMNar ³ 	eKalKILÚEm:Rt  	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cMnYnray ¬k,alelOg¦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	eKaleTVhitUEm:Rt	</a:t>
            </a:r>
            <a:r>
              <a:rPr lang="en-US" sz="1400">
                <a:latin typeface="Arial Unicode MS" pitchFamily="34" charset="-128"/>
              </a:rPr>
              <a:t>19</a:t>
            </a:r>
            <a:r>
              <a:rPr lang="en-US">
                <a:latin typeface="Limon S1" pitchFamily="2" charset="0"/>
              </a:rPr>
              <a:t> cMnYnray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	cMNuc zanelxa	</a:t>
            </a:r>
            <a:r>
              <a:rPr lang="en-US" sz="1400">
                <a:latin typeface="Arial Unicode MS" pitchFamily="34" charset="-128"/>
              </a:rPr>
              <a:t>19</a:t>
            </a:r>
            <a:r>
              <a:rPr lang="en-US">
                <a:latin typeface="Limon S1" pitchFamily="2" charset="0"/>
              </a:rPr>
              <a:t> cMnYnray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TMnb;)araMg		eKalKILÚEm:Rt	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 cMnYnray ¬k,alelOg¦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	eKaleTVhitUEm:Rt	</a:t>
            </a:r>
            <a:r>
              <a:rPr lang="en-US" sz="1400">
                <a:latin typeface="Arial Unicode MS" pitchFamily="34" charset="-128"/>
              </a:rPr>
              <a:t>6</a:t>
            </a:r>
            <a:r>
              <a:rPr lang="en-US">
                <a:latin typeface="Limon S1" pitchFamily="2" charset="0"/>
              </a:rPr>
              <a:t> cMnYnray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	cMNuc Topo 		</a:t>
            </a:r>
            <a:r>
              <a:rPr lang="en-US" sz="1400">
                <a:latin typeface="Arial Unicode MS" pitchFamily="34" charset="-128"/>
              </a:rPr>
              <a:t>6</a:t>
            </a:r>
            <a:r>
              <a:rPr lang="en-US">
                <a:latin typeface="Limon S1" pitchFamily="2" charset="0"/>
              </a:rPr>
              <a:t> cMnYnray</a:t>
            </a:r>
            <a:r>
              <a:rPr lang="fr-FR">
                <a:solidFill>
                  <a:srgbClr val="002060"/>
                </a:solidFill>
                <a:latin typeface="Limon S1" pitchFamily="2" charset="0"/>
              </a:rPr>
              <a:t> </a:t>
            </a:r>
          </a:p>
          <a:p>
            <a:pPr>
              <a:lnSpc>
                <a:spcPct val="60000"/>
              </a:lnSpc>
            </a:pPr>
            <a:r>
              <a:rPr lang="en-US" sz="1400"/>
              <a:t>		a-7</a:t>
            </a:r>
            <a:r>
              <a:rPr lang="en-US" sz="1800"/>
              <a:t>-</a:t>
            </a:r>
            <a:r>
              <a:rPr lang="en-US">
                <a:latin typeface="Limon S1" pitchFamily="2" charset="0"/>
              </a:rPr>
              <a:t>RbLay ¬eCIgTMnb; nigseRmg¦ </a:t>
            </a:r>
            <a:r>
              <a:rPr lang="en-US" sz="1400">
                <a:latin typeface="Arial Unicode MS" pitchFamily="34" charset="-128"/>
              </a:rPr>
              <a:t>(</a:t>
            </a:r>
            <a:r>
              <a:rPr lang="en-US">
                <a:latin typeface="Limon S1" pitchFamily="2" charset="0"/>
              </a:rPr>
              <a:t>EfTaM </a:t>
            </a:r>
            <a:r>
              <a:rPr lang="en-US" sz="1400">
                <a:latin typeface="Arial Unicode MS" pitchFamily="34" charset="-128"/>
              </a:rPr>
              <a:t>CUP)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      			RbLayeCIgTMnb;em³	</a:t>
            </a:r>
            <a:r>
              <a:rPr lang="en-US" sz="1400">
                <a:latin typeface="Arial Unicode MS" pitchFamily="34" charset="-128"/>
              </a:rPr>
              <a:t>11.300m 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      			RbLayeCIgTMnb;GUrcMNar³</a:t>
            </a:r>
            <a:r>
              <a:rPr lang="en-US" sz="1400">
                <a:latin typeface="Arial Unicode MS" pitchFamily="34" charset="-128"/>
              </a:rPr>
              <a:t>4.700m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	RbLayeCIgTMnb;)araMg³	</a:t>
            </a:r>
            <a:r>
              <a:rPr lang="en-US" sz="1400">
                <a:latin typeface="Arial Unicode MS" pitchFamily="34" charset="-128"/>
              </a:rPr>
              <a:t>3.820m</a:t>
            </a:r>
          </a:p>
          <a:p>
            <a:pPr>
              <a:lnSpc>
                <a:spcPct val="60000"/>
              </a:lnSpc>
            </a:pPr>
            <a:r>
              <a:rPr lang="en-US" sz="1400"/>
              <a:t>		a-8</a:t>
            </a:r>
            <a:r>
              <a:rPr lang="en-US" sz="1800"/>
              <a:t>-</a:t>
            </a:r>
            <a:r>
              <a:rPr lang="en-US">
                <a:latin typeface="Limon S1" pitchFamily="2" charset="0"/>
              </a:rPr>
              <a:t>eKalxYg ¬EfTaM </a:t>
            </a:r>
            <a:r>
              <a:rPr lang="en-US" sz="1400">
                <a:latin typeface="Arial Unicode MS" pitchFamily="34" charset="-128"/>
              </a:rPr>
              <a:t>C.U.P.</a:t>
            </a:r>
            <a:r>
              <a:rPr lang="en-US">
                <a:latin typeface="Limon S1" pitchFamily="2" charset="0"/>
              </a:rPr>
              <a:t>¦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      		begÁal elx 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	TMnb;em </a:t>
            </a:r>
            <a:r>
              <a:rPr lang="en-US" sz="1400">
                <a:latin typeface="Arial Unicode MS" pitchFamily="34" charset="-128"/>
              </a:rPr>
              <a:t>pk</a:t>
            </a:r>
            <a:r>
              <a:rPr lang="en-US">
                <a:latin typeface="Limon S1" pitchFamily="2" charset="0"/>
              </a:rPr>
              <a:t> </a:t>
            </a:r>
            <a:r>
              <a:rPr lang="en-US" sz="1400">
                <a:latin typeface="Arial Unicode MS" pitchFamily="34" charset="-128"/>
              </a:rPr>
              <a:t>10+500</a:t>
            </a:r>
            <a:r>
              <a:rPr lang="en-US">
                <a:latin typeface="Limon S1" pitchFamily="2" charset="0"/>
              </a:rPr>
              <a:t>		CMerA	</a:t>
            </a:r>
            <a:r>
              <a:rPr lang="en-US" sz="1400">
                <a:latin typeface="Arial Unicode MS" pitchFamily="34" charset="-128"/>
              </a:rPr>
              <a:t>- 26m 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begÁal elx 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	TMnb;em </a:t>
            </a:r>
            <a:r>
              <a:rPr lang="en-US" sz="1400">
                <a:latin typeface="Arial Unicode MS" pitchFamily="34" charset="-128"/>
              </a:rPr>
              <a:t>pk 9+450</a:t>
            </a:r>
            <a:r>
              <a:rPr lang="en-US">
                <a:latin typeface="Limon S1" pitchFamily="2" charset="0"/>
              </a:rPr>
              <a:t>		CMerA	</a:t>
            </a:r>
            <a:r>
              <a:rPr lang="en-US" sz="1400">
                <a:latin typeface="Arial Unicode MS" pitchFamily="34" charset="-128"/>
              </a:rPr>
              <a:t>- 37m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begÁal elx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	TMnb;em </a:t>
            </a:r>
            <a:r>
              <a:rPr lang="en-US" sz="1400">
                <a:latin typeface="Arial Unicode MS" pitchFamily="34" charset="-128"/>
              </a:rPr>
              <a:t>pk 7+800</a:t>
            </a:r>
            <a:r>
              <a:rPr lang="en-US">
                <a:latin typeface="Limon S1" pitchFamily="2" charset="0"/>
              </a:rPr>
              <a:t>		CMerA	</a:t>
            </a:r>
            <a:r>
              <a:rPr lang="en-US" sz="1400">
                <a:latin typeface="Arial Unicode MS" pitchFamily="34" charset="-128"/>
              </a:rPr>
              <a:t>- 47m</a:t>
            </a:r>
          </a:p>
          <a:p>
            <a:pPr>
              <a:lnSpc>
                <a:spcPct val="60000"/>
              </a:lnSpc>
            </a:pPr>
            <a:r>
              <a:rPr lang="en-US">
                <a:latin typeface="Limon S1" pitchFamily="2" charset="0"/>
              </a:rPr>
              <a:t>		begÁal elx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	TMnb;em </a:t>
            </a:r>
            <a:r>
              <a:rPr lang="en-US" sz="1400">
                <a:latin typeface="Arial Unicode MS" pitchFamily="34" charset="-128"/>
              </a:rPr>
              <a:t>pk 4+750</a:t>
            </a:r>
            <a:r>
              <a:rPr lang="en-US">
                <a:latin typeface="Limon S1" pitchFamily="2" charset="0"/>
              </a:rPr>
              <a:t>		CMerA	</a:t>
            </a:r>
            <a:r>
              <a:rPr lang="en-US" sz="1400">
                <a:latin typeface="Arial Unicode MS" pitchFamily="34" charset="-128"/>
              </a:rPr>
              <a:t>- 40m</a:t>
            </a:r>
            <a:r>
              <a:rPr lang="en-US">
                <a:latin typeface="Limon S1" pitchFamily="2" charset="0"/>
              </a:rPr>
              <a:t> 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9" name="Group 61"/>
          <p:cNvGraphicFramePr>
            <a:graphicFrameLocks noGrp="1"/>
          </p:cNvGraphicFramePr>
          <p:nvPr/>
        </p:nvGraphicFramePr>
        <p:xfrm>
          <a:off x="71438" y="15875"/>
          <a:ext cx="8964612" cy="4724400"/>
        </p:xfrm>
        <a:graphic>
          <a:graphicData uri="http://schemas.openxmlformats.org/drawingml/2006/table">
            <a:tbl>
              <a:tblPr/>
              <a:tblGrid>
                <a:gridCol w="971550"/>
                <a:gridCol w="3594100"/>
                <a:gridCol w="1868487"/>
                <a:gridCol w="2530475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elxerog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C.U.P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M.R.E.M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TMnb;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em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 2" pitchFamily="18" charset="2"/>
                        </a:rPr>
                        <a:t>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GUrcMNar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sMNg;TaMgGs;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r)aMgeCIgTMnb;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TMnb;Gnþrkar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em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  <a:sym typeface="Wingdings 2" pitchFamily="18" charset="2"/>
                        </a:rPr>
                        <a:t>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GUrcMNar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TaMgGs;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TaMgGs;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TaMgGs;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RbLay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RsbTMnb; nigedaHTwk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mon S1" pitchFamily="2" charset="0"/>
                          <a:cs typeface="Times New Roman" pitchFamily="18" charset="0"/>
                        </a:rPr>
                        <a:t>TaMgGs;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mon S1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CAB"/>
                    </a:solidFill>
                  </a:tcPr>
                </a:tc>
              </a:tr>
            </a:tbl>
          </a:graphicData>
        </a:graphic>
      </p:graphicFrame>
      <p:sp>
        <p:nvSpPr>
          <p:cNvPr id="122095" name="Rectangle 239"/>
          <p:cNvSpPr>
            <a:spLocks noChangeArrowheads="1"/>
          </p:cNvSpPr>
          <p:nvPr/>
        </p:nvSpPr>
        <p:spPr bwMode="auto">
          <a:xfrm>
            <a:off x="1211263" y="2154238"/>
            <a:ext cx="1154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latin typeface="Limon S1" pitchFamily="2" charset="0"/>
              </a:rPr>
              <a:t>CeNþIrTUkqøg </a:t>
            </a:r>
          </a:p>
        </p:txBody>
      </p:sp>
      <p:sp>
        <p:nvSpPr>
          <p:cNvPr id="122096" name="Rectangle 240"/>
          <p:cNvSpPr>
            <a:spLocks noChangeArrowheads="1"/>
          </p:cNvSpPr>
          <p:nvPr/>
        </p:nvSpPr>
        <p:spPr bwMode="auto">
          <a:xfrm>
            <a:off x="1173163" y="2586038"/>
            <a:ext cx="111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latin typeface="Limon S1" pitchFamily="2" charset="0"/>
              </a:rPr>
              <a:t>sBaØasMKal; </a:t>
            </a:r>
          </a:p>
        </p:txBody>
      </p:sp>
      <p:sp>
        <p:nvSpPr>
          <p:cNvPr id="122097" name="Rectangle 241"/>
          <p:cNvSpPr>
            <a:spLocks noChangeArrowheads="1"/>
          </p:cNvSpPr>
          <p:nvPr/>
        </p:nvSpPr>
        <p:spPr bwMode="auto">
          <a:xfrm>
            <a:off x="1174750" y="3090863"/>
            <a:ext cx="1841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latin typeface="Limon S1" pitchFamily="2" charset="0"/>
              </a:rPr>
              <a:t>begÁal b¤cMNuc</a:t>
            </a:r>
            <a:r>
              <a:rPr lang="en-US" sz="1800"/>
              <a:t> </a:t>
            </a:r>
            <a:r>
              <a:rPr lang="en-US" sz="1400" b="1"/>
              <a:t>Topo</a:t>
            </a:r>
            <a:r>
              <a:rPr lang="en-US" sz="1400"/>
              <a:t> </a:t>
            </a:r>
          </a:p>
        </p:txBody>
      </p:sp>
      <p:sp>
        <p:nvSpPr>
          <p:cNvPr id="122098" name="Rectangle 242"/>
          <p:cNvSpPr>
            <a:spLocks noChangeArrowheads="1"/>
          </p:cNvSpPr>
          <p:nvPr/>
        </p:nvSpPr>
        <p:spPr bwMode="auto">
          <a:xfrm>
            <a:off x="984250" y="4200525"/>
            <a:ext cx="1198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latin typeface="Limon S1" pitchFamily="2" charset="0"/>
              </a:rPr>
              <a:t>    begÁalxYg </a:t>
            </a:r>
          </a:p>
        </p:txBody>
      </p:sp>
      <p:sp>
        <p:nvSpPr>
          <p:cNvPr id="122099" name="Rectangle 243"/>
          <p:cNvSpPr>
            <a:spLocks noChangeArrowheads="1"/>
          </p:cNvSpPr>
          <p:nvPr/>
        </p:nvSpPr>
        <p:spPr bwMode="auto">
          <a:xfrm>
            <a:off x="63500" y="4652963"/>
            <a:ext cx="9036050" cy="2252662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u="sng">
                <a:latin typeface="Limon S1" pitchFamily="2" charset="0"/>
              </a:rPr>
              <a:t>kargarEfTaMeday</a:t>
            </a:r>
            <a:r>
              <a:rPr lang="en-US" b="1" u="sng">
                <a:latin typeface="Arial Unicode MS" pitchFamily="34" charset="-128"/>
              </a:rPr>
              <a:t> </a:t>
            </a:r>
            <a:r>
              <a:rPr lang="en-US" sz="1400" b="1" u="sng">
                <a:latin typeface="Arial Unicode MS" pitchFamily="34" charset="-128"/>
              </a:rPr>
              <a:t>MREM :</a:t>
            </a:r>
            <a:endParaRPr lang="en-US" sz="1400" b="1">
              <a:latin typeface="Arial Unicode MS" pitchFamily="34" charset="-128"/>
            </a:endParaRP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eyIg)aneXIjkñúgCMBUkmunnUvkargarFM²rbs;ehdæarcnasm&lt;½n EdlsßitkñúgbnÞúk RksYgFnFanTwk  nig]tuniym. vasßitCaBiesselIkkMriteLIgvijKMeragTMnb;emTaMg 6 nigTMnb;GUrcMNar KWfaeyagtam lMnaM </a:t>
            </a:r>
            <a:r>
              <a:rPr lang="en-US" sz="1400">
                <a:latin typeface="Arial Unicode MS" pitchFamily="34" charset="-128"/>
              </a:rPr>
              <a:t>7,85m</a:t>
            </a:r>
            <a:r>
              <a:rPr lang="en-US">
                <a:latin typeface="Limon S1" pitchFamily="2" charset="0"/>
              </a:rPr>
              <a:t>. eKRtUvTajkarRbugRby½tñcMeBaHGñkGanPaBxusKñaya:gxøaMgéRBekagkag bNþaleGayKMnr BUnxusKñaya:gsMxan;tamTMnb; b¤tMbn;TMnb;. ]TahrN_TMnb;emenAb:ulEDr 2TaMgsgxagsMNg; </a:t>
            </a:r>
            <a:r>
              <a:rPr lang="en-US" sz="1400">
                <a:latin typeface="Arial Unicode MS" pitchFamily="34" charset="-128"/>
              </a:rPr>
              <a:t>3(500m)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eyIgmanKMnrBUnya:gsMxan;rhUt </a:t>
            </a:r>
            <a:r>
              <a:rPr lang="en-US" sz="1400">
                <a:latin typeface="Arial Unicode MS" pitchFamily="34" charset="-128"/>
              </a:rPr>
              <a:t>8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10cm</a:t>
            </a:r>
            <a:r>
              <a:rPr lang="en-US">
                <a:latin typeface="Limon S1" pitchFamily="2" charset="0"/>
              </a:rPr>
              <a:t> kñúgmYyqñaM. tMbn;enHRtUvtamdanedayELkeFVI zanelxaRbcaM qmasedIm,InwgeFVIGnþraKmn_rh½s kñúgkrNIkMritxñgTMnb;eRkamkMritTwkeCarFM </a:t>
            </a:r>
            <a:r>
              <a:rPr lang="en-US" sz="1400">
                <a:latin typeface="Arial Unicode MS" pitchFamily="34" charset="-128"/>
              </a:rPr>
              <a:t>(7,50m</a:t>
            </a:r>
            <a:r>
              <a:rPr lang="en-US">
                <a:latin typeface="Limon S1" pitchFamily="2" charset="0"/>
              </a:rPr>
              <a:t> eyagtamkUdkMerag.</a:t>
            </a:r>
          </a:p>
        </p:txBody>
      </p:sp>
      <p:sp>
        <p:nvSpPr>
          <p:cNvPr id="122100" name="Text Box 244"/>
          <p:cNvSpPr txBox="1">
            <a:spLocks noChangeArrowheads="1"/>
          </p:cNvSpPr>
          <p:nvPr/>
        </p:nvSpPr>
        <p:spPr bwMode="auto">
          <a:xfrm>
            <a:off x="2411413" y="-41275"/>
            <a:ext cx="7921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200" b="1">
                <a:latin typeface="Limon S1" pitchFamily="2" charset="0"/>
              </a:rPr>
              <a:t>kic©kar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95" grpId="0" autoUpdateAnimBg="0"/>
      <p:bldP spid="122096" grpId="0" autoUpdateAnimBg="0"/>
      <p:bldP spid="122097" grpId="0" autoUpdateAnimBg="0"/>
      <p:bldP spid="122098" grpId="0" autoUpdateAnimBg="0"/>
      <p:bldP spid="122099" grpId="0" animBg="1" autoUpdateAnimBg="0"/>
      <p:bldP spid="1221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44450"/>
            <a:ext cx="9144000" cy="6734175"/>
          </a:xfrm>
          <a:prstGeom prst="rect">
            <a:avLst/>
          </a:prstGeom>
          <a:solidFill>
            <a:srgbClr val="D5CC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1800"/>
              <a:t> </a:t>
            </a:r>
            <a:r>
              <a:rPr lang="en-US">
                <a:latin typeface="Limon S1" pitchFamily="2" charset="0"/>
              </a:rPr>
              <a:t>müa:geTot dIpSMragkayrbs;TMnb; nigeRkamdIminGacRT)anTm¶n;sMxan;. vaRtUvkñúgRkbx½NÐEfTaMeRbI eRKOgcRkRsal ¬</a:t>
            </a:r>
            <a:r>
              <a:rPr lang="en-US" sz="1400"/>
              <a:t>Niveuleuse,</a:t>
            </a:r>
            <a:r>
              <a:rPr lang="en-US">
                <a:latin typeface="Limon S1" pitchFamily="2" charset="0"/>
              </a:rPr>
              <a:t> b:Ul </a:t>
            </a:r>
            <a:r>
              <a:rPr lang="en-US" sz="1400">
                <a:latin typeface="Arial Unicode MS" pitchFamily="34" charset="-128"/>
              </a:rPr>
              <a:t>D2</a:t>
            </a:r>
            <a:r>
              <a:rPr lang="en-US">
                <a:latin typeface="Limon S1" pitchFamily="2" charset="0"/>
              </a:rPr>
              <a:t> r:ULÚRsal Tm¶n; </a:t>
            </a:r>
            <a:r>
              <a:rPr lang="en-US" sz="1400">
                <a:latin typeface="Arial Unicode MS" pitchFamily="34" charset="-128"/>
              </a:rPr>
              <a:t>5</a:t>
            </a:r>
            <a:r>
              <a:rPr lang="en-US">
                <a:latin typeface="Limon S1" pitchFamily="2" charset="0"/>
              </a:rPr>
              <a:t> etan rfynþcMNuH 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1,5 m3</a:t>
            </a:r>
            <a:r>
              <a:rPr lang="en-US">
                <a:latin typeface="Limon S1" pitchFamily="2" charset="0"/>
              </a:rPr>
              <a:t>¦. </a:t>
            </a:r>
          </a:p>
          <a:p>
            <a:pPr algn="just"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ebImineKarBtamenHeRKOgcRkbNþaleGaymanxUcRTg;RTaynigdUcKñacMeBaHTmøab;FMnigkrNIRsutBnøic TMnb;¬krNIsegáteXIjeBlsagsg;TMnb;enAb:ulEDr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GUrcMNardl; </a:t>
            </a:r>
            <a:r>
              <a:rPr lang="en-US" sz="1400">
                <a:latin typeface="Arial Unicode MS" pitchFamily="34" charset="-128"/>
              </a:rPr>
              <a:t>pk4+500</a:t>
            </a:r>
            <a:r>
              <a:rPr lang="en-US">
                <a:latin typeface="Limon S1" pitchFamily="2" charset="0"/>
              </a:rPr>
              <a:t> bnÞab;BImaneRKOgcRkF¶n; qøgkat;¦</a:t>
            </a:r>
            <a:endParaRPr lang="fr-FR">
              <a:solidFill>
                <a:srgbClr val="002060"/>
              </a:solidFill>
              <a:latin typeface="Limon S1" pitchFamily="2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kñúgkar)a:nsµanrbs;eyIgcMeBaHkarepÞrCaKIb eyIg)anKitTukmunkarpÞúkeLIgvij 2qñaMmYydg b¤RbEvgBak;kNþalerogral;qñaM. ]TahrN_qñaM </a:t>
            </a:r>
            <a:r>
              <a:rPr lang="en-US" sz="1400">
                <a:latin typeface="Arial Unicode MS" pitchFamily="34" charset="-128"/>
              </a:rPr>
              <a:t>2009</a:t>
            </a:r>
            <a:r>
              <a:rPr lang="en-US">
                <a:latin typeface="Limon S1" pitchFamily="2" charset="0"/>
              </a:rPr>
              <a:t> TMnb;emenAb:ulEDr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 TMnb;em</a:t>
            </a:r>
            <a:r>
              <a:rPr lang="en-US" sz="1400">
                <a:latin typeface="Arial Unicode MS" pitchFamily="34" charset="-128"/>
              </a:rPr>
              <a:t>11.300m</a:t>
            </a:r>
            <a:r>
              <a:rPr lang="en-US">
                <a:latin typeface="Limon S1" pitchFamily="2" charset="0"/>
              </a:rPr>
              <a:t> b:ulEDr</a:t>
            </a:r>
            <a:r>
              <a:rPr lang="en-US" sz="1400">
                <a:latin typeface="Arial Unicode MS" pitchFamily="34" charset="-128"/>
              </a:rPr>
              <a:t>2</a:t>
            </a:r>
            <a:r>
              <a:rPr lang="en-US">
                <a:latin typeface="Limon S1" pitchFamily="2" charset="0"/>
              </a:rPr>
              <a:t> TMnb;em </a:t>
            </a:r>
            <a:r>
              <a:rPr lang="en-US" sz="1400">
                <a:latin typeface="Arial Unicode MS" pitchFamily="34" charset="-128"/>
              </a:rPr>
              <a:t>13.370m</a:t>
            </a:r>
            <a:r>
              <a:rPr lang="en-US">
                <a:latin typeface="Limon S1" pitchFamily="2" charset="0"/>
              </a:rPr>
              <a:t>   nigb:ulEDr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man</a:t>
            </a:r>
            <a:r>
              <a:rPr lang="en-US" sz="1400">
                <a:latin typeface="Arial Unicode MS" pitchFamily="34" charset="-128"/>
              </a:rPr>
              <a:t>7.700m</a:t>
            </a:r>
            <a:r>
              <a:rPr lang="en-US">
                <a:latin typeface="Limon S1" pitchFamily="2" charset="0"/>
              </a:rPr>
              <a:t>srubman  </a:t>
            </a:r>
            <a:r>
              <a:rPr lang="en-US" sz="1400" b="1">
                <a:latin typeface="Arial Unicode MS" pitchFamily="34" charset="-128"/>
              </a:rPr>
              <a:t>32.370m</a:t>
            </a:r>
            <a:r>
              <a:rPr lang="en-US">
                <a:latin typeface="Limon S1" pitchFamily="2" charset="0"/>
              </a:rPr>
              <a:t> sRmab;qñaM</a:t>
            </a:r>
            <a:r>
              <a:rPr lang="en-US" sz="1400">
                <a:latin typeface="Arial Unicode MS" pitchFamily="34" charset="-128"/>
              </a:rPr>
              <a:t>2010</a:t>
            </a:r>
            <a:r>
              <a:rPr lang="en-US">
                <a:latin typeface="Limon S1" pitchFamily="2" charset="0"/>
              </a:rPr>
              <a:t> TMnb; emb:ulEDr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manTMnb;em</a:t>
            </a:r>
            <a:r>
              <a:rPr lang="en-US" sz="1400">
                <a:latin typeface="Arial Unicode MS" pitchFamily="34" charset="-128"/>
              </a:rPr>
              <a:t>10.235m</a:t>
            </a:r>
            <a:r>
              <a:rPr lang="en-US">
                <a:latin typeface="Limon S1" pitchFamily="2" charset="0"/>
              </a:rPr>
              <a:t>bu:lEDr</a:t>
            </a:r>
            <a:r>
              <a:rPr lang="en-US" sz="1400">
                <a:latin typeface="Arial Unicode MS" pitchFamily="34" charset="-128"/>
              </a:rPr>
              <a:t>1</a:t>
            </a:r>
            <a:r>
              <a:rPr lang="en-US">
                <a:latin typeface="Limon S1" pitchFamily="2" charset="0"/>
              </a:rPr>
              <a:t>GUrcMNar </a:t>
            </a:r>
            <a:r>
              <a:rPr lang="en-US" sz="1400">
                <a:latin typeface="Arial Unicode MS" pitchFamily="34" charset="-128"/>
              </a:rPr>
              <a:t>4700m</a:t>
            </a:r>
            <a:r>
              <a:rPr lang="en-US">
                <a:latin typeface="Limon S1" pitchFamily="2" charset="0"/>
              </a:rPr>
              <a:t> b:ulEDr5TMnb;em</a:t>
            </a:r>
            <a:r>
              <a:rPr lang="en-US" sz="1400">
                <a:latin typeface="Arial Unicode MS" pitchFamily="34" charset="-128"/>
              </a:rPr>
              <a:t>8.480m</a:t>
            </a:r>
            <a:r>
              <a:rPr lang="en-US">
                <a:latin typeface="Limon S1" pitchFamily="2" charset="0"/>
              </a:rPr>
              <a:t> b:ulEDr</a:t>
            </a:r>
            <a:r>
              <a:rPr lang="en-US" sz="1400">
                <a:latin typeface="Arial Unicode MS" pitchFamily="34" charset="-128"/>
              </a:rPr>
              <a:t>6</a:t>
            </a:r>
            <a:r>
              <a:rPr lang="en-US">
                <a:latin typeface="Limon S1" pitchFamily="2" charset="0"/>
              </a:rPr>
              <a:t> TMnb;em </a:t>
            </a:r>
            <a:r>
              <a:rPr lang="en-US" sz="1400">
                <a:latin typeface="Arial Unicode MS" pitchFamily="34" charset="-128"/>
              </a:rPr>
              <a:t>8.250m</a:t>
            </a:r>
            <a:r>
              <a:rPr lang="en-US">
                <a:latin typeface="Limon S1" pitchFamily="2" charset="0"/>
              </a:rPr>
              <a:t> srubman </a:t>
            </a:r>
            <a:r>
              <a:rPr lang="en-US" sz="1400">
                <a:latin typeface="Arial Unicode MS" pitchFamily="34" charset="-128"/>
              </a:rPr>
              <a:t>31.660m</a:t>
            </a:r>
            <a:r>
              <a:rPr lang="en-US">
                <a:latin typeface="Limon S1" pitchFamily="2" charset="0"/>
              </a:rPr>
              <a:t>.</a:t>
            </a:r>
          </a:p>
          <a:p>
            <a:pPr>
              <a:lnSpc>
                <a:spcPct val="70000"/>
              </a:lnSpc>
            </a:pPr>
            <a:r>
              <a:rPr lang="en-US">
                <a:latin typeface="Limon S1" pitchFamily="2" charset="0"/>
              </a:rPr>
              <a:t>TMnb;emmanTTwgxñg ¬tMbn;ebIkbr¦BI </a:t>
            </a:r>
            <a:r>
              <a:rPr lang="en-US" sz="1400">
                <a:latin typeface="Arial Unicode MS" pitchFamily="34" charset="-128"/>
              </a:rPr>
              <a:t>4 m</a:t>
            </a:r>
            <a:r>
              <a:rPr lang="en-US">
                <a:latin typeface="Limon S1" pitchFamily="2" charset="0"/>
              </a:rPr>
              <a:t>eTA</a:t>
            </a:r>
            <a:r>
              <a:rPr lang="en-US" sz="1400">
                <a:latin typeface="Arial Unicode MS" pitchFamily="34" charset="-128"/>
              </a:rPr>
              <a:t>4.5 m</a:t>
            </a:r>
            <a:r>
              <a:rPr lang="en-US">
                <a:latin typeface="Limon S1" pitchFamily="2" charset="0"/>
              </a:rPr>
              <a:t> manCMralxñgBI</a:t>
            </a:r>
            <a:r>
              <a:rPr lang="en-US" sz="1400">
                <a:latin typeface="Arial Unicode MS" pitchFamily="34" charset="-128"/>
              </a:rPr>
              <a:t>3</a:t>
            </a:r>
            <a:r>
              <a:rPr lang="en-US">
                <a:latin typeface="Limon S1" pitchFamily="2" charset="0"/>
              </a:rPr>
              <a:t> eTA</a:t>
            </a:r>
            <a:r>
              <a:rPr lang="en-US" sz="1400">
                <a:latin typeface="Arial Unicode MS" pitchFamily="34" charset="-128"/>
              </a:rPr>
              <a:t>5 </a:t>
            </a:r>
            <a:r>
              <a:rPr lang="en-US">
                <a:latin typeface="Limon S1" pitchFamily="2" charset="0"/>
              </a:rPr>
              <a:t>PaKry xñg TMnb;RkalRKYsRkhmmankMras;BI </a:t>
            </a:r>
            <a:r>
              <a:rPr lang="en-US" sz="1400">
                <a:latin typeface="Arial Unicode MS" pitchFamily="34" charset="-128"/>
              </a:rPr>
              <a:t>30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40cm</a:t>
            </a:r>
            <a:r>
              <a:rPr lang="en-US">
                <a:latin typeface="Limon S1" pitchFamily="2" charset="0"/>
              </a:rPr>
              <a:t> nigmanTTwgBI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&gt;</a:t>
            </a:r>
            <a:r>
              <a:rPr lang="en-US" sz="1400">
                <a:latin typeface="Arial Unicode MS" pitchFamily="34" charset="-128"/>
              </a:rPr>
              <a:t>5 m</a:t>
            </a: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kargarelITMnb;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70000"/>
              </a:lnSpc>
            </a:pPr>
            <a:r>
              <a:rPr lang="en-US" b="1" u="sng">
                <a:latin typeface="Limon S1" pitchFamily="2" charset="0"/>
              </a:rPr>
              <a:t>cak;dIbMeBjxñgTMnb;</a:t>
            </a:r>
            <a:endParaRPr lang="en-US" b="1">
              <a:latin typeface="Limon S1" pitchFamily="2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KWCakargarEfTaMsMxan;Nas;cMeBaHb:ulEDrenAéRBnb;eRBaHTMnb;em KWCar)aMgBitR)akdRbqaMnwgTwk éRb b¤PøavmkBITwkeCar nac.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vazitCaBiess karelIkkMriteLIgvij (7.85m)xñgTMnab;emTaMgGs;. rlwkTIenHTwkeCarFMkt;sMKal;  kMBs; </a:t>
            </a:r>
            <a:r>
              <a:rPr lang="en-US" sz="1400">
                <a:latin typeface="Arial Unicode MS" pitchFamily="34" charset="-128"/>
              </a:rPr>
              <a:t>7.45m </a:t>
            </a:r>
            <a:r>
              <a:rPr lang="en-US">
                <a:latin typeface="Limon S1" pitchFamily="2" charset="0"/>
              </a:rPr>
              <a:t>¬EdleyagtamkUdKMerag¦.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eyIgrlwkeLIgvijenATIenH)atuPUtKMnrBUnsMxan;rbs;TMnb;elIdIpSMedaydI\dæsgát;ENnkñúgdMNak;karBRgwg. )atuPUtenHKµanRBMEdnkalkMNt; b:uEnþGacmanefrevlaRbmaNCag10qñaM ¬edayyl;kMras;dI \dæTn;BI </a:t>
            </a:r>
            <a:r>
              <a:rPr lang="en-US" sz="1400">
                <a:latin typeface="Arial Unicode MS" pitchFamily="34" charset="-128"/>
              </a:rPr>
              <a:t>15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25m</a:t>
            </a:r>
            <a:r>
              <a:rPr lang="en-US">
                <a:latin typeface="Limon S1" pitchFamily="2" charset="0"/>
              </a:rPr>
              <a:t>¦</a:t>
            </a:r>
          </a:p>
          <a:p>
            <a:pPr>
              <a:lnSpc>
                <a:spcPct val="90000"/>
              </a:lnSpc>
            </a:pPr>
            <a:r>
              <a:rPr lang="en-US">
                <a:latin typeface="Limon S1" pitchFamily="2" charset="0"/>
              </a:rPr>
              <a:t>müa:geTot RtUvbEnßmBI </a:t>
            </a:r>
            <a:r>
              <a:rPr lang="en-US" sz="1400">
                <a:latin typeface="Arial Unicode MS" pitchFamily="34" charset="-128"/>
              </a:rPr>
              <a:t>4</a:t>
            </a:r>
            <a:r>
              <a:rPr lang="en-US">
                <a:latin typeface="Limon S1" pitchFamily="2" charset="0"/>
              </a:rPr>
              <a:t> eTA </a:t>
            </a:r>
            <a:r>
              <a:rPr lang="en-US" sz="1400">
                <a:latin typeface="Arial Unicode MS" pitchFamily="34" charset="-128"/>
              </a:rPr>
              <a:t>5cm</a:t>
            </a:r>
            <a:r>
              <a:rPr lang="en-US">
                <a:latin typeface="Limon S1" pitchFamily="2" charset="0"/>
              </a:rPr>
              <a:t> KMnrBUnkñúgmYyqñaM </a:t>
            </a:r>
            <a:r>
              <a:rPr lang="en-US" sz="1400">
                <a:latin typeface="Arial Unicode MS" pitchFamily="34" charset="-128"/>
              </a:rPr>
              <a:t>2cm</a:t>
            </a:r>
            <a:r>
              <a:rPr lang="en-US">
                <a:latin typeface="Limon S1" pitchFamily="2" charset="0"/>
              </a:rPr>
              <a:t> kMras;kñúgmYyqaMgbNþalmkBITwkePøóg hUrykdIRkhm xül; rfynþebIkbrenAelIxñgTMnb;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1900</TotalTime>
  <Words>2203</Words>
  <Application>Microsoft Office PowerPoint</Application>
  <PresentationFormat>On-screen Show (4:3)</PresentationFormat>
  <Paragraphs>1202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Constantia</vt:lpstr>
      <vt:lpstr>Wingdings 2</vt:lpstr>
      <vt:lpstr>Limon S1</vt:lpstr>
      <vt:lpstr>Arial Unicode MS</vt:lpstr>
      <vt:lpstr>Times New Roman</vt:lpstr>
      <vt:lpstr>Wingdings</vt:lpstr>
      <vt:lpstr>Limon F2</vt:lpstr>
      <vt:lpstr>Débit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DAVID</dc:creator>
  <cp:lastModifiedBy>GRET-SKY</cp:lastModifiedBy>
  <cp:revision>212</cp:revision>
  <dcterms:created xsi:type="dcterms:W3CDTF">2010-02-04T04:03:32Z</dcterms:created>
  <dcterms:modified xsi:type="dcterms:W3CDTF">2011-12-08T02:43:12Z</dcterms:modified>
</cp:coreProperties>
</file>