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8"/>
  </p:notesMasterIdLst>
  <p:sldIdLst>
    <p:sldId id="275" r:id="rId3"/>
    <p:sldId id="257" r:id="rId4"/>
    <p:sldId id="299" r:id="rId5"/>
    <p:sldId id="300" r:id="rId6"/>
    <p:sldId id="282" r:id="rId7"/>
    <p:sldId id="283" r:id="rId8"/>
    <p:sldId id="284" r:id="rId9"/>
    <p:sldId id="285" r:id="rId10"/>
    <p:sldId id="258" r:id="rId11"/>
    <p:sldId id="259" r:id="rId12"/>
    <p:sldId id="281" r:id="rId13"/>
    <p:sldId id="260" r:id="rId14"/>
    <p:sldId id="297" r:id="rId15"/>
    <p:sldId id="301" r:id="rId16"/>
    <p:sldId id="29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FF00"/>
    <a:srgbClr val="CC3399"/>
    <a:srgbClr val="CC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1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726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99A5FE-CF79-42AD-9ADE-B1599A62AD18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E68310-38C2-47C1-92F8-A298E0F8906C}">
      <dgm:prSet phldrT="[Text]"/>
      <dgm:spPr/>
      <dgm:t>
        <a:bodyPr/>
        <a:lstStyle/>
        <a:p>
          <a:r>
            <a:rPr lang="en-US" dirty="0" smtClean="0"/>
            <a:t>ISC coordinator</a:t>
          </a:r>
          <a:endParaRPr lang="en-US" dirty="0"/>
        </a:p>
      </dgm:t>
    </dgm:pt>
    <dgm:pt modelId="{4761480B-F718-445E-9228-73C921394ABB}" type="parTrans" cxnId="{E1956E41-181A-4762-A701-D6329C7D6472}">
      <dgm:prSet/>
      <dgm:spPr/>
      <dgm:t>
        <a:bodyPr/>
        <a:lstStyle/>
        <a:p>
          <a:endParaRPr lang="en-US"/>
        </a:p>
      </dgm:t>
    </dgm:pt>
    <dgm:pt modelId="{6F36CBF7-E7BC-463C-A5F0-920BF1D8A646}" type="sibTrans" cxnId="{E1956E41-181A-4762-A701-D6329C7D6472}">
      <dgm:prSet/>
      <dgm:spPr/>
      <dgm:t>
        <a:bodyPr/>
        <a:lstStyle/>
        <a:p>
          <a:endParaRPr lang="en-US"/>
        </a:p>
      </dgm:t>
    </dgm:pt>
    <dgm:pt modelId="{5756F11B-36C6-4B38-AEE4-DFB301F860D4}" type="asst">
      <dgm:prSet phldrT="[Text]"/>
      <dgm:spPr/>
      <dgm:t>
        <a:bodyPr/>
        <a:lstStyle/>
        <a:p>
          <a:r>
            <a:rPr lang="en-US" dirty="0" smtClean="0"/>
            <a:t>Contract negotiation and follow-up</a:t>
          </a:r>
          <a:endParaRPr lang="en-US" dirty="0"/>
        </a:p>
      </dgm:t>
    </dgm:pt>
    <dgm:pt modelId="{F10545E5-3965-41D0-AF42-A34486975376}" type="parTrans" cxnId="{3BED7968-83FE-4695-92C6-F90700D53BF6}">
      <dgm:prSet/>
      <dgm:spPr/>
      <dgm:t>
        <a:bodyPr/>
        <a:lstStyle/>
        <a:p>
          <a:endParaRPr lang="en-US"/>
        </a:p>
      </dgm:t>
    </dgm:pt>
    <dgm:pt modelId="{BFDAB1E2-2580-4F92-9289-8A4CF56FB620}" type="sibTrans" cxnId="{3BED7968-83FE-4695-92C6-F90700D53BF6}">
      <dgm:prSet/>
      <dgm:spPr/>
      <dgm:t>
        <a:bodyPr/>
        <a:lstStyle/>
        <a:p>
          <a:endParaRPr lang="en-US"/>
        </a:p>
      </dgm:t>
    </dgm:pt>
    <dgm:pt modelId="{DE7FF80C-6389-491D-94EA-8418FF757812}">
      <dgm:prSet phldrT="[Text]"/>
      <dgm:spPr/>
      <dgm:t>
        <a:bodyPr/>
        <a:lstStyle/>
        <a:p>
          <a:r>
            <a:rPr lang="en-US" dirty="0" smtClean="0"/>
            <a:t>O&amp;M technical services team</a:t>
          </a:r>
          <a:endParaRPr lang="en-US" dirty="0"/>
        </a:p>
      </dgm:t>
    </dgm:pt>
    <dgm:pt modelId="{3DA99690-4496-4E4D-B4BC-7C41C744021B}" type="parTrans" cxnId="{F57D55CA-56F6-48BD-85E6-BA59009D2C71}">
      <dgm:prSet/>
      <dgm:spPr/>
      <dgm:t>
        <a:bodyPr/>
        <a:lstStyle/>
        <a:p>
          <a:endParaRPr lang="en-US"/>
        </a:p>
      </dgm:t>
    </dgm:pt>
    <dgm:pt modelId="{154B46B2-680E-412B-ADAF-266DB8F2F06A}" type="sibTrans" cxnId="{F57D55CA-56F6-48BD-85E6-BA59009D2C71}">
      <dgm:prSet/>
      <dgm:spPr/>
      <dgm:t>
        <a:bodyPr/>
        <a:lstStyle/>
        <a:p>
          <a:endParaRPr lang="en-US"/>
        </a:p>
      </dgm:t>
    </dgm:pt>
    <dgm:pt modelId="{48985BB7-7459-405D-B44C-5692C16FF43B}">
      <dgm:prSet phldrT="[Text]"/>
      <dgm:spPr/>
      <dgm:t>
        <a:bodyPr/>
        <a:lstStyle/>
        <a:p>
          <a:r>
            <a:rPr lang="en-US" dirty="0" smtClean="0"/>
            <a:t>Institutional services team</a:t>
          </a:r>
          <a:endParaRPr lang="en-US" dirty="0"/>
        </a:p>
      </dgm:t>
    </dgm:pt>
    <dgm:pt modelId="{1280BCA6-2748-4315-B0D5-6AD705A4AF36}" type="parTrans" cxnId="{EF336EBD-B20C-4870-8A8E-72788CF9C18B}">
      <dgm:prSet/>
      <dgm:spPr/>
      <dgm:t>
        <a:bodyPr/>
        <a:lstStyle/>
        <a:p>
          <a:endParaRPr lang="en-US"/>
        </a:p>
      </dgm:t>
    </dgm:pt>
    <dgm:pt modelId="{46843C1B-E0D7-4E7F-94BB-F9FA398CD3E5}" type="sibTrans" cxnId="{EF336EBD-B20C-4870-8A8E-72788CF9C18B}">
      <dgm:prSet/>
      <dgm:spPr/>
      <dgm:t>
        <a:bodyPr/>
        <a:lstStyle/>
        <a:p>
          <a:endParaRPr lang="en-US"/>
        </a:p>
      </dgm:t>
    </dgm:pt>
    <dgm:pt modelId="{30FB48E2-EA39-450F-A97D-310F4F1454E0}">
      <dgm:prSet phldrT="[Text]"/>
      <dgm:spPr>
        <a:ln w="3175">
          <a:prstDash val="dash"/>
        </a:ln>
        <a:scene3d>
          <a:camera prst="orthographicFront"/>
          <a:lightRig rig="flat" dir="t"/>
        </a:scene3d>
        <a:sp3d prstMaterial="dkEdge"/>
      </dgm:spPr>
      <dgm:t>
        <a:bodyPr/>
        <a:lstStyle/>
        <a:p>
          <a:r>
            <a:rPr lang="en-US" dirty="0" smtClean="0"/>
            <a:t>Financial management services team</a:t>
          </a:r>
          <a:endParaRPr lang="en-US" dirty="0"/>
        </a:p>
      </dgm:t>
    </dgm:pt>
    <dgm:pt modelId="{89F223ED-0211-436C-A47E-CE97592DB936}" type="parTrans" cxnId="{FA8BFCF3-E1AA-4428-A220-A96700DA1D9E}">
      <dgm:prSet/>
      <dgm:spPr/>
      <dgm:t>
        <a:bodyPr/>
        <a:lstStyle/>
        <a:p>
          <a:endParaRPr lang="en-US"/>
        </a:p>
      </dgm:t>
    </dgm:pt>
    <dgm:pt modelId="{F08D807A-2967-4B7E-8D02-D619CB01CC70}" type="sibTrans" cxnId="{FA8BFCF3-E1AA-4428-A220-A96700DA1D9E}">
      <dgm:prSet/>
      <dgm:spPr/>
      <dgm:t>
        <a:bodyPr/>
        <a:lstStyle/>
        <a:p>
          <a:endParaRPr lang="en-US"/>
        </a:p>
      </dgm:t>
    </dgm:pt>
    <dgm:pt modelId="{CE19B150-92EC-4A0D-9606-0745A15ECD02}" type="asst">
      <dgm:prSet phldrT="[Text]"/>
      <dgm:spPr/>
      <dgm:t>
        <a:bodyPr/>
        <a:lstStyle/>
        <a:p>
          <a:r>
            <a:rPr lang="en-US" dirty="0" smtClean="0"/>
            <a:t>Administrative management</a:t>
          </a:r>
          <a:endParaRPr lang="en-US" dirty="0"/>
        </a:p>
      </dgm:t>
    </dgm:pt>
    <dgm:pt modelId="{FB3099CB-9EAB-42DF-9BBF-FF56104B6D4D}" type="parTrans" cxnId="{7594423A-8D32-42AD-951F-EF65C69BDB83}">
      <dgm:prSet/>
      <dgm:spPr/>
      <dgm:t>
        <a:bodyPr/>
        <a:lstStyle/>
        <a:p>
          <a:endParaRPr lang="en-US"/>
        </a:p>
      </dgm:t>
    </dgm:pt>
    <dgm:pt modelId="{8132D865-AAC2-4E9A-9E70-1ADF5DF82293}" type="sibTrans" cxnId="{7594423A-8D32-42AD-951F-EF65C69BDB83}">
      <dgm:prSet/>
      <dgm:spPr/>
      <dgm:t>
        <a:bodyPr/>
        <a:lstStyle/>
        <a:p>
          <a:endParaRPr lang="en-US"/>
        </a:p>
      </dgm:t>
    </dgm:pt>
    <dgm:pt modelId="{87A41AD8-579D-4011-9DA6-42695F1F1542}">
      <dgm:prSet/>
      <dgm:spPr/>
      <dgm:t>
        <a:bodyPr/>
        <a:lstStyle/>
        <a:p>
          <a:r>
            <a:rPr lang="en-US" dirty="0" smtClean="0"/>
            <a:t>Technical Assistant</a:t>
          </a:r>
        </a:p>
        <a:p>
          <a:r>
            <a:rPr lang="en-US" dirty="0" smtClean="0"/>
            <a:t>Project Coordinator</a:t>
          </a:r>
          <a:endParaRPr lang="en-US" dirty="0"/>
        </a:p>
      </dgm:t>
    </dgm:pt>
    <dgm:pt modelId="{9A916D68-3494-4CEE-BEDB-1D675631BE3E}" type="parTrans" cxnId="{E91BA963-32DE-4D3A-9E24-0178B804299A}">
      <dgm:prSet/>
      <dgm:spPr/>
      <dgm:t>
        <a:bodyPr/>
        <a:lstStyle/>
        <a:p>
          <a:endParaRPr lang="en-US"/>
        </a:p>
      </dgm:t>
    </dgm:pt>
    <dgm:pt modelId="{1E367946-DC64-4E39-B536-0EB93A681C4F}" type="sibTrans" cxnId="{E91BA963-32DE-4D3A-9E24-0178B804299A}">
      <dgm:prSet/>
      <dgm:spPr/>
      <dgm:t>
        <a:bodyPr/>
        <a:lstStyle/>
        <a:p>
          <a:endParaRPr lang="en-US"/>
        </a:p>
      </dgm:t>
    </dgm:pt>
    <dgm:pt modelId="{81C4A54F-4213-4F89-8773-6FDED858248E}" type="pres">
      <dgm:prSet presAssocID="{0E99A5FE-CF79-42AD-9ADE-B1599A62AD1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3C6E550-8828-4364-8145-F20E533125CC}" type="pres">
      <dgm:prSet presAssocID="{27E68310-38C2-47C1-92F8-A298E0F8906C}" presName="hierRoot1" presStyleCnt="0">
        <dgm:presLayoutVars>
          <dgm:hierBranch val="init"/>
        </dgm:presLayoutVars>
      </dgm:prSet>
      <dgm:spPr/>
    </dgm:pt>
    <dgm:pt modelId="{64AC787B-568F-4501-9E45-BB2D297933E8}" type="pres">
      <dgm:prSet presAssocID="{27E68310-38C2-47C1-92F8-A298E0F8906C}" presName="rootComposite1" presStyleCnt="0"/>
      <dgm:spPr/>
    </dgm:pt>
    <dgm:pt modelId="{FE752CDB-D99F-42B6-A824-9E7865D1BB97}" type="pres">
      <dgm:prSet presAssocID="{27E68310-38C2-47C1-92F8-A298E0F8906C}" presName="rootText1" presStyleLbl="node0" presStyleIdx="0" presStyleCnt="1" custLinFactNeighborX="4773" custLinFactNeighborY="462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9B53E8-ADE9-460F-948B-682B4411BB68}" type="pres">
      <dgm:prSet presAssocID="{27E68310-38C2-47C1-92F8-A298E0F8906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CFF315E-0888-4294-98AC-E73E734D7648}" type="pres">
      <dgm:prSet presAssocID="{27E68310-38C2-47C1-92F8-A298E0F8906C}" presName="hierChild2" presStyleCnt="0"/>
      <dgm:spPr/>
    </dgm:pt>
    <dgm:pt modelId="{A4F84C20-96A9-4008-8419-403876833AA7}" type="pres">
      <dgm:prSet presAssocID="{3DA99690-4496-4E4D-B4BC-7C41C744021B}" presName="Name37" presStyleLbl="parChTrans1D2" presStyleIdx="0" presStyleCnt="6"/>
      <dgm:spPr/>
      <dgm:t>
        <a:bodyPr/>
        <a:lstStyle/>
        <a:p>
          <a:endParaRPr lang="en-US"/>
        </a:p>
      </dgm:t>
    </dgm:pt>
    <dgm:pt modelId="{D738DDFA-13A0-4690-8FB9-149B63227CE3}" type="pres">
      <dgm:prSet presAssocID="{DE7FF80C-6389-491D-94EA-8418FF757812}" presName="hierRoot2" presStyleCnt="0">
        <dgm:presLayoutVars>
          <dgm:hierBranch val="init"/>
        </dgm:presLayoutVars>
      </dgm:prSet>
      <dgm:spPr/>
    </dgm:pt>
    <dgm:pt modelId="{21670C37-4424-427A-9071-C10920E825F4}" type="pres">
      <dgm:prSet presAssocID="{DE7FF80C-6389-491D-94EA-8418FF757812}" presName="rootComposite" presStyleCnt="0"/>
      <dgm:spPr/>
    </dgm:pt>
    <dgm:pt modelId="{5D1A3B2D-768E-4759-84B0-F46FEF53C668}" type="pres">
      <dgm:prSet presAssocID="{DE7FF80C-6389-491D-94EA-8418FF757812}" presName="rootText" presStyleLbl="node2" presStyleIdx="0" presStyleCnt="4" custScaleX="123473" custLinFactNeighborX="-48451" custLinFactNeighborY="708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F48E64-C430-431C-AC21-90AFAD761DF1}" type="pres">
      <dgm:prSet presAssocID="{DE7FF80C-6389-491D-94EA-8418FF757812}" presName="rootConnector" presStyleLbl="node2" presStyleIdx="0" presStyleCnt="4"/>
      <dgm:spPr/>
      <dgm:t>
        <a:bodyPr/>
        <a:lstStyle/>
        <a:p>
          <a:endParaRPr lang="en-US"/>
        </a:p>
      </dgm:t>
    </dgm:pt>
    <dgm:pt modelId="{9455DCD6-B95A-4905-951B-E0201F842CF3}" type="pres">
      <dgm:prSet presAssocID="{DE7FF80C-6389-491D-94EA-8418FF757812}" presName="hierChild4" presStyleCnt="0"/>
      <dgm:spPr/>
    </dgm:pt>
    <dgm:pt modelId="{009E10D2-882E-41CE-B95F-28E25045CFBE}" type="pres">
      <dgm:prSet presAssocID="{DE7FF80C-6389-491D-94EA-8418FF757812}" presName="hierChild5" presStyleCnt="0"/>
      <dgm:spPr/>
    </dgm:pt>
    <dgm:pt modelId="{295CA72D-7D75-4365-9C5E-324FEAB46872}" type="pres">
      <dgm:prSet presAssocID="{9A916D68-3494-4CEE-BEDB-1D675631BE3E}" presName="Name37" presStyleLbl="parChTrans1D2" presStyleIdx="1" presStyleCnt="6"/>
      <dgm:spPr/>
      <dgm:t>
        <a:bodyPr/>
        <a:lstStyle/>
        <a:p>
          <a:endParaRPr lang="en-US"/>
        </a:p>
      </dgm:t>
    </dgm:pt>
    <dgm:pt modelId="{E1E494A9-F7F2-46EC-A0A0-84B4C96930F8}" type="pres">
      <dgm:prSet presAssocID="{87A41AD8-579D-4011-9DA6-42695F1F1542}" presName="hierRoot2" presStyleCnt="0">
        <dgm:presLayoutVars>
          <dgm:hierBranch val="init"/>
        </dgm:presLayoutVars>
      </dgm:prSet>
      <dgm:spPr/>
    </dgm:pt>
    <dgm:pt modelId="{7B36EAD4-4DF7-4591-8390-DCA826E1BD48}" type="pres">
      <dgm:prSet presAssocID="{87A41AD8-579D-4011-9DA6-42695F1F1542}" presName="rootComposite" presStyleCnt="0"/>
      <dgm:spPr/>
    </dgm:pt>
    <dgm:pt modelId="{ABC73EDA-23C6-4B6B-87C7-C33B6BEA236A}" type="pres">
      <dgm:prSet presAssocID="{87A41AD8-579D-4011-9DA6-42695F1F1542}" presName="rootText" presStyleLbl="node2" presStyleIdx="1" presStyleCnt="4" custScaleX="180639" custScaleY="117008" custLinFactY="-168140" custLinFactNeighborX="87248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5AE246-345C-41C9-9CD2-D2EE754985E6}" type="pres">
      <dgm:prSet presAssocID="{87A41AD8-579D-4011-9DA6-42695F1F1542}" presName="rootConnector" presStyleLbl="node2" presStyleIdx="1" presStyleCnt="4"/>
      <dgm:spPr/>
      <dgm:t>
        <a:bodyPr/>
        <a:lstStyle/>
        <a:p>
          <a:endParaRPr lang="en-US"/>
        </a:p>
      </dgm:t>
    </dgm:pt>
    <dgm:pt modelId="{1DBF58EF-A97F-4CBF-9883-4F261E3A3F5D}" type="pres">
      <dgm:prSet presAssocID="{87A41AD8-579D-4011-9DA6-42695F1F1542}" presName="hierChild4" presStyleCnt="0"/>
      <dgm:spPr/>
    </dgm:pt>
    <dgm:pt modelId="{24BF3311-9CBC-4C8F-A1C1-255789A699CD}" type="pres">
      <dgm:prSet presAssocID="{87A41AD8-579D-4011-9DA6-42695F1F1542}" presName="hierChild5" presStyleCnt="0"/>
      <dgm:spPr/>
    </dgm:pt>
    <dgm:pt modelId="{9F660F8C-3985-4F40-A9E5-49A0AC86AAD3}" type="pres">
      <dgm:prSet presAssocID="{1280BCA6-2748-4315-B0D5-6AD705A4AF36}" presName="Name37" presStyleLbl="parChTrans1D2" presStyleIdx="2" presStyleCnt="6"/>
      <dgm:spPr/>
      <dgm:t>
        <a:bodyPr/>
        <a:lstStyle/>
        <a:p>
          <a:endParaRPr lang="en-US"/>
        </a:p>
      </dgm:t>
    </dgm:pt>
    <dgm:pt modelId="{542AF290-B21C-4CF1-B974-F36591C09017}" type="pres">
      <dgm:prSet presAssocID="{48985BB7-7459-405D-B44C-5692C16FF43B}" presName="hierRoot2" presStyleCnt="0">
        <dgm:presLayoutVars>
          <dgm:hierBranch val="init"/>
        </dgm:presLayoutVars>
      </dgm:prSet>
      <dgm:spPr/>
    </dgm:pt>
    <dgm:pt modelId="{9D6B4899-F184-40BB-8CF7-853D75A2CC17}" type="pres">
      <dgm:prSet presAssocID="{48985BB7-7459-405D-B44C-5692C16FF43B}" presName="rootComposite" presStyleCnt="0"/>
      <dgm:spPr/>
    </dgm:pt>
    <dgm:pt modelId="{A3174ED5-3890-44E8-8525-1DDAB0A20684}" type="pres">
      <dgm:prSet presAssocID="{48985BB7-7459-405D-B44C-5692C16FF43B}" presName="rootText" presStyleLbl="node2" presStyleIdx="2" presStyleCnt="4" custScaleX="124849" custLinFactNeighborX="91527" custLinFactNeighborY="708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46382B-08DB-472A-B562-E8968F6FB75D}" type="pres">
      <dgm:prSet presAssocID="{48985BB7-7459-405D-B44C-5692C16FF43B}" presName="rootConnector" presStyleLbl="node2" presStyleIdx="2" presStyleCnt="4"/>
      <dgm:spPr/>
      <dgm:t>
        <a:bodyPr/>
        <a:lstStyle/>
        <a:p>
          <a:endParaRPr lang="en-US"/>
        </a:p>
      </dgm:t>
    </dgm:pt>
    <dgm:pt modelId="{97E74830-401C-43A7-9CE1-9336CF4E5783}" type="pres">
      <dgm:prSet presAssocID="{48985BB7-7459-405D-B44C-5692C16FF43B}" presName="hierChild4" presStyleCnt="0"/>
      <dgm:spPr/>
    </dgm:pt>
    <dgm:pt modelId="{27CB9A4A-6C5D-45A1-9D6B-7CB6CC6236D4}" type="pres">
      <dgm:prSet presAssocID="{48985BB7-7459-405D-B44C-5692C16FF43B}" presName="hierChild5" presStyleCnt="0"/>
      <dgm:spPr/>
    </dgm:pt>
    <dgm:pt modelId="{FBDFE196-DB3D-4EA1-AB89-88DF2C324AA7}" type="pres">
      <dgm:prSet presAssocID="{89F223ED-0211-436C-A47E-CE97592DB936}" presName="Name37" presStyleLbl="parChTrans1D2" presStyleIdx="3" presStyleCnt="6"/>
      <dgm:spPr/>
      <dgm:t>
        <a:bodyPr/>
        <a:lstStyle/>
        <a:p>
          <a:endParaRPr lang="en-US"/>
        </a:p>
      </dgm:t>
    </dgm:pt>
    <dgm:pt modelId="{E80A93AE-BF8D-48AB-B747-9AAC1D026DAF}" type="pres">
      <dgm:prSet presAssocID="{30FB48E2-EA39-450F-A97D-310F4F1454E0}" presName="hierRoot2" presStyleCnt="0">
        <dgm:presLayoutVars>
          <dgm:hierBranch val="init"/>
        </dgm:presLayoutVars>
      </dgm:prSet>
      <dgm:spPr/>
    </dgm:pt>
    <dgm:pt modelId="{EE25FEB9-4D4F-4E91-8ADC-ECA50A0771A0}" type="pres">
      <dgm:prSet presAssocID="{30FB48E2-EA39-450F-A97D-310F4F1454E0}" presName="rootComposite" presStyleCnt="0"/>
      <dgm:spPr/>
    </dgm:pt>
    <dgm:pt modelId="{438C22E3-412D-4468-A9AE-B7EEA96DF69D}" type="pres">
      <dgm:prSet presAssocID="{30FB48E2-EA39-450F-A97D-310F4F1454E0}" presName="rootText" presStyleLbl="node2" presStyleIdx="3" presStyleCnt="4" custScaleX="131698" custScaleY="110000" custLinFactNeighborX="36715" custLinFactNeighborY="708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84D31E-280C-4371-98A8-554861ED5C59}" type="pres">
      <dgm:prSet presAssocID="{30FB48E2-EA39-450F-A97D-310F4F1454E0}" presName="rootConnector" presStyleLbl="node2" presStyleIdx="3" presStyleCnt="4"/>
      <dgm:spPr/>
      <dgm:t>
        <a:bodyPr/>
        <a:lstStyle/>
        <a:p>
          <a:endParaRPr lang="en-US"/>
        </a:p>
      </dgm:t>
    </dgm:pt>
    <dgm:pt modelId="{60908C45-F9D2-4486-B704-A4506C03099D}" type="pres">
      <dgm:prSet presAssocID="{30FB48E2-EA39-450F-A97D-310F4F1454E0}" presName="hierChild4" presStyleCnt="0"/>
      <dgm:spPr/>
    </dgm:pt>
    <dgm:pt modelId="{F56634A9-8901-41CA-B927-9E2801122AD1}" type="pres">
      <dgm:prSet presAssocID="{30FB48E2-EA39-450F-A97D-310F4F1454E0}" presName="hierChild5" presStyleCnt="0"/>
      <dgm:spPr/>
    </dgm:pt>
    <dgm:pt modelId="{5678C379-FD8B-490A-8AED-1A4825C96061}" type="pres">
      <dgm:prSet presAssocID="{27E68310-38C2-47C1-92F8-A298E0F8906C}" presName="hierChild3" presStyleCnt="0"/>
      <dgm:spPr/>
    </dgm:pt>
    <dgm:pt modelId="{8ABD60FE-DE80-4754-BCB0-FAA59B74297B}" type="pres">
      <dgm:prSet presAssocID="{F10545E5-3965-41D0-AF42-A34486975376}" presName="Name111" presStyleLbl="parChTrans1D2" presStyleIdx="4" presStyleCnt="6"/>
      <dgm:spPr/>
      <dgm:t>
        <a:bodyPr/>
        <a:lstStyle/>
        <a:p>
          <a:endParaRPr lang="en-US"/>
        </a:p>
      </dgm:t>
    </dgm:pt>
    <dgm:pt modelId="{F4832CA6-CEB5-4236-AC1E-2E775093AE26}" type="pres">
      <dgm:prSet presAssocID="{5756F11B-36C6-4B38-AEE4-DFB301F860D4}" presName="hierRoot3" presStyleCnt="0">
        <dgm:presLayoutVars>
          <dgm:hierBranch val="init"/>
        </dgm:presLayoutVars>
      </dgm:prSet>
      <dgm:spPr/>
    </dgm:pt>
    <dgm:pt modelId="{81A4230A-AB51-4110-A6FE-44818A7F884C}" type="pres">
      <dgm:prSet presAssocID="{5756F11B-36C6-4B38-AEE4-DFB301F860D4}" presName="rootComposite3" presStyleCnt="0"/>
      <dgm:spPr/>
    </dgm:pt>
    <dgm:pt modelId="{82E34F11-7B92-4EA8-9444-02FEB96A195E}" type="pres">
      <dgm:prSet presAssocID="{5756F11B-36C6-4B38-AEE4-DFB301F860D4}" presName="rootText3" presStyleLbl="asst1" presStyleIdx="0" presStyleCnt="2" custScaleX="150234" custLinFactX="-100000" custLinFactNeighborX="-145278" custLinFactNeighborY="-8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91CA60-463D-4D02-B3CF-6F3C4FE4B189}" type="pres">
      <dgm:prSet presAssocID="{5756F11B-36C6-4B38-AEE4-DFB301F860D4}" presName="rootConnector3" presStyleLbl="asst1" presStyleIdx="0" presStyleCnt="2"/>
      <dgm:spPr/>
      <dgm:t>
        <a:bodyPr/>
        <a:lstStyle/>
        <a:p>
          <a:endParaRPr lang="en-US"/>
        </a:p>
      </dgm:t>
    </dgm:pt>
    <dgm:pt modelId="{613E3615-68C8-4410-A68C-01DA6BADB110}" type="pres">
      <dgm:prSet presAssocID="{5756F11B-36C6-4B38-AEE4-DFB301F860D4}" presName="hierChild6" presStyleCnt="0"/>
      <dgm:spPr/>
    </dgm:pt>
    <dgm:pt modelId="{BCA551E1-71BA-4136-8BC7-71D8542F974E}" type="pres">
      <dgm:prSet presAssocID="{5756F11B-36C6-4B38-AEE4-DFB301F860D4}" presName="hierChild7" presStyleCnt="0"/>
      <dgm:spPr/>
    </dgm:pt>
    <dgm:pt modelId="{867725EE-A87C-406A-814D-D62D0AC025FD}" type="pres">
      <dgm:prSet presAssocID="{FB3099CB-9EAB-42DF-9BBF-FF56104B6D4D}" presName="Name111" presStyleLbl="parChTrans1D2" presStyleIdx="5" presStyleCnt="6"/>
      <dgm:spPr/>
      <dgm:t>
        <a:bodyPr/>
        <a:lstStyle/>
        <a:p>
          <a:endParaRPr lang="en-US"/>
        </a:p>
      </dgm:t>
    </dgm:pt>
    <dgm:pt modelId="{6038E3DA-3FC7-48E1-BDA5-22C7B443D564}" type="pres">
      <dgm:prSet presAssocID="{CE19B150-92EC-4A0D-9606-0745A15ECD02}" presName="hierRoot3" presStyleCnt="0">
        <dgm:presLayoutVars>
          <dgm:hierBranch val="init"/>
        </dgm:presLayoutVars>
      </dgm:prSet>
      <dgm:spPr/>
    </dgm:pt>
    <dgm:pt modelId="{1108E441-5F09-46F8-B351-94DA144EA8F4}" type="pres">
      <dgm:prSet presAssocID="{CE19B150-92EC-4A0D-9606-0745A15ECD02}" presName="rootComposite3" presStyleCnt="0"/>
      <dgm:spPr/>
    </dgm:pt>
    <dgm:pt modelId="{00227656-B1EF-4639-9891-7F53CA567121}" type="pres">
      <dgm:prSet presAssocID="{CE19B150-92EC-4A0D-9606-0745A15ECD02}" presName="rootText3" presStyleLbl="asst1" presStyleIdx="1" presStyleCnt="2" custScaleX="137477" custLinFactX="100000" custLinFactNeighborX="131634" custLinFactNeighborY="-8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2E9552-8EF5-4BBB-9CB2-F18C610000A6}" type="pres">
      <dgm:prSet presAssocID="{CE19B150-92EC-4A0D-9606-0745A15ECD02}" presName="rootConnector3" presStyleLbl="asst1" presStyleIdx="1" presStyleCnt="2"/>
      <dgm:spPr/>
      <dgm:t>
        <a:bodyPr/>
        <a:lstStyle/>
        <a:p>
          <a:endParaRPr lang="en-US"/>
        </a:p>
      </dgm:t>
    </dgm:pt>
    <dgm:pt modelId="{07FC0688-0005-4E03-8006-62C71FA0281F}" type="pres">
      <dgm:prSet presAssocID="{CE19B150-92EC-4A0D-9606-0745A15ECD02}" presName="hierChild6" presStyleCnt="0"/>
      <dgm:spPr/>
    </dgm:pt>
    <dgm:pt modelId="{C0E9C8AA-704A-4149-BAB6-4B2C44D9AAB5}" type="pres">
      <dgm:prSet presAssocID="{CE19B150-92EC-4A0D-9606-0745A15ECD02}" presName="hierChild7" presStyleCnt="0"/>
      <dgm:spPr/>
    </dgm:pt>
  </dgm:ptLst>
  <dgm:cxnLst>
    <dgm:cxn modelId="{FFBAB767-B5CE-49C6-B2CF-1F75E3E6240B}" type="presOf" srcId="{CE19B150-92EC-4A0D-9606-0745A15ECD02}" destId="{9E2E9552-8EF5-4BBB-9CB2-F18C610000A6}" srcOrd="1" destOrd="0" presId="urn:microsoft.com/office/officeart/2005/8/layout/orgChart1"/>
    <dgm:cxn modelId="{0132F140-E9D5-4023-8237-E13195F12A20}" type="presOf" srcId="{DE7FF80C-6389-491D-94EA-8418FF757812}" destId="{1DF48E64-C430-431C-AC21-90AFAD761DF1}" srcOrd="1" destOrd="0" presId="urn:microsoft.com/office/officeart/2005/8/layout/orgChart1"/>
    <dgm:cxn modelId="{7594423A-8D32-42AD-951F-EF65C69BDB83}" srcId="{27E68310-38C2-47C1-92F8-A298E0F8906C}" destId="{CE19B150-92EC-4A0D-9606-0745A15ECD02}" srcOrd="1" destOrd="0" parTransId="{FB3099CB-9EAB-42DF-9BBF-FF56104B6D4D}" sibTransId="{8132D865-AAC2-4E9A-9E70-1ADF5DF82293}"/>
    <dgm:cxn modelId="{93B2A3D1-F37B-43A2-88E2-E13154052792}" type="presOf" srcId="{5756F11B-36C6-4B38-AEE4-DFB301F860D4}" destId="{82E34F11-7B92-4EA8-9444-02FEB96A195E}" srcOrd="0" destOrd="0" presId="urn:microsoft.com/office/officeart/2005/8/layout/orgChart1"/>
    <dgm:cxn modelId="{6944351A-8F92-4CE6-909A-FC3CFC597A75}" type="presOf" srcId="{CE19B150-92EC-4A0D-9606-0745A15ECD02}" destId="{00227656-B1EF-4639-9891-7F53CA567121}" srcOrd="0" destOrd="0" presId="urn:microsoft.com/office/officeart/2005/8/layout/orgChart1"/>
    <dgm:cxn modelId="{31748E35-A125-4D6B-AF8E-460548CD6E37}" type="presOf" srcId="{89F223ED-0211-436C-A47E-CE97592DB936}" destId="{FBDFE196-DB3D-4EA1-AB89-88DF2C324AA7}" srcOrd="0" destOrd="0" presId="urn:microsoft.com/office/officeart/2005/8/layout/orgChart1"/>
    <dgm:cxn modelId="{77026D9D-E7F7-4A7C-80EC-C11E52CA5582}" type="presOf" srcId="{1280BCA6-2748-4315-B0D5-6AD705A4AF36}" destId="{9F660F8C-3985-4F40-A9E5-49A0AC86AAD3}" srcOrd="0" destOrd="0" presId="urn:microsoft.com/office/officeart/2005/8/layout/orgChart1"/>
    <dgm:cxn modelId="{E1956E41-181A-4762-A701-D6329C7D6472}" srcId="{0E99A5FE-CF79-42AD-9ADE-B1599A62AD18}" destId="{27E68310-38C2-47C1-92F8-A298E0F8906C}" srcOrd="0" destOrd="0" parTransId="{4761480B-F718-445E-9228-73C921394ABB}" sibTransId="{6F36CBF7-E7BC-463C-A5F0-920BF1D8A646}"/>
    <dgm:cxn modelId="{A230EC47-BE58-42BE-986B-A2EA48CBCA46}" type="presOf" srcId="{48985BB7-7459-405D-B44C-5692C16FF43B}" destId="{A3174ED5-3890-44E8-8525-1DDAB0A20684}" srcOrd="0" destOrd="0" presId="urn:microsoft.com/office/officeart/2005/8/layout/orgChart1"/>
    <dgm:cxn modelId="{B408DD2A-8861-4F0B-A860-BD1650B64A15}" type="presOf" srcId="{0E99A5FE-CF79-42AD-9ADE-B1599A62AD18}" destId="{81C4A54F-4213-4F89-8773-6FDED858248E}" srcOrd="0" destOrd="0" presId="urn:microsoft.com/office/officeart/2005/8/layout/orgChart1"/>
    <dgm:cxn modelId="{2EB943EE-2A23-428E-A38F-86E1B158C720}" type="presOf" srcId="{5756F11B-36C6-4B38-AEE4-DFB301F860D4}" destId="{1E91CA60-463D-4D02-B3CF-6F3C4FE4B189}" srcOrd="1" destOrd="0" presId="urn:microsoft.com/office/officeart/2005/8/layout/orgChart1"/>
    <dgm:cxn modelId="{BE44A70C-1F59-47B1-B849-CDD2F76D2B1B}" type="presOf" srcId="{DE7FF80C-6389-491D-94EA-8418FF757812}" destId="{5D1A3B2D-768E-4759-84B0-F46FEF53C668}" srcOrd="0" destOrd="0" presId="urn:microsoft.com/office/officeart/2005/8/layout/orgChart1"/>
    <dgm:cxn modelId="{DF5701A9-328C-4B43-8AF3-50E49C822923}" type="presOf" srcId="{87A41AD8-579D-4011-9DA6-42695F1F1542}" destId="{8F5AE246-345C-41C9-9CD2-D2EE754985E6}" srcOrd="1" destOrd="0" presId="urn:microsoft.com/office/officeart/2005/8/layout/orgChart1"/>
    <dgm:cxn modelId="{703DC336-9872-4F3E-95A1-6E89CB24554D}" type="presOf" srcId="{F10545E5-3965-41D0-AF42-A34486975376}" destId="{8ABD60FE-DE80-4754-BCB0-FAA59B74297B}" srcOrd="0" destOrd="0" presId="urn:microsoft.com/office/officeart/2005/8/layout/orgChart1"/>
    <dgm:cxn modelId="{AE589E0F-3AA5-4A7E-9801-EAE4286C649B}" type="presOf" srcId="{3DA99690-4496-4E4D-B4BC-7C41C744021B}" destId="{A4F84C20-96A9-4008-8419-403876833AA7}" srcOrd="0" destOrd="0" presId="urn:microsoft.com/office/officeart/2005/8/layout/orgChart1"/>
    <dgm:cxn modelId="{EF336EBD-B20C-4870-8A8E-72788CF9C18B}" srcId="{27E68310-38C2-47C1-92F8-A298E0F8906C}" destId="{48985BB7-7459-405D-B44C-5692C16FF43B}" srcOrd="4" destOrd="0" parTransId="{1280BCA6-2748-4315-B0D5-6AD705A4AF36}" sibTransId="{46843C1B-E0D7-4E7F-94BB-F9FA398CD3E5}"/>
    <dgm:cxn modelId="{FA8BFCF3-E1AA-4428-A220-A96700DA1D9E}" srcId="{27E68310-38C2-47C1-92F8-A298E0F8906C}" destId="{30FB48E2-EA39-450F-A97D-310F4F1454E0}" srcOrd="5" destOrd="0" parTransId="{89F223ED-0211-436C-A47E-CE97592DB936}" sibTransId="{F08D807A-2967-4B7E-8D02-D619CB01CC70}"/>
    <dgm:cxn modelId="{CC476504-01A7-499F-A439-E5E597C4650C}" type="presOf" srcId="{27E68310-38C2-47C1-92F8-A298E0F8906C}" destId="{F99B53E8-ADE9-460F-948B-682B4411BB68}" srcOrd="1" destOrd="0" presId="urn:microsoft.com/office/officeart/2005/8/layout/orgChart1"/>
    <dgm:cxn modelId="{40480990-E23A-494A-A65C-735F299D0F80}" type="presOf" srcId="{FB3099CB-9EAB-42DF-9BBF-FF56104B6D4D}" destId="{867725EE-A87C-406A-814D-D62D0AC025FD}" srcOrd="0" destOrd="0" presId="urn:microsoft.com/office/officeart/2005/8/layout/orgChart1"/>
    <dgm:cxn modelId="{23E67097-1C46-4997-AC6A-5E4BCFA5F91D}" type="presOf" srcId="{30FB48E2-EA39-450F-A97D-310F4F1454E0}" destId="{9584D31E-280C-4371-98A8-554861ED5C59}" srcOrd="1" destOrd="0" presId="urn:microsoft.com/office/officeart/2005/8/layout/orgChart1"/>
    <dgm:cxn modelId="{5BF54D39-BF07-4704-AF42-ABC10516324A}" type="presOf" srcId="{27E68310-38C2-47C1-92F8-A298E0F8906C}" destId="{FE752CDB-D99F-42B6-A824-9E7865D1BB97}" srcOrd="0" destOrd="0" presId="urn:microsoft.com/office/officeart/2005/8/layout/orgChart1"/>
    <dgm:cxn modelId="{F57D55CA-56F6-48BD-85E6-BA59009D2C71}" srcId="{27E68310-38C2-47C1-92F8-A298E0F8906C}" destId="{DE7FF80C-6389-491D-94EA-8418FF757812}" srcOrd="2" destOrd="0" parTransId="{3DA99690-4496-4E4D-B4BC-7C41C744021B}" sibTransId="{154B46B2-680E-412B-ADAF-266DB8F2F06A}"/>
    <dgm:cxn modelId="{F62E6011-5D09-48AD-B3D2-A540C6D4FCD9}" type="presOf" srcId="{48985BB7-7459-405D-B44C-5692C16FF43B}" destId="{B346382B-08DB-472A-B562-E8968F6FB75D}" srcOrd="1" destOrd="0" presId="urn:microsoft.com/office/officeart/2005/8/layout/orgChart1"/>
    <dgm:cxn modelId="{9120B27D-7F4B-4BFB-BFC1-00C96B52EA14}" type="presOf" srcId="{30FB48E2-EA39-450F-A97D-310F4F1454E0}" destId="{438C22E3-412D-4468-A9AE-B7EEA96DF69D}" srcOrd="0" destOrd="0" presId="urn:microsoft.com/office/officeart/2005/8/layout/orgChart1"/>
    <dgm:cxn modelId="{A1439612-1B84-4882-A5E3-50CE03E741D0}" type="presOf" srcId="{9A916D68-3494-4CEE-BEDB-1D675631BE3E}" destId="{295CA72D-7D75-4365-9C5E-324FEAB46872}" srcOrd="0" destOrd="0" presId="urn:microsoft.com/office/officeart/2005/8/layout/orgChart1"/>
    <dgm:cxn modelId="{8100954D-A51E-49E9-ACE1-9F8349026AA7}" type="presOf" srcId="{87A41AD8-579D-4011-9DA6-42695F1F1542}" destId="{ABC73EDA-23C6-4B6B-87C7-C33B6BEA236A}" srcOrd="0" destOrd="0" presId="urn:microsoft.com/office/officeart/2005/8/layout/orgChart1"/>
    <dgm:cxn modelId="{3BED7968-83FE-4695-92C6-F90700D53BF6}" srcId="{27E68310-38C2-47C1-92F8-A298E0F8906C}" destId="{5756F11B-36C6-4B38-AEE4-DFB301F860D4}" srcOrd="0" destOrd="0" parTransId="{F10545E5-3965-41D0-AF42-A34486975376}" sibTransId="{BFDAB1E2-2580-4F92-9289-8A4CF56FB620}"/>
    <dgm:cxn modelId="{E91BA963-32DE-4D3A-9E24-0178B804299A}" srcId="{27E68310-38C2-47C1-92F8-A298E0F8906C}" destId="{87A41AD8-579D-4011-9DA6-42695F1F1542}" srcOrd="3" destOrd="0" parTransId="{9A916D68-3494-4CEE-BEDB-1D675631BE3E}" sibTransId="{1E367946-DC64-4E39-B536-0EB93A681C4F}"/>
    <dgm:cxn modelId="{CCE5FBF8-65D9-4DE0-9F8C-61222A945228}" type="presParOf" srcId="{81C4A54F-4213-4F89-8773-6FDED858248E}" destId="{63C6E550-8828-4364-8145-F20E533125CC}" srcOrd="0" destOrd="0" presId="urn:microsoft.com/office/officeart/2005/8/layout/orgChart1"/>
    <dgm:cxn modelId="{6BDFD816-C63B-4107-AB73-AAD7158F9526}" type="presParOf" srcId="{63C6E550-8828-4364-8145-F20E533125CC}" destId="{64AC787B-568F-4501-9E45-BB2D297933E8}" srcOrd="0" destOrd="0" presId="urn:microsoft.com/office/officeart/2005/8/layout/orgChart1"/>
    <dgm:cxn modelId="{231B5732-C04D-4407-969B-25B9A090F90C}" type="presParOf" srcId="{64AC787B-568F-4501-9E45-BB2D297933E8}" destId="{FE752CDB-D99F-42B6-A824-9E7865D1BB97}" srcOrd="0" destOrd="0" presId="urn:microsoft.com/office/officeart/2005/8/layout/orgChart1"/>
    <dgm:cxn modelId="{066DE772-C490-452C-AAEE-BB2A799BCCFB}" type="presParOf" srcId="{64AC787B-568F-4501-9E45-BB2D297933E8}" destId="{F99B53E8-ADE9-460F-948B-682B4411BB68}" srcOrd="1" destOrd="0" presId="urn:microsoft.com/office/officeart/2005/8/layout/orgChart1"/>
    <dgm:cxn modelId="{251CAC84-5641-454D-A539-4153CA673173}" type="presParOf" srcId="{63C6E550-8828-4364-8145-F20E533125CC}" destId="{FCFF315E-0888-4294-98AC-E73E734D7648}" srcOrd="1" destOrd="0" presId="urn:microsoft.com/office/officeart/2005/8/layout/orgChart1"/>
    <dgm:cxn modelId="{8BADC94D-1151-4E49-B2CF-6843A9CDD7A7}" type="presParOf" srcId="{FCFF315E-0888-4294-98AC-E73E734D7648}" destId="{A4F84C20-96A9-4008-8419-403876833AA7}" srcOrd="0" destOrd="0" presId="urn:microsoft.com/office/officeart/2005/8/layout/orgChart1"/>
    <dgm:cxn modelId="{C2603074-C167-4271-80F7-53F9FD3D8972}" type="presParOf" srcId="{FCFF315E-0888-4294-98AC-E73E734D7648}" destId="{D738DDFA-13A0-4690-8FB9-149B63227CE3}" srcOrd="1" destOrd="0" presId="urn:microsoft.com/office/officeart/2005/8/layout/orgChart1"/>
    <dgm:cxn modelId="{754C875E-4BB7-45E7-BFF2-47B3F47840F9}" type="presParOf" srcId="{D738DDFA-13A0-4690-8FB9-149B63227CE3}" destId="{21670C37-4424-427A-9071-C10920E825F4}" srcOrd="0" destOrd="0" presId="urn:microsoft.com/office/officeart/2005/8/layout/orgChart1"/>
    <dgm:cxn modelId="{32CD571C-CE1C-4985-9B39-30848B9F0F42}" type="presParOf" srcId="{21670C37-4424-427A-9071-C10920E825F4}" destId="{5D1A3B2D-768E-4759-84B0-F46FEF53C668}" srcOrd="0" destOrd="0" presId="urn:microsoft.com/office/officeart/2005/8/layout/orgChart1"/>
    <dgm:cxn modelId="{DF4B921B-7DB5-4A21-8136-5EE4DD8115BB}" type="presParOf" srcId="{21670C37-4424-427A-9071-C10920E825F4}" destId="{1DF48E64-C430-431C-AC21-90AFAD761DF1}" srcOrd="1" destOrd="0" presId="urn:microsoft.com/office/officeart/2005/8/layout/orgChart1"/>
    <dgm:cxn modelId="{77B895C5-4C66-417E-B22B-C5E8FAC35E46}" type="presParOf" srcId="{D738DDFA-13A0-4690-8FB9-149B63227CE3}" destId="{9455DCD6-B95A-4905-951B-E0201F842CF3}" srcOrd="1" destOrd="0" presId="urn:microsoft.com/office/officeart/2005/8/layout/orgChart1"/>
    <dgm:cxn modelId="{C5B8E230-AC79-48D9-A4F9-1F401AE3CDEC}" type="presParOf" srcId="{D738DDFA-13A0-4690-8FB9-149B63227CE3}" destId="{009E10D2-882E-41CE-B95F-28E25045CFBE}" srcOrd="2" destOrd="0" presId="urn:microsoft.com/office/officeart/2005/8/layout/orgChart1"/>
    <dgm:cxn modelId="{BA59B1D2-A6A2-40EB-AD02-6DE012B2697D}" type="presParOf" srcId="{FCFF315E-0888-4294-98AC-E73E734D7648}" destId="{295CA72D-7D75-4365-9C5E-324FEAB46872}" srcOrd="2" destOrd="0" presId="urn:microsoft.com/office/officeart/2005/8/layout/orgChart1"/>
    <dgm:cxn modelId="{A888250F-CB0F-4EC3-9D22-4338397DAC55}" type="presParOf" srcId="{FCFF315E-0888-4294-98AC-E73E734D7648}" destId="{E1E494A9-F7F2-46EC-A0A0-84B4C96930F8}" srcOrd="3" destOrd="0" presId="urn:microsoft.com/office/officeart/2005/8/layout/orgChart1"/>
    <dgm:cxn modelId="{92F23C89-0AC9-4BB1-ACFD-132CDAB310E6}" type="presParOf" srcId="{E1E494A9-F7F2-46EC-A0A0-84B4C96930F8}" destId="{7B36EAD4-4DF7-4591-8390-DCA826E1BD48}" srcOrd="0" destOrd="0" presId="urn:microsoft.com/office/officeart/2005/8/layout/orgChart1"/>
    <dgm:cxn modelId="{2B6FBD3A-E51D-4782-B38C-313AC3137387}" type="presParOf" srcId="{7B36EAD4-4DF7-4591-8390-DCA826E1BD48}" destId="{ABC73EDA-23C6-4B6B-87C7-C33B6BEA236A}" srcOrd="0" destOrd="0" presId="urn:microsoft.com/office/officeart/2005/8/layout/orgChart1"/>
    <dgm:cxn modelId="{A0354001-1F5C-43EB-92EC-0995C083F5C3}" type="presParOf" srcId="{7B36EAD4-4DF7-4591-8390-DCA826E1BD48}" destId="{8F5AE246-345C-41C9-9CD2-D2EE754985E6}" srcOrd="1" destOrd="0" presId="urn:microsoft.com/office/officeart/2005/8/layout/orgChart1"/>
    <dgm:cxn modelId="{BA7D4975-84BB-4D21-83A0-840E5BF15376}" type="presParOf" srcId="{E1E494A9-F7F2-46EC-A0A0-84B4C96930F8}" destId="{1DBF58EF-A97F-4CBF-9883-4F261E3A3F5D}" srcOrd="1" destOrd="0" presId="urn:microsoft.com/office/officeart/2005/8/layout/orgChart1"/>
    <dgm:cxn modelId="{77A58DF6-925C-423E-9879-9F625C7828E9}" type="presParOf" srcId="{E1E494A9-F7F2-46EC-A0A0-84B4C96930F8}" destId="{24BF3311-9CBC-4C8F-A1C1-255789A699CD}" srcOrd="2" destOrd="0" presId="urn:microsoft.com/office/officeart/2005/8/layout/orgChart1"/>
    <dgm:cxn modelId="{79BD3794-08AC-4600-BA42-10A5DBDBDB2B}" type="presParOf" srcId="{FCFF315E-0888-4294-98AC-E73E734D7648}" destId="{9F660F8C-3985-4F40-A9E5-49A0AC86AAD3}" srcOrd="4" destOrd="0" presId="urn:microsoft.com/office/officeart/2005/8/layout/orgChart1"/>
    <dgm:cxn modelId="{28946483-2A60-405C-891B-9A1BE6084364}" type="presParOf" srcId="{FCFF315E-0888-4294-98AC-E73E734D7648}" destId="{542AF290-B21C-4CF1-B974-F36591C09017}" srcOrd="5" destOrd="0" presId="urn:microsoft.com/office/officeart/2005/8/layout/orgChart1"/>
    <dgm:cxn modelId="{064FD114-8DEB-46D4-A17A-D183FE2D8442}" type="presParOf" srcId="{542AF290-B21C-4CF1-B974-F36591C09017}" destId="{9D6B4899-F184-40BB-8CF7-853D75A2CC17}" srcOrd="0" destOrd="0" presId="urn:microsoft.com/office/officeart/2005/8/layout/orgChart1"/>
    <dgm:cxn modelId="{1656DD6E-C168-4DE1-B53E-31E8BD9DCE40}" type="presParOf" srcId="{9D6B4899-F184-40BB-8CF7-853D75A2CC17}" destId="{A3174ED5-3890-44E8-8525-1DDAB0A20684}" srcOrd="0" destOrd="0" presId="urn:microsoft.com/office/officeart/2005/8/layout/orgChart1"/>
    <dgm:cxn modelId="{C65BB7D8-D24E-4569-80F3-543263D821BA}" type="presParOf" srcId="{9D6B4899-F184-40BB-8CF7-853D75A2CC17}" destId="{B346382B-08DB-472A-B562-E8968F6FB75D}" srcOrd="1" destOrd="0" presId="urn:microsoft.com/office/officeart/2005/8/layout/orgChart1"/>
    <dgm:cxn modelId="{E82CCE53-CE04-440A-9813-C708C698A2B0}" type="presParOf" srcId="{542AF290-B21C-4CF1-B974-F36591C09017}" destId="{97E74830-401C-43A7-9CE1-9336CF4E5783}" srcOrd="1" destOrd="0" presId="urn:microsoft.com/office/officeart/2005/8/layout/orgChart1"/>
    <dgm:cxn modelId="{6C824D48-EC57-40EC-9106-52D0B937798B}" type="presParOf" srcId="{542AF290-B21C-4CF1-B974-F36591C09017}" destId="{27CB9A4A-6C5D-45A1-9D6B-7CB6CC6236D4}" srcOrd="2" destOrd="0" presId="urn:microsoft.com/office/officeart/2005/8/layout/orgChart1"/>
    <dgm:cxn modelId="{C0D6567A-AA1D-417B-9A90-B07F8CFB4AD6}" type="presParOf" srcId="{FCFF315E-0888-4294-98AC-E73E734D7648}" destId="{FBDFE196-DB3D-4EA1-AB89-88DF2C324AA7}" srcOrd="6" destOrd="0" presId="urn:microsoft.com/office/officeart/2005/8/layout/orgChart1"/>
    <dgm:cxn modelId="{0265BB5B-7F81-4B73-B59C-0AADE21EB372}" type="presParOf" srcId="{FCFF315E-0888-4294-98AC-E73E734D7648}" destId="{E80A93AE-BF8D-48AB-B747-9AAC1D026DAF}" srcOrd="7" destOrd="0" presId="urn:microsoft.com/office/officeart/2005/8/layout/orgChart1"/>
    <dgm:cxn modelId="{FE097710-2488-4565-B560-FA1B1D9137DB}" type="presParOf" srcId="{E80A93AE-BF8D-48AB-B747-9AAC1D026DAF}" destId="{EE25FEB9-4D4F-4E91-8ADC-ECA50A0771A0}" srcOrd="0" destOrd="0" presId="urn:microsoft.com/office/officeart/2005/8/layout/orgChart1"/>
    <dgm:cxn modelId="{BA7A4654-35E7-4080-AC24-1C2B4961631D}" type="presParOf" srcId="{EE25FEB9-4D4F-4E91-8ADC-ECA50A0771A0}" destId="{438C22E3-412D-4468-A9AE-B7EEA96DF69D}" srcOrd="0" destOrd="0" presId="urn:microsoft.com/office/officeart/2005/8/layout/orgChart1"/>
    <dgm:cxn modelId="{746934C3-852C-479D-A626-FF8EBBC55381}" type="presParOf" srcId="{EE25FEB9-4D4F-4E91-8ADC-ECA50A0771A0}" destId="{9584D31E-280C-4371-98A8-554861ED5C59}" srcOrd="1" destOrd="0" presId="urn:microsoft.com/office/officeart/2005/8/layout/orgChart1"/>
    <dgm:cxn modelId="{6EF07C84-47BC-431D-BEE9-DF0A24B83E0B}" type="presParOf" srcId="{E80A93AE-BF8D-48AB-B747-9AAC1D026DAF}" destId="{60908C45-F9D2-4486-B704-A4506C03099D}" srcOrd="1" destOrd="0" presId="urn:microsoft.com/office/officeart/2005/8/layout/orgChart1"/>
    <dgm:cxn modelId="{D19460FD-E7B2-4ACE-8F85-2F204B536E32}" type="presParOf" srcId="{E80A93AE-BF8D-48AB-B747-9AAC1D026DAF}" destId="{F56634A9-8901-41CA-B927-9E2801122AD1}" srcOrd="2" destOrd="0" presId="urn:microsoft.com/office/officeart/2005/8/layout/orgChart1"/>
    <dgm:cxn modelId="{F3FE8E8F-F227-430F-8406-F809BAE9F4D4}" type="presParOf" srcId="{63C6E550-8828-4364-8145-F20E533125CC}" destId="{5678C379-FD8B-490A-8AED-1A4825C96061}" srcOrd="2" destOrd="0" presId="urn:microsoft.com/office/officeart/2005/8/layout/orgChart1"/>
    <dgm:cxn modelId="{85871C73-FAAF-4A19-B235-1BD7E8C4D19A}" type="presParOf" srcId="{5678C379-FD8B-490A-8AED-1A4825C96061}" destId="{8ABD60FE-DE80-4754-BCB0-FAA59B74297B}" srcOrd="0" destOrd="0" presId="urn:microsoft.com/office/officeart/2005/8/layout/orgChart1"/>
    <dgm:cxn modelId="{9657538A-D4E5-414F-AB1E-D460D0D346F2}" type="presParOf" srcId="{5678C379-FD8B-490A-8AED-1A4825C96061}" destId="{F4832CA6-CEB5-4236-AC1E-2E775093AE26}" srcOrd="1" destOrd="0" presId="urn:microsoft.com/office/officeart/2005/8/layout/orgChart1"/>
    <dgm:cxn modelId="{12EFA5B3-4CA6-4EDD-AA97-9857187AE244}" type="presParOf" srcId="{F4832CA6-CEB5-4236-AC1E-2E775093AE26}" destId="{81A4230A-AB51-4110-A6FE-44818A7F884C}" srcOrd="0" destOrd="0" presId="urn:microsoft.com/office/officeart/2005/8/layout/orgChart1"/>
    <dgm:cxn modelId="{0F7726FF-EF05-4A50-BBC4-12D31E79135B}" type="presParOf" srcId="{81A4230A-AB51-4110-A6FE-44818A7F884C}" destId="{82E34F11-7B92-4EA8-9444-02FEB96A195E}" srcOrd="0" destOrd="0" presId="urn:microsoft.com/office/officeart/2005/8/layout/orgChart1"/>
    <dgm:cxn modelId="{6BC98D74-1884-41D4-A6FF-70C53A62A7CA}" type="presParOf" srcId="{81A4230A-AB51-4110-A6FE-44818A7F884C}" destId="{1E91CA60-463D-4D02-B3CF-6F3C4FE4B189}" srcOrd="1" destOrd="0" presId="urn:microsoft.com/office/officeart/2005/8/layout/orgChart1"/>
    <dgm:cxn modelId="{31B0B547-C181-4A32-A178-FC9F948C9F56}" type="presParOf" srcId="{F4832CA6-CEB5-4236-AC1E-2E775093AE26}" destId="{613E3615-68C8-4410-A68C-01DA6BADB110}" srcOrd="1" destOrd="0" presId="urn:microsoft.com/office/officeart/2005/8/layout/orgChart1"/>
    <dgm:cxn modelId="{4F66AC2D-6DA4-4EEA-A299-5C4377AF821A}" type="presParOf" srcId="{F4832CA6-CEB5-4236-AC1E-2E775093AE26}" destId="{BCA551E1-71BA-4136-8BC7-71D8542F974E}" srcOrd="2" destOrd="0" presId="urn:microsoft.com/office/officeart/2005/8/layout/orgChart1"/>
    <dgm:cxn modelId="{FEFEE56C-9A95-4BFF-8804-B8A144AD8B70}" type="presParOf" srcId="{5678C379-FD8B-490A-8AED-1A4825C96061}" destId="{867725EE-A87C-406A-814D-D62D0AC025FD}" srcOrd="2" destOrd="0" presId="urn:microsoft.com/office/officeart/2005/8/layout/orgChart1"/>
    <dgm:cxn modelId="{6E605450-A3F8-413E-B35D-BDE47DACBA76}" type="presParOf" srcId="{5678C379-FD8B-490A-8AED-1A4825C96061}" destId="{6038E3DA-3FC7-48E1-BDA5-22C7B443D564}" srcOrd="3" destOrd="0" presId="urn:microsoft.com/office/officeart/2005/8/layout/orgChart1"/>
    <dgm:cxn modelId="{32429914-B864-42ED-ADC4-5F3595A7682C}" type="presParOf" srcId="{6038E3DA-3FC7-48E1-BDA5-22C7B443D564}" destId="{1108E441-5F09-46F8-B351-94DA144EA8F4}" srcOrd="0" destOrd="0" presId="urn:microsoft.com/office/officeart/2005/8/layout/orgChart1"/>
    <dgm:cxn modelId="{56095881-3B79-4046-823C-5D7589594933}" type="presParOf" srcId="{1108E441-5F09-46F8-B351-94DA144EA8F4}" destId="{00227656-B1EF-4639-9891-7F53CA567121}" srcOrd="0" destOrd="0" presId="urn:microsoft.com/office/officeart/2005/8/layout/orgChart1"/>
    <dgm:cxn modelId="{4FDEB88D-4B95-43A9-B53A-052DEEBE2C3D}" type="presParOf" srcId="{1108E441-5F09-46F8-B351-94DA144EA8F4}" destId="{9E2E9552-8EF5-4BBB-9CB2-F18C610000A6}" srcOrd="1" destOrd="0" presId="urn:microsoft.com/office/officeart/2005/8/layout/orgChart1"/>
    <dgm:cxn modelId="{155A0F14-A1F7-4AB2-B168-2D48A4EAA90F}" type="presParOf" srcId="{6038E3DA-3FC7-48E1-BDA5-22C7B443D564}" destId="{07FC0688-0005-4E03-8006-62C71FA0281F}" srcOrd="1" destOrd="0" presId="urn:microsoft.com/office/officeart/2005/8/layout/orgChart1"/>
    <dgm:cxn modelId="{011FAAC7-506B-4EAA-B267-1A464EF366DB}" type="presParOf" srcId="{6038E3DA-3FC7-48E1-BDA5-22C7B443D564}" destId="{C0E9C8AA-704A-4149-BAB6-4B2C44D9AAB5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E863EC6-5BE7-408A-BA76-98C2A141AE9D}" type="datetimeFigureOut">
              <a:rPr lang="en-US"/>
              <a:pPr>
                <a:defRPr/>
              </a:pPr>
              <a:t>10/24/2011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A875DA9-1425-4AFE-8661-741093978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CC047F9-48CF-4081-99EF-6AA57BDA8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829C0-7153-493D-9DC7-69D20B9D22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DAA97-D97D-43CD-9163-AB196A72F4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F9BED-F0BD-46F1-9192-AA2B1E0FE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E02B5-58A0-41D1-AA37-D26B516A6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79738-C8A9-4574-8520-B64E40FC0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07AA3-3E6B-4E53-A341-99CE35A47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2F6BA-0775-428A-B4F7-A541308FA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313E0-67A5-4D6B-8864-07273E375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B4D0E-E2DB-475A-9BC6-AC543638B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A954F-3A9D-49E6-A755-34DFF1B93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Pictures\2009 2010 Cambodge ISC\Leaflet photos\DSCN0225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>
            <a:off x="6553200" y="2396067"/>
            <a:ext cx="2590800" cy="446193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D6CD-C4FB-4206-A35E-0E84EF841E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6077D-3981-4384-8F77-9DB3006A2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B9CD0-A9C3-477D-BA8F-6AAEF48EE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F844-7DDC-4C7E-B0AB-808D63BAC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4905B-ED39-455D-A474-F47FC851D5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E189-F014-41E7-8032-82BBE66C9B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3C5D8-982E-410D-9FC8-D268E0986D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28DFC-9AEB-47E1-8D59-D286B7D5B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8E199-0BB5-42F8-B179-581B15C165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74E40-4EB9-4BCD-91F1-31D2CF03B1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0AE26-07CF-4397-98B7-F60CA0688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5124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51" name="Group 6"/>
          <p:cNvGrpSpPr>
            <a:grpSpLocks/>
          </p:cNvGrpSpPr>
          <p:nvPr/>
        </p:nvGrpSpPr>
        <p:grpSpPr bwMode="auto">
          <a:xfrm>
            <a:off x="228600" y="1676400"/>
            <a:ext cx="7391400" cy="319088"/>
            <a:chOff x="144" y="1248"/>
            <a:chExt cx="4656" cy="201"/>
          </a:xfrm>
        </p:grpSpPr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2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2932562-CAFE-44F8-B3E4-4F14E24D8B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7" name="Picture 14" descr="ISC BIG FOR US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32725" y="152400"/>
            <a:ext cx="11445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8880002-81B4-46BC-9EE0-792C7A3E0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6858000" cy="838200"/>
          </a:xfrm>
        </p:spPr>
        <p:txBody>
          <a:bodyPr/>
          <a:lstStyle/>
          <a:p>
            <a:pPr eaLnBrk="1" hangingPunct="1"/>
            <a:r>
              <a:rPr lang="en-US" smtClean="0"/>
              <a:t>Welcome in Kompong Thom!</a:t>
            </a:r>
          </a:p>
        </p:txBody>
      </p:sp>
      <p:pic>
        <p:nvPicPr>
          <p:cNvPr id="6147" name="Picture 4" descr="Equipe ISC - GRET - CEDA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79625"/>
            <a:ext cx="7162800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8458200" y="1981200"/>
            <a:ext cx="685800" cy="487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4572000" cy="838200"/>
          </a:xfrm>
        </p:spPr>
        <p:txBody>
          <a:bodyPr/>
          <a:lstStyle/>
          <a:p>
            <a:pPr eaLnBrk="1" hangingPunct="1"/>
            <a:r>
              <a:rPr lang="en-US" smtClean="0"/>
              <a:t>EU Food Facility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610600" cy="4572000"/>
          </a:xfrm>
        </p:spPr>
        <p:txBody>
          <a:bodyPr/>
          <a:lstStyle/>
          <a:p>
            <a:pPr marL="863600" lvl="1" eaLnBrk="1" hangingPunct="1">
              <a:buFontTx/>
              <a:buNone/>
            </a:pPr>
            <a:r>
              <a:rPr lang="en-GB" smtClean="0"/>
              <a:t>   </a:t>
            </a:r>
            <a:r>
              <a:rPr lang="en-US" smtClean="0"/>
              <a:t> Irrigation component of the action named </a:t>
            </a:r>
            <a:r>
              <a:rPr lang="en-US" i="1" smtClean="0">
                <a:solidFill>
                  <a:srgbClr val="CC3399"/>
                </a:solidFill>
              </a:rPr>
              <a:t>« Development of food production, farming incomes, nutrition and resilience in rural Cambodia » </a:t>
            </a:r>
            <a:endParaRPr lang="en-US" sz="2000" i="1" smtClean="0">
              <a:solidFill>
                <a:srgbClr val="CC3399"/>
              </a:solidFill>
            </a:endParaRPr>
          </a:p>
          <a:p>
            <a:pPr marL="863600" lvl="1" eaLnBrk="1" hangingPunct="1">
              <a:buFontTx/>
              <a:buNone/>
            </a:pPr>
            <a:r>
              <a:rPr lang="en-US" sz="1800" i="1" smtClean="0"/>
              <a:t>	(GRET – AVSF – ADG – CEDAC)</a:t>
            </a:r>
            <a:endParaRPr lang="en-US" sz="2000" i="1" smtClean="0"/>
          </a:p>
          <a:p>
            <a:pPr marL="863600" lvl="1" eaLnBrk="1" hangingPunct="1">
              <a:lnSpc>
                <a:spcPct val="35000"/>
              </a:lnSpc>
              <a:buFontTx/>
              <a:buNone/>
            </a:pPr>
            <a:r>
              <a:rPr lang="en-US" smtClean="0"/>
              <a:t> </a:t>
            </a:r>
          </a:p>
          <a:p>
            <a:pPr marL="863600" lvl="1" eaLnBrk="1" hangingPunct="1"/>
            <a:r>
              <a:rPr lang="en-US" smtClean="0"/>
              <a:t>January 2010 – June 2011</a:t>
            </a:r>
          </a:p>
          <a:p>
            <a:pPr marL="863600" lvl="1" eaLnBrk="1" hangingPunct="1"/>
            <a:r>
              <a:rPr lang="en-US" smtClean="0"/>
              <a:t>EU funding – 266 K€  </a:t>
            </a:r>
            <a:r>
              <a:rPr lang="en-US" sz="1800" smtClean="0"/>
              <a:t>[including 67 K€ co-funding from AFD]</a:t>
            </a:r>
          </a:p>
          <a:p>
            <a:pPr marL="863600" lvl="1" eaLnBrk="1" hangingPunct="1"/>
            <a:r>
              <a:rPr lang="en-US" smtClean="0"/>
              <a:t>GRET - CEDAC partnership</a:t>
            </a:r>
          </a:p>
          <a:p>
            <a:pPr marL="863600" lvl="1" eaLnBrk="1" hangingPunct="1"/>
            <a:r>
              <a:rPr lang="en-US" smtClean="0"/>
              <a:t>Result 2 –</a:t>
            </a:r>
            <a:r>
              <a:rPr lang="en-US" b="1" smtClean="0"/>
              <a:t> </a:t>
            </a:r>
            <a:r>
              <a:rPr lang="en-US" sz="1800" i="1" smtClean="0"/>
              <a:t>“More than 3,000 farmers’ families benefit from better access to water for agricultural use, and secure or diversify their production.”</a:t>
            </a:r>
            <a:r>
              <a:rPr lang="en-US" smtClean="0"/>
              <a:t> </a:t>
            </a:r>
          </a:p>
          <a:p>
            <a:pPr marL="863600" lvl="1" eaLnBrk="1" hangingPunct="1"/>
            <a:r>
              <a:rPr lang="en-US" smtClean="0"/>
              <a:t>3 provinces: Siem Reap, Kg Thom, Kg Cham</a:t>
            </a:r>
          </a:p>
        </p:txBody>
      </p:sp>
      <p:pic>
        <p:nvPicPr>
          <p:cNvPr id="15364" name="Picture 4" descr="EU Logo - k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52400"/>
            <a:ext cx="137160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D4C0C3-86BD-4AD7-BBDC-03E3BB484F42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6477000" cy="762000"/>
          </a:xfrm>
        </p:spPr>
        <p:txBody>
          <a:bodyPr/>
          <a:lstStyle/>
          <a:p>
            <a:r>
              <a:rPr lang="en-US" smtClean="0"/>
              <a:t>Basic project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8382000" cy="480060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/>
              <a:t>Existing FWUC </a:t>
            </a:r>
            <a:r>
              <a:rPr lang="en-US" sz="2400" dirty="0" smtClean="0">
                <a:solidFill>
                  <a:srgbClr val="CC3399"/>
                </a:solidFill>
              </a:rPr>
              <a:t>need</a:t>
            </a:r>
            <a:r>
              <a:rPr lang="en-US" sz="2400" dirty="0" smtClean="0"/>
              <a:t> access to higher technical skills from outside service providers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/>
              <a:t>FWUC &amp; farmers are </a:t>
            </a:r>
            <a:r>
              <a:rPr lang="en-US" sz="2400" dirty="0" smtClean="0">
                <a:solidFill>
                  <a:srgbClr val="CC3399"/>
                </a:solidFill>
              </a:rPr>
              <a:t>demanding</a:t>
            </a:r>
            <a:r>
              <a:rPr lang="en-US" sz="2400" dirty="0" smtClean="0"/>
              <a:t> these services and ready to </a:t>
            </a:r>
            <a:r>
              <a:rPr lang="en-US" sz="2400" dirty="0" smtClean="0">
                <a:solidFill>
                  <a:srgbClr val="CC3399"/>
                </a:solidFill>
              </a:rPr>
              <a:t>pay</a:t>
            </a:r>
            <a:r>
              <a:rPr lang="en-US" sz="2400" dirty="0" smtClean="0"/>
              <a:t> for them.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/>
              <a:t>GRET - CEDAC have the technical and organizational </a:t>
            </a:r>
            <a:r>
              <a:rPr lang="en-US" sz="2400" dirty="0" smtClean="0">
                <a:solidFill>
                  <a:srgbClr val="CC3399"/>
                </a:solidFill>
              </a:rPr>
              <a:t>capacities</a:t>
            </a:r>
            <a:r>
              <a:rPr lang="en-US" sz="2400" dirty="0" smtClean="0"/>
              <a:t> to provide these services thanks to human resources from previous projects.</a:t>
            </a:r>
            <a:endParaRPr lang="en-US" sz="2600" dirty="0" smtClean="0"/>
          </a:p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C3399"/>
                </a:solidFill>
              </a:rPr>
              <a:t>Are these hypothesis true?</a:t>
            </a:r>
          </a:p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US" i="1" dirty="0" smtClean="0">
                <a:solidFill>
                  <a:srgbClr val="CC3399"/>
                </a:solidFill>
              </a:rPr>
              <a:t>‘Service Centre’:</a:t>
            </a:r>
            <a:r>
              <a:rPr lang="en-US" dirty="0" smtClean="0">
                <a:solidFill>
                  <a:srgbClr val="CC3399"/>
                </a:solidFill>
              </a:rPr>
              <a:t> is it a good idea? </a:t>
            </a:r>
          </a:p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C3399"/>
                </a:solidFill>
              </a:rPr>
              <a:t>Feasible in Cambodia?</a:t>
            </a:r>
            <a:endParaRPr lang="en-US" dirty="0">
              <a:solidFill>
                <a:srgbClr val="CC3399"/>
              </a:solidFill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212FBF-987E-49F0-8821-D1B96099CD38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6096000" cy="762000"/>
          </a:xfrm>
        </p:spPr>
        <p:txBody>
          <a:bodyPr/>
          <a:lstStyle/>
          <a:p>
            <a:pPr eaLnBrk="1" hangingPunct="1"/>
            <a:r>
              <a:rPr lang="en-US" smtClean="0"/>
              <a:t>ASIrri Project 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848600" cy="3276600"/>
          </a:xfrm>
        </p:spPr>
        <p:txBody>
          <a:bodyPr/>
          <a:lstStyle/>
          <a:p>
            <a:pPr marL="403225" indent="-403225" eaLnBrk="1" hangingPunct="1">
              <a:spcBef>
                <a:spcPct val="110000"/>
              </a:spcBef>
              <a:buFont typeface="Wingdings" pitchFamily="2" charset="2"/>
              <a:buAutoNum type="romanUcPeriod"/>
            </a:pPr>
            <a:r>
              <a:rPr lang="en-US" sz="2400" smtClean="0">
                <a:solidFill>
                  <a:srgbClr val="CC3399"/>
                </a:solidFill>
              </a:rPr>
              <a:t>Establish one Service Centre in Kompong Thom</a:t>
            </a:r>
          </a:p>
          <a:p>
            <a:pPr marL="403225" indent="-403225" eaLnBrk="1" hangingPunct="1">
              <a:spcBef>
                <a:spcPct val="110000"/>
              </a:spcBef>
              <a:buFont typeface="Wingdings" pitchFamily="2" charset="2"/>
              <a:buAutoNum type="romanUcPeriod"/>
            </a:pPr>
            <a:r>
              <a:rPr lang="en-US" sz="2400" smtClean="0">
                <a:solidFill>
                  <a:srgbClr val="CC3399"/>
                </a:solidFill>
              </a:rPr>
              <a:t>Develop and test services adapted to FWUC</a:t>
            </a:r>
          </a:p>
          <a:p>
            <a:pPr marL="403225" indent="-403225" eaLnBrk="1" hangingPunct="1">
              <a:spcBef>
                <a:spcPct val="110000"/>
              </a:spcBef>
              <a:buFont typeface="Wingdings" pitchFamily="2" charset="2"/>
              <a:buAutoNum type="romanUcPeriod"/>
            </a:pPr>
            <a:r>
              <a:rPr lang="en-US" sz="2400" smtClean="0">
                <a:solidFill>
                  <a:srgbClr val="CC3399"/>
                </a:solidFill>
              </a:rPr>
              <a:t>Build up references and capitalize</a:t>
            </a:r>
          </a:p>
          <a:p>
            <a:pPr marL="403225" indent="-403225" eaLnBrk="1" hangingPunct="1">
              <a:spcBef>
                <a:spcPct val="110000"/>
              </a:spcBef>
              <a:buFont typeface="Wingdings" pitchFamily="2" charset="2"/>
              <a:buAutoNum type="romanUcPeriod"/>
            </a:pPr>
            <a:r>
              <a:rPr lang="en-US" sz="2400" smtClean="0">
                <a:solidFill>
                  <a:srgbClr val="CC3399"/>
                </a:solidFill>
              </a:rPr>
              <a:t>Provide references to a national platform (advocacy)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3B8E93-B94F-45DE-A569-376C51C552E1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6553200" cy="838200"/>
          </a:xfrm>
        </p:spPr>
        <p:txBody>
          <a:bodyPr/>
          <a:lstStyle/>
          <a:p>
            <a:pPr eaLnBrk="1" hangingPunct="1"/>
            <a:r>
              <a:rPr lang="en-US" smtClean="0"/>
              <a:t>Project organizational chart</a:t>
            </a:r>
          </a:p>
        </p:txBody>
      </p:sp>
      <p:graphicFrame>
        <p:nvGraphicFramePr>
          <p:cNvPr id="1026" name="Object 16"/>
          <p:cNvGraphicFramePr>
            <a:graphicFrameLocks noChangeAspect="1"/>
          </p:cNvGraphicFramePr>
          <p:nvPr>
            <p:ph idx="4294967295"/>
          </p:nvPr>
        </p:nvGraphicFramePr>
        <p:xfrm>
          <a:off x="990600" y="2057400"/>
          <a:ext cx="7889875" cy="5300663"/>
        </p:xfrm>
        <a:graphic>
          <a:graphicData uri="http://schemas.openxmlformats.org/presentationml/2006/ole">
            <p:oleObj spid="_x0000_s1026" name="Chart" r:id="rId3" imgW="7924800" imgH="5324475" progId="MSGraph.Chart.8">
              <p:embed followColorScheme="full"/>
            </p:oleObj>
          </a:graphicData>
        </a:graphic>
      </p:graphicFrame>
      <p:grpSp>
        <p:nvGrpSpPr>
          <p:cNvPr id="1028" name="Group 47"/>
          <p:cNvGrpSpPr>
            <a:grpSpLocks/>
          </p:cNvGrpSpPr>
          <p:nvPr/>
        </p:nvGrpSpPr>
        <p:grpSpPr bwMode="auto">
          <a:xfrm>
            <a:off x="990600" y="2133600"/>
            <a:ext cx="8001000" cy="4440238"/>
            <a:chOff x="624" y="1344"/>
            <a:chExt cx="5040" cy="2797"/>
          </a:xfrm>
        </p:grpSpPr>
        <p:sp>
          <p:nvSpPr>
            <p:cNvPr id="1031" name="Rectangle 21"/>
            <p:cNvSpPr>
              <a:spLocks noChangeArrowheads="1"/>
            </p:cNvSpPr>
            <p:nvPr/>
          </p:nvSpPr>
          <p:spPr bwMode="auto">
            <a:xfrm>
              <a:off x="3309" y="3050"/>
              <a:ext cx="2025" cy="753"/>
            </a:xfrm>
            <a:prstGeom prst="rect">
              <a:avLst/>
            </a:prstGeom>
            <a:solidFill>
              <a:srgbClr val="CCFFCC">
                <a:alpha val="50195"/>
              </a:srgbClr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Text Box 22"/>
            <p:cNvSpPr txBox="1">
              <a:spLocks noChangeArrowheads="1"/>
            </p:cNvSpPr>
            <p:nvPr/>
          </p:nvSpPr>
          <p:spPr bwMode="auto">
            <a:xfrm>
              <a:off x="624" y="2047"/>
              <a:ext cx="2261" cy="544"/>
            </a:xfrm>
            <a:prstGeom prst="rect">
              <a:avLst/>
            </a:prstGeom>
            <a:solidFill>
              <a:srgbClr val="99CC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GRET – CEDAC                  Management Committee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sz="1400">
                  <a:latin typeface="Verdana" pitchFamily="34" charset="0"/>
                </a:rPr>
                <a:t>3 Advisors – 2 Coordinator</a:t>
              </a:r>
            </a:p>
          </p:txBody>
        </p:sp>
        <p:sp>
          <p:nvSpPr>
            <p:cNvPr id="1033" name="Text Box 23"/>
            <p:cNvSpPr txBox="1">
              <a:spLocks noChangeArrowheads="1"/>
            </p:cNvSpPr>
            <p:nvPr/>
          </p:nvSpPr>
          <p:spPr bwMode="auto">
            <a:xfrm>
              <a:off x="3360" y="1920"/>
              <a:ext cx="2304" cy="655"/>
            </a:xfrm>
            <a:prstGeom prst="rect">
              <a:avLst/>
            </a:prstGeom>
            <a:solidFill>
              <a:srgbClr val="FF99CC">
                <a:alpha val="58823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MOWRAM (TSC / FWUC departments)</a:t>
              </a: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PDWORAM</a:t>
              </a: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Local authorities (Province / District / Commune)</a:t>
              </a:r>
            </a:p>
          </p:txBody>
        </p:sp>
        <p:sp>
          <p:nvSpPr>
            <p:cNvPr id="1034" name="Text Box 24"/>
            <p:cNvSpPr txBox="1">
              <a:spLocks noChangeArrowheads="1"/>
            </p:cNvSpPr>
            <p:nvPr/>
          </p:nvSpPr>
          <p:spPr bwMode="auto">
            <a:xfrm>
              <a:off x="3840" y="2736"/>
              <a:ext cx="1272" cy="2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latin typeface="Verdana" pitchFamily="34" charset="0"/>
                </a:rPr>
                <a:t>Other partners</a:t>
              </a:r>
            </a:p>
          </p:txBody>
        </p:sp>
        <p:sp>
          <p:nvSpPr>
            <p:cNvPr id="1035" name="Text Box 25"/>
            <p:cNvSpPr txBox="1">
              <a:spLocks noChangeArrowheads="1"/>
            </p:cNvSpPr>
            <p:nvPr/>
          </p:nvSpPr>
          <p:spPr bwMode="auto">
            <a:xfrm>
              <a:off x="3780" y="3101"/>
              <a:ext cx="1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FWUC Network</a:t>
              </a:r>
            </a:p>
          </p:txBody>
        </p:sp>
        <p:sp>
          <p:nvSpPr>
            <p:cNvPr id="1036" name="Text Box 26"/>
            <p:cNvSpPr txBox="1">
              <a:spLocks noChangeArrowheads="1"/>
            </p:cNvSpPr>
            <p:nvPr/>
          </p:nvSpPr>
          <p:spPr bwMode="auto">
            <a:xfrm>
              <a:off x="860" y="1344"/>
              <a:ext cx="1742" cy="466"/>
            </a:xfrm>
            <a:prstGeom prst="rect">
              <a:avLst/>
            </a:prstGeom>
            <a:solidFill>
              <a:srgbClr val="99CCFF">
                <a:alpha val="7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Verdana" pitchFamily="34" charset="0"/>
                </a:rPr>
                <a:t>IRAM - AVSF - GRET        Project Steering Committee in Paris</a:t>
              </a:r>
            </a:p>
          </p:txBody>
        </p:sp>
        <p:sp>
          <p:nvSpPr>
            <p:cNvPr id="1037" name="Text Box 27"/>
            <p:cNvSpPr txBox="1">
              <a:spLocks noChangeArrowheads="1"/>
            </p:cNvSpPr>
            <p:nvPr/>
          </p:nvSpPr>
          <p:spPr bwMode="auto">
            <a:xfrm>
              <a:off x="624" y="2749"/>
              <a:ext cx="2214" cy="1364"/>
            </a:xfrm>
            <a:prstGeom prst="rect">
              <a:avLst/>
            </a:prstGeom>
            <a:solidFill>
              <a:srgbClr val="99CCFF">
                <a:alpha val="7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Service Centre Team (11)</a:t>
              </a: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/>
                <a:t>O&amp;M Technical expert and coordinator</a:t>
              </a:r>
              <a:endParaRPr lang="en-US" sz="1400">
                <a:latin typeface="Verdana" pitchFamily="34" charset="0"/>
              </a:endParaRP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Institutional expert</a:t>
              </a: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Administrative assistant</a:t>
              </a: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Hydraulic Engineer</a:t>
              </a: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GIS &amp; Database manager</a:t>
              </a: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Community trainer</a:t>
              </a: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Community Facilitators (5)</a:t>
              </a:r>
            </a:p>
          </p:txBody>
        </p:sp>
        <p:sp>
          <p:nvSpPr>
            <p:cNvPr id="1038" name="Text Box 28"/>
            <p:cNvSpPr txBox="1">
              <a:spLocks noChangeArrowheads="1"/>
            </p:cNvSpPr>
            <p:nvPr/>
          </p:nvSpPr>
          <p:spPr bwMode="auto">
            <a:xfrm>
              <a:off x="3591" y="3452"/>
              <a:ext cx="660" cy="23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FWUC</a:t>
              </a:r>
            </a:p>
          </p:txBody>
        </p:sp>
        <p:sp>
          <p:nvSpPr>
            <p:cNvPr id="1039" name="Text Box 29"/>
            <p:cNvSpPr txBox="1">
              <a:spLocks noChangeArrowheads="1"/>
            </p:cNvSpPr>
            <p:nvPr/>
          </p:nvSpPr>
          <p:spPr bwMode="auto">
            <a:xfrm>
              <a:off x="3921" y="3904"/>
              <a:ext cx="660" cy="23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FWUC</a:t>
              </a:r>
            </a:p>
          </p:txBody>
        </p:sp>
        <p:sp>
          <p:nvSpPr>
            <p:cNvPr id="1040" name="Text Box 30"/>
            <p:cNvSpPr txBox="1">
              <a:spLocks noChangeArrowheads="1"/>
            </p:cNvSpPr>
            <p:nvPr/>
          </p:nvSpPr>
          <p:spPr bwMode="auto">
            <a:xfrm>
              <a:off x="4534" y="3452"/>
              <a:ext cx="659" cy="23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FWUC</a:t>
              </a:r>
            </a:p>
          </p:txBody>
        </p:sp>
        <p:sp>
          <p:nvSpPr>
            <p:cNvPr id="1041" name="Line 31"/>
            <p:cNvSpPr>
              <a:spLocks noChangeShapeType="1"/>
            </p:cNvSpPr>
            <p:nvPr/>
          </p:nvSpPr>
          <p:spPr bwMode="auto">
            <a:xfrm flipH="1">
              <a:off x="1728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32"/>
            <p:cNvSpPr>
              <a:spLocks noChangeShapeType="1"/>
            </p:cNvSpPr>
            <p:nvPr/>
          </p:nvSpPr>
          <p:spPr bwMode="auto">
            <a:xfrm>
              <a:off x="1728" y="2592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33"/>
            <p:cNvSpPr>
              <a:spLocks noChangeShapeType="1"/>
            </p:cNvSpPr>
            <p:nvPr/>
          </p:nvSpPr>
          <p:spPr bwMode="auto">
            <a:xfrm flipV="1">
              <a:off x="2885" y="1595"/>
              <a:ext cx="518" cy="6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34"/>
            <p:cNvSpPr>
              <a:spLocks noChangeShapeType="1"/>
            </p:cNvSpPr>
            <p:nvPr/>
          </p:nvSpPr>
          <p:spPr bwMode="auto">
            <a:xfrm>
              <a:off x="2832" y="326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35"/>
            <p:cNvSpPr>
              <a:spLocks noChangeShapeType="1"/>
            </p:cNvSpPr>
            <p:nvPr/>
          </p:nvSpPr>
          <p:spPr bwMode="auto">
            <a:xfrm>
              <a:off x="2832" y="3984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6"/>
            <p:cNvSpPr>
              <a:spLocks noChangeShapeType="1"/>
            </p:cNvSpPr>
            <p:nvPr/>
          </p:nvSpPr>
          <p:spPr bwMode="auto">
            <a:xfrm flipV="1">
              <a:off x="2832" y="360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37"/>
            <p:cNvSpPr>
              <a:spLocks noChangeShapeType="1"/>
            </p:cNvSpPr>
            <p:nvPr/>
          </p:nvSpPr>
          <p:spPr bwMode="auto">
            <a:xfrm flipV="1">
              <a:off x="2832" y="28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38"/>
            <p:cNvSpPr>
              <a:spLocks noChangeShapeType="1"/>
            </p:cNvSpPr>
            <p:nvPr/>
          </p:nvSpPr>
          <p:spPr bwMode="auto">
            <a:xfrm>
              <a:off x="5040" y="292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Text Box 40"/>
            <p:cNvSpPr txBox="1">
              <a:spLocks noChangeArrowheads="1"/>
            </p:cNvSpPr>
            <p:nvPr/>
          </p:nvSpPr>
          <p:spPr bwMode="auto">
            <a:xfrm>
              <a:off x="3403" y="1394"/>
              <a:ext cx="1366" cy="35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AFD, EU</a:t>
              </a:r>
            </a:p>
            <a:p>
              <a:pPr>
                <a:spcBef>
                  <a:spcPct val="20000"/>
                </a:spcBef>
                <a:buFont typeface="Wingdings" pitchFamily="2" charset="2"/>
                <a:buChar char="§"/>
              </a:pPr>
              <a:r>
                <a:rPr lang="en-US" sz="1400">
                  <a:latin typeface="Verdana" pitchFamily="34" charset="0"/>
                </a:rPr>
                <a:t>Other donors</a:t>
              </a:r>
            </a:p>
          </p:txBody>
        </p:sp>
        <p:sp>
          <p:nvSpPr>
            <p:cNvPr id="1050" name="Line 41"/>
            <p:cNvSpPr>
              <a:spLocks noChangeShapeType="1"/>
            </p:cNvSpPr>
            <p:nvPr/>
          </p:nvSpPr>
          <p:spPr bwMode="auto">
            <a:xfrm>
              <a:off x="2880" y="240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Line 42"/>
            <p:cNvSpPr>
              <a:spLocks noChangeShapeType="1"/>
            </p:cNvSpPr>
            <p:nvPr/>
          </p:nvSpPr>
          <p:spPr bwMode="auto">
            <a:xfrm>
              <a:off x="2592" y="1488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Line 43"/>
            <p:cNvSpPr>
              <a:spLocks noChangeShapeType="1"/>
            </p:cNvSpPr>
            <p:nvPr/>
          </p:nvSpPr>
          <p:spPr bwMode="auto">
            <a:xfrm>
              <a:off x="5472" y="2592"/>
              <a:ext cx="29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9" name="Slide Number Placeholder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880E7A-4E89-43CB-AE41-6762DBF18EE8}" type="slidenum">
              <a:rPr lang="en-US" smtClean="0"/>
              <a:pPr/>
              <a:t>13</a:t>
            </a:fld>
            <a:endParaRPr lang="en-US" smtClean="0"/>
          </a:p>
        </p:txBody>
      </p:sp>
      <p:cxnSp>
        <p:nvCxnSpPr>
          <p:cNvPr id="30" name="Straight Arrow Connector 29"/>
          <p:cNvCxnSpPr>
            <a:stCxn id="1052" idx="1"/>
            <a:endCxn id="1039" idx="3"/>
          </p:cNvCxnSpPr>
          <p:nvPr/>
        </p:nvCxnSpPr>
        <p:spPr>
          <a:xfrm rot="16200000" flipV="1">
            <a:off x="7995444" y="5663407"/>
            <a:ext cx="14287" cy="14605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6477000" cy="685800"/>
          </a:xfrm>
        </p:spPr>
        <p:txBody>
          <a:bodyPr/>
          <a:lstStyle/>
          <a:p>
            <a:r>
              <a:rPr lang="en-US" smtClean="0"/>
              <a:t>Team organizational chart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8610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A8CC5E-0633-441B-80F6-EE8981AC817E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4724400" cy="838200"/>
          </a:xfrm>
        </p:spPr>
        <p:txBody>
          <a:bodyPr/>
          <a:lstStyle/>
          <a:p>
            <a:pPr eaLnBrk="1" hangingPunct="1"/>
            <a:r>
              <a:rPr lang="en-US" smtClean="0"/>
              <a:t>The ISC team</a:t>
            </a:r>
          </a:p>
        </p:txBody>
      </p:sp>
      <p:pic>
        <p:nvPicPr>
          <p:cNvPr id="19459" name="Picture 4" descr="Equipe ISC - GRET - CEDA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79625"/>
            <a:ext cx="7162800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BFDC9E-0DD5-4025-B2FA-5FF44D478718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838200" y="1143000"/>
            <a:ext cx="6096000" cy="1600200"/>
          </a:xfrm>
        </p:spPr>
        <p:txBody>
          <a:bodyPr/>
          <a:lstStyle/>
          <a:p>
            <a:pPr eaLnBrk="1" hangingPunct="1"/>
            <a:r>
              <a:rPr lang="en-US" smtClean="0"/>
              <a:t>Irrigation Service </a:t>
            </a:r>
            <a:br>
              <a:rPr lang="en-US" smtClean="0"/>
            </a:br>
            <a:r>
              <a:rPr lang="en-US" smtClean="0"/>
              <a:t>Centre Project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Coordination meeting</a:t>
            </a:r>
          </a:p>
          <a:p>
            <a:pPr eaLnBrk="1" hangingPunct="1"/>
            <a:r>
              <a:rPr lang="en-US" sz="1800" smtClean="0"/>
              <a:t>24 August 2010</a:t>
            </a:r>
          </a:p>
        </p:txBody>
      </p:sp>
      <p:pic>
        <p:nvPicPr>
          <p:cNvPr id="7172" name="Picture 4" descr="logo_GRET_v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038600"/>
            <a:ext cx="106680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AFD small form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410200"/>
            <a:ext cx="12192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EU Logo - k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5486400"/>
            <a:ext cx="1219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5410200"/>
            <a:ext cx="1524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9" descr="ISC BIG FOR US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838200"/>
            <a:ext cx="1384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162800" cy="838200"/>
          </a:xfrm>
        </p:spPr>
        <p:txBody>
          <a:bodyPr/>
          <a:lstStyle/>
          <a:p>
            <a:r>
              <a:rPr lang="en-US" smtClean="0"/>
              <a:t>Coordination meeting program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305800" cy="4495800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200"/>
              </a:spcAft>
              <a:buFont typeface="Wingdings" pitchFamily="2" charset="2"/>
              <a:buChar char="v"/>
              <a:tabLst>
                <a:tab pos="1828800" algn="l"/>
              </a:tabLst>
            </a:pPr>
            <a:r>
              <a:rPr lang="en-US" sz="3200" smtClean="0"/>
              <a:t>Part I:	Presentation of the ASIrri project 	and the ISC team</a:t>
            </a:r>
          </a:p>
          <a:p>
            <a:pPr>
              <a:spcBef>
                <a:spcPts val="1800"/>
              </a:spcBef>
              <a:spcAft>
                <a:spcPts val="1200"/>
              </a:spcAft>
              <a:buFont typeface="Wingdings" pitchFamily="2" charset="2"/>
              <a:buChar char="v"/>
              <a:tabLst>
                <a:tab pos="1828800" algn="l"/>
              </a:tabLst>
            </a:pPr>
            <a:r>
              <a:rPr lang="en-US" sz="3200" smtClean="0"/>
              <a:t>Part II: 	Intervention methodology</a:t>
            </a:r>
          </a:p>
          <a:p>
            <a:pPr>
              <a:spcBef>
                <a:spcPts val="1800"/>
              </a:spcBef>
              <a:spcAft>
                <a:spcPts val="1200"/>
              </a:spcAft>
              <a:buFont typeface="Wingdings" pitchFamily="2" charset="2"/>
              <a:buChar char="v"/>
              <a:tabLst>
                <a:tab pos="1828800" algn="l"/>
              </a:tabLst>
            </a:pPr>
            <a:r>
              <a:rPr lang="en-US" sz="3200" smtClean="0"/>
              <a:t>Part III: 	Results </a:t>
            </a:r>
            <a:r>
              <a:rPr lang="en-US" sz="2400" smtClean="0"/>
              <a:t>[July 2009 to June 2010]</a:t>
            </a:r>
            <a:endParaRPr lang="en-US" sz="3200" smtClean="0"/>
          </a:p>
          <a:p>
            <a:pPr>
              <a:spcBef>
                <a:spcPts val="1800"/>
              </a:spcBef>
              <a:spcAft>
                <a:spcPts val="1200"/>
              </a:spcAft>
              <a:buFont typeface="Wingdings" pitchFamily="2" charset="2"/>
              <a:buChar char="v"/>
              <a:tabLst>
                <a:tab pos="1828800" algn="l"/>
              </a:tabLst>
            </a:pPr>
            <a:r>
              <a:rPr lang="en-US" sz="3200" smtClean="0"/>
              <a:t>Part IV: 	Challenges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784FE9-A5BC-48DE-ABBA-106864AF62C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57200" y="1143000"/>
            <a:ext cx="6781800" cy="16002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2400" smtClean="0"/>
              <a:t>Irrigation Service Centre Project</a:t>
            </a:r>
            <a:br>
              <a:rPr lang="en-US" sz="2400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Part I: Project presentation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Coordination meeting</a:t>
            </a:r>
          </a:p>
          <a:p>
            <a:pPr eaLnBrk="1" hangingPunct="1"/>
            <a:r>
              <a:rPr lang="en-US" sz="1800" smtClean="0"/>
              <a:t>24 August 2010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Antoine Deligne, Long Piseth</a:t>
            </a:r>
          </a:p>
          <a:p>
            <a:pPr eaLnBrk="1" hangingPunct="1"/>
            <a:r>
              <a:rPr lang="en-US" sz="1800" smtClean="0"/>
              <a:t>GRET ISC Project Coordinator</a:t>
            </a:r>
          </a:p>
        </p:txBody>
      </p:sp>
      <p:pic>
        <p:nvPicPr>
          <p:cNvPr id="9220" name="Picture 4" descr="logo_GRET_v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038600"/>
            <a:ext cx="106680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AFD small form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410200"/>
            <a:ext cx="12192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EU Logo - k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5486400"/>
            <a:ext cx="1219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5410200"/>
            <a:ext cx="1524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9" descr="ISC BIG FOR US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762000"/>
            <a:ext cx="1384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162800" cy="838200"/>
          </a:xfrm>
        </p:spPr>
        <p:txBody>
          <a:bodyPr/>
          <a:lstStyle/>
          <a:p>
            <a:r>
              <a:rPr lang="en-US" smtClean="0"/>
              <a:t>Cambodia irrigation sector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8229600" cy="48006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Legal framework </a:t>
            </a:r>
            <a:r>
              <a:rPr lang="en-US" sz="2400" dirty="0" smtClean="0"/>
              <a:t>(Circular No.1, </a:t>
            </a:r>
            <a:r>
              <a:rPr lang="en-US" sz="2400" dirty="0" err="1" smtClean="0"/>
              <a:t>Prakas</a:t>
            </a:r>
            <a:r>
              <a:rPr lang="en-US" sz="2400" dirty="0" smtClean="0"/>
              <a:t> 306)</a:t>
            </a: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~ 2500 infrastructures recorded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~ 500 schemes recorded in CISIS database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~ 300 FWUC registered by government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large variety of systems (polders, reservoirs, pumping, protection dams, </a:t>
            </a:r>
            <a:r>
              <a:rPr lang="en-US" sz="2600" dirty="0" err="1" smtClean="0"/>
              <a:t>prek</a:t>
            </a:r>
            <a:r>
              <a:rPr lang="en-US" sz="2600" dirty="0" smtClean="0"/>
              <a:t>, etc.)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Many rehabilitations and large investments going on</a:t>
            </a:r>
          </a:p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rgbClr val="CC3399"/>
                </a:solidFill>
              </a:rPr>
              <a:t>But the O&amp;M of newly rehabilitated schemes is not following the same dynamic</a:t>
            </a:r>
          </a:p>
          <a:p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6E832-5AA7-4275-965F-A5EBEC9B9C7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5334000" cy="838200"/>
          </a:xfrm>
        </p:spPr>
        <p:txBody>
          <a:bodyPr/>
          <a:lstStyle/>
          <a:p>
            <a:pPr eaLnBrk="1" hangingPunct="1"/>
            <a:r>
              <a:rPr lang="en-US" smtClean="0"/>
              <a:t>Functions of FWUC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sz="2400" smtClean="0"/>
              <a:t>The Operation and Maintenance of irrigation schemes require FWUC to undertake the following general functions: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000" smtClean="0">
                <a:solidFill>
                  <a:srgbClr val="CC3399"/>
                </a:solidFill>
              </a:rPr>
              <a:t>System operation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000" smtClean="0">
                <a:solidFill>
                  <a:srgbClr val="CC3399"/>
                </a:solidFill>
              </a:rPr>
              <a:t>Water management and sharing </a:t>
            </a:r>
            <a:r>
              <a:rPr lang="en-US" sz="1800" smtClean="0">
                <a:solidFill>
                  <a:srgbClr val="CC3399"/>
                </a:solidFill>
              </a:rPr>
              <a:t>(setting up rules)</a:t>
            </a:r>
            <a:endParaRPr lang="en-US" sz="2000" smtClean="0">
              <a:solidFill>
                <a:srgbClr val="CC3399"/>
              </a:solidFill>
            </a:endParaRPr>
          </a:p>
          <a:p>
            <a:pPr lvl="1" eaLnBrk="1" hangingPunct="1">
              <a:spcBef>
                <a:spcPts val="1200"/>
              </a:spcBef>
            </a:pPr>
            <a:r>
              <a:rPr lang="en-US" sz="2000" smtClean="0">
                <a:solidFill>
                  <a:srgbClr val="CC3399"/>
                </a:solidFill>
              </a:rPr>
              <a:t>Maintenance of infrastructures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000" smtClean="0">
                <a:solidFill>
                  <a:srgbClr val="CC3399"/>
                </a:solidFill>
              </a:rPr>
              <a:t>Irrigation Service Fee collection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000" smtClean="0">
                <a:solidFill>
                  <a:srgbClr val="CC3399"/>
                </a:solidFill>
              </a:rPr>
              <a:t>Financial management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000" smtClean="0">
                <a:solidFill>
                  <a:srgbClr val="CC3399"/>
                </a:solidFill>
              </a:rPr>
              <a:t>Institutional management                                                        </a:t>
            </a:r>
            <a:r>
              <a:rPr lang="en-US" sz="1800" smtClean="0">
                <a:solidFill>
                  <a:srgbClr val="CC3399"/>
                </a:solidFill>
              </a:rPr>
              <a:t>(decision making, election, communication with members,...)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000" smtClean="0">
                <a:solidFill>
                  <a:srgbClr val="CC3399"/>
                </a:solidFill>
              </a:rPr>
              <a:t>External relations with other stakeholders  </a:t>
            </a:r>
            <a:r>
              <a:rPr lang="en-US" sz="1800" smtClean="0">
                <a:solidFill>
                  <a:srgbClr val="CC3399"/>
                </a:solidFill>
              </a:rPr>
              <a:t>(LA, MoWRaM)</a:t>
            </a:r>
            <a:endParaRPr lang="en-US" smtClean="0">
              <a:solidFill>
                <a:srgbClr val="CC3399"/>
              </a:solidFill>
            </a:endParaRPr>
          </a:p>
          <a:p>
            <a:pPr lvl="1"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C24AE4-6C9F-45FE-98D0-20DF523B182D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162800" cy="838200"/>
          </a:xfrm>
        </p:spPr>
        <p:txBody>
          <a:bodyPr/>
          <a:lstStyle/>
          <a:p>
            <a:pPr eaLnBrk="1" hangingPunct="1"/>
            <a:r>
              <a:rPr lang="en-US" smtClean="0"/>
              <a:t>Skills needed to manage FWUC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82296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The proper implementation of these major functions requires a large variety of skills, such as: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dirty="0" smtClean="0"/>
              <a:t>Engineering, design, preparation of bidding documents, topographic survey, etc.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dirty="0" smtClean="0"/>
              <a:t>Accounting, financial auditing, etc.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dirty="0" smtClean="0"/>
              <a:t>Information  database management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dirty="0" smtClean="0"/>
              <a:t>Legal advise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dirty="0" smtClean="0"/>
              <a:t>Contacting government, organizing meeting with local authorities</a:t>
            </a:r>
            <a:endParaRPr lang="en-US" dirty="0" smtClean="0"/>
          </a:p>
          <a:p>
            <a:pPr marL="0" lvl="1" indent="0" eaLnBrk="1" hangingPunct="1">
              <a:lnSpc>
                <a:spcPct val="90000"/>
              </a:lnSpc>
              <a:spcBef>
                <a:spcPts val="1200"/>
              </a:spcBef>
              <a:buFontTx/>
              <a:buNone/>
              <a:defRPr/>
            </a:pPr>
            <a:r>
              <a:rPr lang="en-US" dirty="0" smtClean="0">
                <a:solidFill>
                  <a:srgbClr val="CC3399"/>
                </a:solidFill>
              </a:rPr>
              <a:t>Depending on FWUC size and budget, not all of these functions can be ensured by farmers or internalized with professional staff, but where to find support?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960AEC-B0FD-49DC-97A9-25B9BD8CED83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838200"/>
          </a:xfrm>
        </p:spPr>
        <p:txBody>
          <a:bodyPr/>
          <a:lstStyle/>
          <a:p>
            <a:r>
              <a:rPr lang="en-US" smtClean="0"/>
              <a:t>Why Service Centre?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305800" cy="4800600"/>
          </a:xfrm>
        </p:spPr>
        <p:txBody>
          <a:bodyPr/>
          <a:lstStyle/>
          <a:p>
            <a:r>
              <a:rPr lang="en-US" smtClean="0">
                <a:solidFill>
                  <a:srgbClr val="CC3399"/>
                </a:solidFill>
              </a:rPr>
              <a:t>A need: what happen when project support end?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FWUC need external technical support from outside organization on the long run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But no external organization is able to answer their practical needs at reasonable cost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There is a need to built up knowledge and capacities and sustain human resources on the long run</a:t>
            </a:r>
          </a:p>
          <a:p>
            <a:r>
              <a:rPr lang="en-US" smtClean="0">
                <a:solidFill>
                  <a:srgbClr val="CC3399"/>
                </a:solidFill>
              </a:rPr>
              <a:t>A tool: make farmers become decision makers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Services focus on demand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Service requires payment and suppose some kind of economical return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>
              <a:buFontTx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6E84F-404B-48DE-BDFC-BCAF0DD505C0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924800" cy="1143000"/>
          </a:xfrm>
        </p:spPr>
        <p:txBody>
          <a:bodyPr/>
          <a:lstStyle/>
          <a:p>
            <a:pPr eaLnBrk="1" hangingPunct="1"/>
            <a:r>
              <a:rPr lang="en-US" smtClean="0"/>
              <a:t>ASIrri Project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8382000" cy="4267200"/>
          </a:xfrm>
        </p:spPr>
        <p:txBody>
          <a:bodyPr/>
          <a:lstStyle/>
          <a:p>
            <a:pPr lvl="1" eaLnBrk="1" hangingPunct="1">
              <a:lnSpc>
                <a:spcPct val="75000"/>
              </a:lnSpc>
              <a:spcBef>
                <a:spcPct val="70000"/>
              </a:spcBef>
              <a:buFontTx/>
              <a:buNone/>
            </a:pPr>
            <a:r>
              <a:rPr lang="fr-FR" sz="2000" i="1" smtClean="0">
                <a:solidFill>
                  <a:srgbClr val="CC3399"/>
                </a:solidFill>
              </a:rPr>
              <a:t>	</a:t>
            </a:r>
            <a:r>
              <a:rPr lang="fr-FR" i="1" smtClean="0">
                <a:solidFill>
                  <a:srgbClr val="CC3399"/>
                </a:solidFill>
              </a:rPr>
              <a:t>“Projet d’Appui aux Irrigants et aux Services pour les Irrigants Cambodge – Haïti – Mali (ASIrri)”</a:t>
            </a:r>
            <a:endParaRPr lang="fr-FR" sz="2000" i="1" smtClean="0">
              <a:solidFill>
                <a:srgbClr val="CC3399"/>
              </a:solidFill>
            </a:endParaRPr>
          </a:p>
          <a:p>
            <a:pPr lvl="1" eaLnBrk="1" hangingPunct="1">
              <a:lnSpc>
                <a:spcPct val="75000"/>
              </a:lnSpc>
              <a:spcBef>
                <a:spcPct val="70000"/>
              </a:spcBef>
            </a:pPr>
            <a:r>
              <a:rPr lang="en-US" smtClean="0"/>
              <a:t>Partnership between 3 organizations: </a:t>
            </a:r>
          </a:p>
          <a:p>
            <a:pPr lvl="1" eaLnBrk="1" hangingPunct="1">
              <a:lnSpc>
                <a:spcPct val="75000"/>
              </a:lnSpc>
              <a:spcBef>
                <a:spcPct val="30000"/>
              </a:spcBef>
              <a:buFontTx/>
              <a:buNone/>
            </a:pPr>
            <a:r>
              <a:rPr lang="en-US" smtClean="0"/>
              <a:t>	IRAM (Mali) – AVSF (Haiti) – GRET (Cambodia)</a:t>
            </a:r>
          </a:p>
          <a:p>
            <a:pPr lvl="1" eaLnBrk="1" hangingPunct="1">
              <a:lnSpc>
                <a:spcPct val="75000"/>
              </a:lnSpc>
              <a:spcBef>
                <a:spcPct val="70000"/>
              </a:spcBef>
            </a:pPr>
            <a:r>
              <a:rPr lang="en-US" smtClean="0"/>
              <a:t>January 2009 - December 2011 </a:t>
            </a:r>
          </a:p>
          <a:p>
            <a:pPr lvl="1" eaLnBrk="1" hangingPunct="1">
              <a:lnSpc>
                <a:spcPct val="75000"/>
              </a:lnSpc>
              <a:spcBef>
                <a:spcPct val="10000"/>
              </a:spcBef>
              <a:buFontTx/>
              <a:buNone/>
            </a:pPr>
            <a:r>
              <a:rPr lang="en-US" smtClean="0"/>
              <a:t>    </a:t>
            </a:r>
            <a:r>
              <a:rPr lang="en-US" sz="1800" smtClean="0"/>
              <a:t>(Activities started in July 2009)</a:t>
            </a:r>
          </a:p>
          <a:p>
            <a:pPr lvl="1" eaLnBrk="1" hangingPunct="1">
              <a:lnSpc>
                <a:spcPct val="75000"/>
              </a:lnSpc>
              <a:spcBef>
                <a:spcPct val="70000"/>
              </a:spcBef>
            </a:pPr>
            <a:r>
              <a:rPr lang="en-US" smtClean="0"/>
              <a:t>Cambodian component of ASIrri Project</a:t>
            </a:r>
            <a:endParaRPr lang="en-US" i="1" smtClean="0"/>
          </a:p>
          <a:p>
            <a:pPr lvl="1" eaLnBrk="1" hangingPunct="1">
              <a:lnSpc>
                <a:spcPct val="75000"/>
              </a:lnSpc>
              <a:spcBef>
                <a:spcPct val="70000"/>
              </a:spcBef>
            </a:pPr>
            <a:r>
              <a:rPr lang="en-US" smtClean="0"/>
              <a:t>AFD funding – 375 K€ for Cambodia</a:t>
            </a:r>
          </a:p>
          <a:p>
            <a:pPr lvl="1" eaLnBrk="1" hangingPunct="1">
              <a:lnSpc>
                <a:spcPct val="75000"/>
              </a:lnSpc>
              <a:spcBef>
                <a:spcPct val="70000"/>
              </a:spcBef>
            </a:pPr>
            <a:r>
              <a:rPr lang="en-US" smtClean="0"/>
              <a:t>GRET - CEDAC partnership </a:t>
            </a:r>
          </a:p>
          <a:p>
            <a:pPr eaLnBrk="1" hangingPunct="1"/>
            <a:endParaRPr lang="en-US" sz="2400" smtClean="0"/>
          </a:p>
        </p:txBody>
      </p:sp>
      <p:pic>
        <p:nvPicPr>
          <p:cNvPr id="14340" name="Picture 4" descr="AFD small for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74613"/>
            <a:ext cx="14478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92C173-06BF-4E70-9820-F98D0ED25AA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893</TotalTime>
  <Words>564</Words>
  <Application>Microsoft Office PowerPoint</Application>
  <PresentationFormat>On-screen Show (4:3)</PresentationFormat>
  <Paragraphs>128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Capsules</vt:lpstr>
      <vt:lpstr>Custom Design</vt:lpstr>
      <vt:lpstr>Chart</vt:lpstr>
      <vt:lpstr>Welcome in Kompong Thom!</vt:lpstr>
      <vt:lpstr>Irrigation Service  Centre Project</vt:lpstr>
      <vt:lpstr>Coordination meeting program</vt:lpstr>
      <vt:lpstr>Irrigation Service Centre Project  Part I: Project presentation</vt:lpstr>
      <vt:lpstr>Cambodia irrigation sector</vt:lpstr>
      <vt:lpstr>Functions of FWUC</vt:lpstr>
      <vt:lpstr>Skills needed to manage FWUC</vt:lpstr>
      <vt:lpstr>Why Service Centre?</vt:lpstr>
      <vt:lpstr>ASIrri Project</vt:lpstr>
      <vt:lpstr>EU Food Facility</vt:lpstr>
      <vt:lpstr>Basic project hypothesis</vt:lpstr>
      <vt:lpstr>ASIrri Project Objectives</vt:lpstr>
      <vt:lpstr>Project organizational chart</vt:lpstr>
      <vt:lpstr>Team organizational chart</vt:lpstr>
      <vt:lpstr>The ISC team</vt:lpstr>
    </vt:vector>
  </TitlesOfParts>
  <Company>GRET-SKY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Irrigation Service Centre Project</dc:title>
  <dc:creator>GRET-SKY</dc:creator>
  <cp:lastModifiedBy>GRET-SKY</cp:lastModifiedBy>
  <cp:revision>62</cp:revision>
  <dcterms:created xsi:type="dcterms:W3CDTF">2010-03-29T07:24:10Z</dcterms:created>
  <dcterms:modified xsi:type="dcterms:W3CDTF">2011-10-24T08:25:14Z</dcterms:modified>
</cp:coreProperties>
</file>