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1"/>
  </p:notesMasterIdLst>
  <p:sldIdLst>
    <p:sldId id="257" r:id="rId3"/>
    <p:sldId id="293" r:id="rId4"/>
    <p:sldId id="297" r:id="rId5"/>
    <p:sldId id="298" r:id="rId6"/>
    <p:sldId id="292" r:id="rId7"/>
    <p:sldId id="299" r:id="rId8"/>
    <p:sldId id="267" r:id="rId9"/>
    <p:sldId id="268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8A88"/>
    <a:srgbClr val="CC3399"/>
    <a:srgbClr val="FF33CC"/>
    <a:srgbClr val="00FF00"/>
    <a:srgbClr val="CC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26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1C0A92-19D7-409B-8A68-9231FC53143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A47B7F-4289-4F45-863D-1637A05950DA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Short assessment &amp; pre-selection</a:t>
          </a:r>
        </a:p>
      </dgm:t>
    </dgm:pt>
    <dgm:pt modelId="{6A72BD00-73D7-4C52-BE3A-F4FACE50D876}" type="parTrans" cxnId="{B11ACA92-E43F-46DB-8967-30B314E83FF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8EA9D65-AA87-4CDD-9815-74C31FC182CB}" type="sibTrans" cxnId="{B11ACA92-E43F-46DB-8967-30B314E83FFD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26B2E54-6BA4-4388-A360-A2EBAC0CB411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Detailed study and mapping</a:t>
          </a:r>
          <a:endParaRPr lang="en-US" b="1" dirty="0">
            <a:solidFill>
              <a:schemeClr val="tx1"/>
            </a:solidFill>
          </a:endParaRPr>
        </a:p>
      </dgm:t>
    </dgm:pt>
    <dgm:pt modelId="{65727022-9EF1-4869-8C1F-23CFEE2A8148}" type="parTrans" cxnId="{C59C8913-8318-4298-8C2B-E6BFCC6F99F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6F38C32-D3DE-48AC-A4E3-42BAA56A8C5D}" type="sibTrans" cxnId="{C59C8913-8318-4298-8C2B-E6BFCC6F99F2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1B593AD-D9A6-45FB-9786-9D066002616C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Intervention strategy design</a:t>
          </a:r>
          <a:endParaRPr lang="en-US" b="1" dirty="0">
            <a:solidFill>
              <a:schemeClr val="tx1"/>
            </a:solidFill>
          </a:endParaRPr>
        </a:p>
      </dgm:t>
    </dgm:pt>
    <dgm:pt modelId="{45ACFA40-5260-46C7-8EE9-990010F53555}" type="parTrans" cxnId="{487CC5DE-8BD9-4056-A596-AB692D5E69D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56C2A39-540A-4F71-8F1F-035CAC27E67A}" type="sibTrans" cxnId="{487CC5DE-8BD9-4056-A596-AB692D5E69D3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CD914DA-975E-4181-8172-15426D615B23}">
      <dgm:prSet/>
      <dgm:spPr>
        <a:solidFill>
          <a:srgbClr val="FF33CC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Study &amp; strategy presentation </a:t>
          </a:r>
          <a:endParaRPr lang="en-US" b="1" dirty="0">
            <a:solidFill>
              <a:schemeClr val="tx1"/>
            </a:solidFill>
          </a:endParaRPr>
        </a:p>
      </dgm:t>
    </dgm:pt>
    <dgm:pt modelId="{C0B004A2-8ECC-4E28-9DFC-F6AF7A5CC524}" type="parTrans" cxnId="{0FAD2578-CC98-4C43-93FB-AB5EACB6ACB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34A4E31-FC20-498D-9613-FA940BD522F4}" type="sibTrans" cxnId="{0FAD2578-CC98-4C43-93FB-AB5EACB6ACBF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C674A92-654C-475D-BBDE-E3EA7BA8F418}">
      <dgm:prSet/>
      <dgm:spPr>
        <a:solidFill>
          <a:srgbClr val="FF33CC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Formal service proposal</a:t>
          </a:r>
          <a:endParaRPr lang="en-US" b="1" dirty="0">
            <a:solidFill>
              <a:schemeClr val="tx1"/>
            </a:solidFill>
          </a:endParaRPr>
        </a:p>
      </dgm:t>
    </dgm:pt>
    <dgm:pt modelId="{4571CFBF-931C-4DF1-B368-CF260643D1B7}" type="parTrans" cxnId="{93F46EF6-54F0-4D1C-821A-C5861BFA14B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9A0A7A7-D99C-430F-95FE-448919A9C9EE}" type="sibTrans" cxnId="{93F46EF6-54F0-4D1C-821A-C5861BFA14BB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CB5D1A5-50DD-4BB5-92B6-5E76826A06BE}">
      <dgm:prSet/>
      <dgm:spPr>
        <a:solidFill>
          <a:srgbClr val="FF33CC"/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PDoWRaM</a:t>
          </a:r>
          <a:r>
            <a:rPr lang="en-US" b="1" dirty="0" smtClean="0">
              <a:solidFill>
                <a:schemeClr val="tx1"/>
              </a:solidFill>
            </a:rPr>
            <a:t> &amp; authorities approval</a:t>
          </a:r>
          <a:endParaRPr lang="en-US" b="1" dirty="0">
            <a:solidFill>
              <a:schemeClr val="tx1"/>
            </a:solidFill>
          </a:endParaRPr>
        </a:p>
      </dgm:t>
    </dgm:pt>
    <dgm:pt modelId="{E242719E-60C3-4678-8A43-DE2603BDCC59}" type="parTrans" cxnId="{1C3D939C-BDB1-4569-A2AA-2F083BE6F4D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4F1220C-1FC4-4BFE-A07F-AB7ADCA49897}" type="sibTrans" cxnId="{1C3D939C-BDB1-4569-A2AA-2F083BE6F4D9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BD27412-3A64-4FB8-84DB-747BE7406276}">
      <dgm:prSet/>
      <dgm:spPr>
        <a:solidFill>
          <a:srgbClr val="FF33CC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Contract agreement</a:t>
          </a:r>
          <a:endParaRPr lang="en-US" b="1" dirty="0">
            <a:solidFill>
              <a:schemeClr val="tx1"/>
            </a:solidFill>
          </a:endParaRPr>
        </a:p>
      </dgm:t>
    </dgm:pt>
    <dgm:pt modelId="{5BB1B76F-89F9-4132-ADB9-FBD6A2D811DC}" type="parTrans" cxnId="{2BD6CADA-A8BB-4E06-AE65-00F5E0AEDBA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597BA7B-17EB-4C1D-AD52-26FC06300999}" type="sibTrans" cxnId="{2BD6CADA-A8BB-4E06-AE65-00F5E0AEDBAA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22452A1-0B87-4852-BDF4-F92BE7D9974C}">
      <dgm:prSet/>
      <dgm:spPr>
        <a:solidFill>
          <a:srgbClr val="00FF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Service implementation</a:t>
          </a:r>
          <a:endParaRPr lang="en-US" b="1" dirty="0">
            <a:solidFill>
              <a:schemeClr val="tx1"/>
            </a:solidFill>
          </a:endParaRPr>
        </a:p>
      </dgm:t>
    </dgm:pt>
    <dgm:pt modelId="{9CF4BC79-17A9-47F2-B2AB-25A75DC6C3D8}" type="parTrans" cxnId="{AA07180E-E400-4468-90D9-BFE799AC18A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148C485-73F4-4C07-9801-A29CA11B8E04}" type="sibTrans" cxnId="{AA07180E-E400-4468-90D9-BFE799AC18A6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62728B6-D431-48C9-9C7B-7402E8C8A2D4}">
      <dgm:prSet/>
      <dgm:spPr>
        <a:solidFill>
          <a:srgbClr val="00FF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Process   follow-up</a:t>
          </a:r>
          <a:endParaRPr lang="en-US" b="1" dirty="0">
            <a:solidFill>
              <a:schemeClr val="tx1"/>
            </a:solidFill>
          </a:endParaRPr>
        </a:p>
      </dgm:t>
    </dgm:pt>
    <dgm:pt modelId="{21A2DBB9-4A63-41F0-BDAE-CBACCEF5BF15}" type="parTrans" cxnId="{3425F5D8-DEE9-4526-863E-9B5EA0A2F55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AFE2290-9CDB-4484-B562-73556D6303E4}" type="sibTrans" cxnId="{3425F5D8-DEE9-4526-863E-9B5EA0A2F551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5710AC0-D399-4AA8-95AD-5AA8AE16D0F4}">
      <dgm:prSet/>
      <dgm:spPr>
        <a:solidFill>
          <a:srgbClr val="00FF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Service evaluation by farmers</a:t>
          </a:r>
          <a:endParaRPr lang="en-US" b="1" dirty="0">
            <a:solidFill>
              <a:schemeClr val="tx1"/>
            </a:solidFill>
          </a:endParaRPr>
        </a:p>
      </dgm:t>
    </dgm:pt>
    <dgm:pt modelId="{1DDEA455-D778-42FE-9B3B-D2457A2132F9}" type="parTrans" cxnId="{EE28316D-B150-49F9-BA04-CE7DEF6F115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CC15D69-9B9A-406C-AF6E-5806E662DFCF}" type="sibTrans" cxnId="{EE28316D-B150-49F9-BA04-CE7DEF6F1155}">
      <dgm:prSet/>
      <dgm:spPr>
        <a:solidFill>
          <a:srgbClr val="308A88"/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582E723-5B01-431A-BE91-FDA29F3B6071}">
      <dgm:prSet/>
      <dgm:spPr>
        <a:solidFill>
          <a:srgbClr val="00FF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Contract payment</a:t>
          </a:r>
          <a:endParaRPr lang="en-US" b="1" dirty="0">
            <a:solidFill>
              <a:schemeClr val="tx1"/>
            </a:solidFill>
          </a:endParaRPr>
        </a:p>
      </dgm:t>
    </dgm:pt>
    <dgm:pt modelId="{235D5ABC-0A26-4BC2-B213-D16801FAA85D}" type="parTrans" cxnId="{8D18E90E-4844-414A-97B9-75AC908837C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4D3D1E5-1EC0-4230-A02F-7B8F9F2CC2FC}" type="sibTrans" cxnId="{8D18E90E-4844-414A-97B9-75AC908837C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2F38812-FBD5-4B66-BC28-8A0BB8995F0A}" type="pres">
      <dgm:prSet presAssocID="{971C0A92-19D7-409B-8A68-9231FC5314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1133F6-2542-4F27-AB92-4B1F1759E520}" type="pres">
      <dgm:prSet presAssocID="{9CA47B7F-4289-4F45-863D-1637A05950DA}" presName="node" presStyleLbl="node1" presStyleIdx="0" presStyleCnt="11" custLinFactNeighborX="44774" custLinFactNeighborY="81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7CFA5-C2C6-474E-AD19-C7500735F49D}" type="pres">
      <dgm:prSet presAssocID="{F8EA9D65-AA87-4CDD-9815-74C31FC182CB}" presName="sibTrans" presStyleLbl="sibTrans2D1" presStyleIdx="0" presStyleCnt="10"/>
      <dgm:spPr/>
      <dgm:t>
        <a:bodyPr/>
        <a:lstStyle/>
        <a:p>
          <a:endParaRPr lang="en-US"/>
        </a:p>
      </dgm:t>
    </dgm:pt>
    <dgm:pt modelId="{77BDDEEE-B928-4DE4-A730-D3D9DE190C95}" type="pres">
      <dgm:prSet presAssocID="{F8EA9D65-AA87-4CDD-9815-74C31FC182CB}" presName="connectorText" presStyleLbl="sibTrans2D1" presStyleIdx="0" presStyleCnt="10"/>
      <dgm:spPr/>
      <dgm:t>
        <a:bodyPr/>
        <a:lstStyle/>
        <a:p>
          <a:endParaRPr lang="en-US"/>
        </a:p>
      </dgm:t>
    </dgm:pt>
    <dgm:pt modelId="{8F59AE8D-AA48-480E-B32E-4F0AA423AA14}" type="pres">
      <dgm:prSet presAssocID="{B26B2E54-6BA4-4388-A360-A2EBAC0CB411}" presName="node" presStyleLbl="node1" presStyleIdx="1" presStyleCnt="11" custLinFactNeighborX="59941" custLinFactNeighborY="81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899FA-616B-46A0-A3A7-980F5D189166}" type="pres">
      <dgm:prSet presAssocID="{86F38C32-D3DE-48AC-A4E3-42BAA56A8C5D}" presName="sibTrans" presStyleLbl="sibTrans2D1" presStyleIdx="1" presStyleCnt="10"/>
      <dgm:spPr/>
      <dgm:t>
        <a:bodyPr/>
        <a:lstStyle/>
        <a:p>
          <a:endParaRPr lang="en-US"/>
        </a:p>
      </dgm:t>
    </dgm:pt>
    <dgm:pt modelId="{033CBF9F-E863-4DD1-87E4-EE41036FE541}" type="pres">
      <dgm:prSet presAssocID="{86F38C32-D3DE-48AC-A4E3-42BAA56A8C5D}" presName="connectorText" presStyleLbl="sibTrans2D1" presStyleIdx="1" presStyleCnt="10"/>
      <dgm:spPr/>
      <dgm:t>
        <a:bodyPr/>
        <a:lstStyle/>
        <a:p>
          <a:endParaRPr lang="en-US"/>
        </a:p>
      </dgm:t>
    </dgm:pt>
    <dgm:pt modelId="{8535B053-EE83-43AD-812D-ED7CABAD5DD9}" type="pres">
      <dgm:prSet presAssocID="{91B593AD-D9A6-45FB-9786-9D066002616C}" presName="node" presStyleLbl="node1" presStyleIdx="2" presStyleCnt="11" custLinFactNeighborX="75108" custLinFactNeighborY="81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6796E0-639B-4406-91F8-EFC504DC1F19}" type="pres">
      <dgm:prSet presAssocID="{E56C2A39-540A-4F71-8F1F-035CAC27E67A}" presName="sibTrans" presStyleLbl="sibTrans2D1" presStyleIdx="2" presStyleCnt="10"/>
      <dgm:spPr/>
      <dgm:t>
        <a:bodyPr/>
        <a:lstStyle/>
        <a:p>
          <a:endParaRPr lang="en-US"/>
        </a:p>
      </dgm:t>
    </dgm:pt>
    <dgm:pt modelId="{1050EF00-4270-465E-80ED-BA33B0A10D5B}" type="pres">
      <dgm:prSet presAssocID="{E56C2A39-540A-4F71-8F1F-035CAC27E67A}" presName="connectorText" presStyleLbl="sibTrans2D1" presStyleIdx="2" presStyleCnt="10"/>
      <dgm:spPr/>
      <dgm:t>
        <a:bodyPr/>
        <a:lstStyle/>
        <a:p>
          <a:endParaRPr lang="en-US"/>
        </a:p>
      </dgm:t>
    </dgm:pt>
    <dgm:pt modelId="{15D92BF6-FA13-48BE-8D2D-E067B4BAC469}" type="pres">
      <dgm:prSet presAssocID="{9CD914DA-975E-4181-8172-15426D615B23}" presName="node" presStyleLbl="node1" presStyleIdx="3" presStyleCnt="11" custLinFactY="58271" custLinFactNeighborX="-482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58862-B006-4503-B75F-970F1658B571}" type="pres">
      <dgm:prSet presAssocID="{B34A4E31-FC20-498D-9613-FA940BD522F4}" presName="sibTrans" presStyleLbl="sibTrans2D1" presStyleIdx="3" presStyleCnt="10"/>
      <dgm:spPr/>
      <dgm:t>
        <a:bodyPr/>
        <a:lstStyle/>
        <a:p>
          <a:endParaRPr lang="en-US"/>
        </a:p>
      </dgm:t>
    </dgm:pt>
    <dgm:pt modelId="{9B456CD6-208A-4DCE-BA41-B69C0E710F28}" type="pres">
      <dgm:prSet presAssocID="{B34A4E31-FC20-498D-9613-FA940BD522F4}" presName="connectorText" presStyleLbl="sibTrans2D1" presStyleIdx="3" presStyleCnt="10"/>
      <dgm:spPr/>
      <dgm:t>
        <a:bodyPr/>
        <a:lstStyle/>
        <a:p>
          <a:endParaRPr lang="en-US"/>
        </a:p>
      </dgm:t>
    </dgm:pt>
    <dgm:pt modelId="{5DA9929C-A762-4A08-94D0-4432D4D3A1DD}" type="pres">
      <dgm:prSet presAssocID="{3C674A92-654C-475D-BBDE-E3EA7BA8F418}" presName="node" presStyleLbl="node1" presStyleIdx="4" presStyleCnt="11" custLinFactX="-39973" custLinFactNeighborX="-100000" custLinFactNeighborY="-83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2E922-572A-4EB4-ADDA-3604F873F2CD}" type="pres">
      <dgm:prSet presAssocID="{79A0A7A7-D99C-430F-95FE-448919A9C9EE}" presName="sibTrans" presStyleLbl="sibTrans2D1" presStyleIdx="4" presStyleCnt="10"/>
      <dgm:spPr/>
      <dgm:t>
        <a:bodyPr/>
        <a:lstStyle/>
        <a:p>
          <a:endParaRPr lang="en-US"/>
        </a:p>
      </dgm:t>
    </dgm:pt>
    <dgm:pt modelId="{DAECB5F9-3020-4C90-A2CB-84DA38305891}" type="pres">
      <dgm:prSet presAssocID="{79A0A7A7-D99C-430F-95FE-448919A9C9EE}" presName="connectorText" presStyleLbl="sibTrans2D1" presStyleIdx="4" presStyleCnt="10"/>
      <dgm:spPr/>
      <dgm:t>
        <a:bodyPr/>
        <a:lstStyle/>
        <a:p>
          <a:endParaRPr lang="en-US"/>
        </a:p>
      </dgm:t>
    </dgm:pt>
    <dgm:pt modelId="{98658DA1-DF9F-4CD3-AD4F-F310D31E0CCB}" type="pres">
      <dgm:prSet presAssocID="{ACB5D1A5-50DD-4BB5-92B6-5E76826A06BE}" presName="node" presStyleLbl="node1" presStyleIdx="5" presStyleCnt="11" custLinFactX="-40124" custLinFactNeighborX="-100000" custLinFactNeighborY="-83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1B3111-EADE-4A7D-B355-A4564E6FCBF1}" type="pres">
      <dgm:prSet presAssocID="{44F1220C-1FC4-4BFE-A07F-AB7ADCA49897}" presName="sibTrans" presStyleLbl="sibTrans2D1" presStyleIdx="5" presStyleCnt="10"/>
      <dgm:spPr/>
      <dgm:t>
        <a:bodyPr/>
        <a:lstStyle/>
        <a:p>
          <a:endParaRPr lang="en-US"/>
        </a:p>
      </dgm:t>
    </dgm:pt>
    <dgm:pt modelId="{0C945E6B-AD35-4FD1-BFAC-8E34F8DE07C5}" type="pres">
      <dgm:prSet presAssocID="{44F1220C-1FC4-4BFE-A07F-AB7ADCA49897}" presName="connectorText" presStyleLbl="sibTrans2D1" presStyleIdx="5" presStyleCnt="10"/>
      <dgm:spPr/>
      <dgm:t>
        <a:bodyPr/>
        <a:lstStyle/>
        <a:p>
          <a:endParaRPr lang="en-US"/>
        </a:p>
      </dgm:t>
    </dgm:pt>
    <dgm:pt modelId="{C7B5010D-D184-4D3A-9B1F-6EBD88EE593D}" type="pres">
      <dgm:prSet presAssocID="{9BD27412-3A64-4FB8-84DB-747BE7406276}" presName="node" presStyleLbl="node1" presStyleIdx="6" presStyleCnt="11" custScaleX="98317" custLinFactX="-35280" custLinFactNeighborX="-100000" custLinFactNeighborY="-83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87E0E-ED21-4FE2-ACED-8DB8FA84CEB2}" type="pres">
      <dgm:prSet presAssocID="{7597BA7B-17EB-4C1D-AD52-26FC06300999}" presName="sibTrans" presStyleLbl="sibTrans2D1" presStyleIdx="6" presStyleCnt="10"/>
      <dgm:spPr/>
      <dgm:t>
        <a:bodyPr/>
        <a:lstStyle/>
        <a:p>
          <a:endParaRPr lang="en-US"/>
        </a:p>
      </dgm:t>
    </dgm:pt>
    <dgm:pt modelId="{44F65F37-2B5D-4149-8DB3-FF852B9211D9}" type="pres">
      <dgm:prSet presAssocID="{7597BA7B-17EB-4C1D-AD52-26FC06300999}" presName="connectorText" presStyleLbl="sibTrans2D1" presStyleIdx="6" presStyleCnt="10"/>
      <dgm:spPr/>
      <dgm:t>
        <a:bodyPr/>
        <a:lstStyle/>
        <a:p>
          <a:endParaRPr lang="en-US"/>
        </a:p>
      </dgm:t>
    </dgm:pt>
    <dgm:pt modelId="{37C43772-9319-450B-A909-F8EE2892B340}" type="pres">
      <dgm:prSet presAssocID="{F22452A1-0B87-4852-BDF4-F92BE7D9974C}" presName="node" presStyleLbl="node1" presStyleIdx="7" presStyleCnt="11" custLinFactY="58450" custLinFactNeighborX="472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11B8FD-0855-492B-865D-003E70A30F69}" type="pres">
      <dgm:prSet presAssocID="{0148C485-73F4-4C07-9801-A29CA11B8E04}" presName="sibTrans" presStyleLbl="sibTrans2D1" presStyleIdx="7" presStyleCnt="10"/>
      <dgm:spPr/>
      <dgm:t>
        <a:bodyPr/>
        <a:lstStyle/>
        <a:p>
          <a:endParaRPr lang="en-US"/>
        </a:p>
      </dgm:t>
    </dgm:pt>
    <dgm:pt modelId="{9BFE3ABA-5A1A-4D82-B1A2-5E50244D2121}" type="pres">
      <dgm:prSet presAssocID="{0148C485-73F4-4C07-9801-A29CA11B8E04}" presName="connectorText" presStyleLbl="sibTrans2D1" presStyleIdx="7" presStyleCnt="10"/>
      <dgm:spPr/>
      <dgm:t>
        <a:bodyPr/>
        <a:lstStyle/>
        <a:p>
          <a:endParaRPr lang="en-US"/>
        </a:p>
      </dgm:t>
    </dgm:pt>
    <dgm:pt modelId="{51E94C66-D85D-4170-A11C-A5B7189E9298}" type="pres">
      <dgm:prSet presAssocID="{262728B6-D431-48C9-9C7B-7402E8C8A2D4}" presName="node" presStyleLbl="node1" presStyleIdx="8" presStyleCnt="11" custLinFactX="40478" custLinFactNeighborX="100000" custLinFactNeighborY="-10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64A732-9057-4BA4-BCE0-237BF14EC5DD}" type="pres">
      <dgm:prSet presAssocID="{8AFE2290-9CDB-4484-B562-73556D6303E4}" presName="sibTrans" presStyleLbl="sibTrans2D1" presStyleIdx="8" presStyleCnt="10"/>
      <dgm:spPr/>
      <dgm:t>
        <a:bodyPr/>
        <a:lstStyle/>
        <a:p>
          <a:endParaRPr lang="en-US"/>
        </a:p>
      </dgm:t>
    </dgm:pt>
    <dgm:pt modelId="{9EEB767E-8C64-4EB8-A55D-FC1124DCD1D9}" type="pres">
      <dgm:prSet presAssocID="{8AFE2290-9CDB-4484-B562-73556D6303E4}" presName="connectorText" presStyleLbl="sibTrans2D1" presStyleIdx="8" presStyleCnt="10"/>
      <dgm:spPr/>
      <dgm:t>
        <a:bodyPr/>
        <a:lstStyle/>
        <a:p>
          <a:endParaRPr lang="en-US"/>
        </a:p>
      </dgm:t>
    </dgm:pt>
    <dgm:pt modelId="{67B3F384-DA28-43B5-8A97-AA04135790F3}" type="pres">
      <dgm:prSet presAssocID="{35710AC0-D399-4AA8-95AD-5AA8AE16D0F4}" presName="node" presStyleLbl="node1" presStyleIdx="9" presStyleCnt="11" custLinFactX="37957" custLinFactNeighborX="100000" custLinFactNeighborY="-10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E1C25-4D36-4B14-8B15-1C1EDDB74A0D}" type="pres">
      <dgm:prSet presAssocID="{DCC15D69-9B9A-406C-AF6E-5806E662DFCF}" presName="sibTrans" presStyleLbl="sibTrans2D1" presStyleIdx="9" presStyleCnt="10"/>
      <dgm:spPr/>
      <dgm:t>
        <a:bodyPr/>
        <a:lstStyle/>
        <a:p>
          <a:endParaRPr lang="en-US"/>
        </a:p>
      </dgm:t>
    </dgm:pt>
    <dgm:pt modelId="{A75C6304-D1FB-4FAB-BA67-A805FBB46486}" type="pres">
      <dgm:prSet presAssocID="{DCC15D69-9B9A-406C-AF6E-5806E662DFCF}" presName="connectorText" presStyleLbl="sibTrans2D1" presStyleIdx="9" presStyleCnt="10"/>
      <dgm:spPr/>
      <dgm:t>
        <a:bodyPr/>
        <a:lstStyle/>
        <a:p>
          <a:endParaRPr lang="en-US"/>
        </a:p>
      </dgm:t>
    </dgm:pt>
    <dgm:pt modelId="{5FB65F37-D8CB-4401-84F8-EA7745FCE2FC}" type="pres">
      <dgm:prSet presAssocID="{1582E723-5B01-431A-BE91-FDA29F3B6071}" presName="node" presStyleLbl="node1" presStyleIdx="10" presStyleCnt="11" custLinFactX="30526" custLinFactNeighborX="100000" custLinFactNeighborY="-10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F29AA3-95D5-4EE5-8E97-468581FA4001}" type="presOf" srcId="{1582E723-5B01-431A-BE91-FDA29F3B6071}" destId="{5FB65F37-D8CB-4401-84F8-EA7745FCE2FC}" srcOrd="0" destOrd="0" presId="urn:microsoft.com/office/officeart/2005/8/layout/process5"/>
    <dgm:cxn modelId="{785EBA02-135D-4926-8096-84EABCB4BFDE}" type="presOf" srcId="{9BD27412-3A64-4FB8-84DB-747BE7406276}" destId="{C7B5010D-D184-4D3A-9B1F-6EBD88EE593D}" srcOrd="0" destOrd="0" presId="urn:microsoft.com/office/officeart/2005/8/layout/process5"/>
    <dgm:cxn modelId="{487CC5DE-8BD9-4056-A596-AB692D5E69D3}" srcId="{971C0A92-19D7-409B-8A68-9231FC531433}" destId="{91B593AD-D9A6-45FB-9786-9D066002616C}" srcOrd="2" destOrd="0" parTransId="{45ACFA40-5260-46C7-8EE9-990010F53555}" sibTransId="{E56C2A39-540A-4F71-8F1F-035CAC27E67A}"/>
    <dgm:cxn modelId="{A59AD47E-7154-4351-B418-EF3CDE7DB92C}" type="presOf" srcId="{E56C2A39-540A-4F71-8F1F-035CAC27E67A}" destId="{1050EF00-4270-465E-80ED-BA33B0A10D5B}" srcOrd="1" destOrd="0" presId="urn:microsoft.com/office/officeart/2005/8/layout/process5"/>
    <dgm:cxn modelId="{8B2311D6-C835-469D-821E-B32F83052886}" type="presOf" srcId="{0148C485-73F4-4C07-9801-A29CA11B8E04}" destId="{9BFE3ABA-5A1A-4D82-B1A2-5E50244D2121}" srcOrd="1" destOrd="0" presId="urn:microsoft.com/office/officeart/2005/8/layout/process5"/>
    <dgm:cxn modelId="{1C3D939C-BDB1-4569-A2AA-2F083BE6F4D9}" srcId="{971C0A92-19D7-409B-8A68-9231FC531433}" destId="{ACB5D1A5-50DD-4BB5-92B6-5E76826A06BE}" srcOrd="5" destOrd="0" parTransId="{E242719E-60C3-4678-8A43-DE2603BDCC59}" sibTransId="{44F1220C-1FC4-4BFE-A07F-AB7ADCA49897}"/>
    <dgm:cxn modelId="{E975BE56-ADC5-446B-B01A-C112EC906BC3}" type="presOf" srcId="{F8EA9D65-AA87-4CDD-9815-74C31FC182CB}" destId="{77BDDEEE-B928-4DE4-A730-D3D9DE190C95}" srcOrd="1" destOrd="0" presId="urn:microsoft.com/office/officeart/2005/8/layout/process5"/>
    <dgm:cxn modelId="{C59C8913-8318-4298-8C2B-E6BFCC6F99F2}" srcId="{971C0A92-19D7-409B-8A68-9231FC531433}" destId="{B26B2E54-6BA4-4388-A360-A2EBAC0CB411}" srcOrd="1" destOrd="0" parTransId="{65727022-9EF1-4869-8C1F-23CFEE2A8148}" sibTransId="{86F38C32-D3DE-48AC-A4E3-42BAA56A8C5D}"/>
    <dgm:cxn modelId="{797261B8-EC32-4746-8A6A-B891829DED06}" type="presOf" srcId="{262728B6-D431-48C9-9C7B-7402E8C8A2D4}" destId="{51E94C66-D85D-4170-A11C-A5B7189E9298}" srcOrd="0" destOrd="0" presId="urn:microsoft.com/office/officeart/2005/8/layout/process5"/>
    <dgm:cxn modelId="{FF7DC402-7764-4D23-AFAA-7DDEB4D4DEA5}" type="presOf" srcId="{7597BA7B-17EB-4C1D-AD52-26FC06300999}" destId="{44F65F37-2B5D-4149-8DB3-FF852B9211D9}" srcOrd="1" destOrd="0" presId="urn:microsoft.com/office/officeart/2005/8/layout/process5"/>
    <dgm:cxn modelId="{D8E04B90-FF1A-4B29-8596-BC6BB0A9F56A}" type="presOf" srcId="{ACB5D1A5-50DD-4BB5-92B6-5E76826A06BE}" destId="{98658DA1-DF9F-4CD3-AD4F-F310D31E0CCB}" srcOrd="0" destOrd="0" presId="urn:microsoft.com/office/officeart/2005/8/layout/process5"/>
    <dgm:cxn modelId="{4F19D676-362B-4072-86DB-150DE691DB01}" type="presOf" srcId="{B34A4E31-FC20-498D-9613-FA940BD522F4}" destId="{9B456CD6-208A-4DCE-BA41-B69C0E710F28}" srcOrd="1" destOrd="0" presId="urn:microsoft.com/office/officeart/2005/8/layout/process5"/>
    <dgm:cxn modelId="{ED691169-DF66-4476-A8C2-A2229CE4A2CD}" type="presOf" srcId="{B34A4E31-FC20-498D-9613-FA940BD522F4}" destId="{D7558862-B006-4503-B75F-970F1658B571}" srcOrd="0" destOrd="0" presId="urn:microsoft.com/office/officeart/2005/8/layout/process5"/>
    <dgm:cxn modelId="{8AEC4899-844C-49DF-B9C8-1BCE86C253B0}" type="presOf" srcId="{35710AC0-D399-4AA8-95AD-5AA8AE16D0F4}" destId="{67B3F384-DA28-43B5-8A97-AA04135790F3}" srcOrd="0" destOrd="0" presId="urn:microsoft.com/office/officeart/2005/8/layout/process5"/>
    <dgm:cxn modelId="{16670E56-7EA0-47B4-AF3D-734829AEBAC9}" type="presOf" srcId="{8AFE2290-9CDB-4484-B562-73556D6303E4}" destId="{9EEB767E-8C64-4EB8-A55D-FC1124DCD1D9}" srcOrd="1" destOrd="0" presId="urn:microsoft.com/office/officeart/2005/8/layout/process5"/>
    <dgm:cxn modelId="{8B290A5C-37BF-46F8-BF87-275555C950FF}" type="presOf" srcId="{44F1220C-1FC4-4BFE-A07F-AB7ADCA49897}" destId="{D61B3111-EADE-4A7D-B355-A4564E6FCBF1}" srcOrd="0" destOrd="0" presId="urn:microsoft.com/office/officeart/2005/8/layout/process5"/>
    <dgm:cxn modelId="{0FAD2578-CC98-4C43-93FB-AB5EACB6ACBF}" srcId="{971C0A92-19D7-409B-8A68-9231FC531433}" destId="{9CD914DA-975E-4181-8172-15426D615B23}" srcOrd="3" destOrd="0" parTransId="{C0B004A2-8ECC-4E28-9DFC-F6AF7A5CC524}" sibTransId="{B34A4E31-FC20-498D-9613-FA940BD522F4}"/>
    <dgm:cxn modelId="{70775B78-84CE-4F64-91CB-8764451F7DBF}" type="presOf" srcId="{79A0A7A7-D99C-430F-95FE-448919A9C9EE}" destId="{35F2E922-572A-4EB4-ADDA-3604F873F2CD}" srcOrd="0" destOrd="0" presId="urn:microsoft.com/office/officeart/2005/8/layout/process5"/>
    <dgm:cxn modelId="{85ED4118-056E-47FB-B722-EED92E6FF237}" type="presOf" srcId="{9CA47B7F-4289-4F45-863D-1637A05950DA}" destId="{911133F6-2542-4F27-AB92-4B1F1759E520}" srcOrd="0" destOrd="0" presId="urn:microsoft.com/office/officeart/2005/8/layout/process5"/>
    <dgm:cxn modelId="{F477A01D-6E86-4AB0-BE54-172ABFCB9894}" type="presOf" srcId="{DCC15D69-9B9A-406C-AF6E-5806E662DFCF}" destId="{A75C6304-D1FB-4FAB-BA67-A805FBB46486}" srcOrd="1" destOrd="0" presId="urn:microsoft.com/office/officeart/2005/8/layout/process5"/>
    <dgm:cxn modelId="{51124B73-CF53-4D48-9833-1A8FEED474E5}" type="presOf" srcId="{7597BA7B-17EB-4C1D-AD52-26FC06300999}" destId="{8E587E0E-ED21-4FE2-ACED-8DB8FA84CEB2}" srcOrd="0" destOrd="0" presId="urn:microsoft.com/office/officeart/2005/8/layout/process5"/>
    <dgm:cxn modelId="{93F46EF6-54F0-4D1C-821A-C5861BFA14BB}" srcId="{971C0A92-19D7-409B-8A68-9231FC531433}" destId="{3C674A92-654C-475D-BBDE-E3EA7BA8F418}" srcOrd="4" destOrd="0" parTransId="{4571CFBF-931C-4DF1-B368-CF260643D1B7}" sibTransId="{79A0A7A7-D99C-430F-95FE-448919A9C9EE}"/>
    <dgm:cxn modelId="{3425F5D8-DEE9-4526-863E-9B5EA0A2F551}" srcId="{971C0A92-19D7-409B-8A68-9231FC531433}" destId="{262728B6-D431-48C9-9C7B-7402E8C8A2D4}" srcOrd="8" destOrd="0" parTransId="{21A2DBB9-4A63-41F0-BDAE-CBACCEF5BF15}" sibTransId="{8AFE2290-9CDB-4484-B562-73556D6303E4}"/>
    <dgm:cxn modelId="{AD468C81-DBA2-4055-8083-E93B1BC22405}" type="presOf" srcId="{B26B2E54-6BA4-4388-A360-A2EBAC0CB411}" destId="{8F59AE8D-AA48-480E-B32E-4F0AA423AA14}" srcOrd="0" destOrd="0" presId="urn:microsoft.com/office/officeart/2005/8/layout/process5"/>
    <dgm:cxn modelId="{1BA003C2-6891-4DA3-8B80-5E019029808F}" type="presOf" srcId="{971C0A92-19D7-409B-8A68-9231FC531433}" destId="{62F38812-FBD5-4B66-BC28-8A0BB8995F0A}" srcOrd="0" destOrd="0" presId="urn:microsoft.com/office/officeart/2005/8/layout/process5"/>
    <dgm:cxn modelId="{C2DFF689-A655-4A6D-80D4-5A73B9AA09E6}" type="presOf" srcId="{44F1220C-1FC4-4BFE-A07F-AB7ADCA49897}" destId="{0C945E6B-AD35-4FD1-BFAC-8E34F8DE07C5}" srcOrd="1" destOrd="0" presId="urn:microsoft.com/office/officeart/2005/8/layout/process5"/>
    <dgm:cxn modelId="{04F06E08-15EA-4F25-92B5-73FDBE708CD2}" type="presOf" srcId="{8AFE2290-9CDB-4484-B562-73556D6303E4}" destId="{3864A732-9057-4BA4-BCE0-237BF14EC5DD}" srcOrd="0" destOrd="0" presId="urn:microsoft.com/office/officeart/2005/8/layout/process5"/>
    <dgm:cxn modelId="{FC8271EE-685F-4D78-9B78-27FF54B3EBCA}" type="presOf" srcId="{79A0A7A7-D99C-430F-95FE-448919A9C9EE}" destId="{DAECB5F9-3020-4C90-A2CB-84DA38305891}" srcOrd="1" destOrd="0" presId="urn:microsoft.com/office/officeart/2005/8/layout/process5"/>
    <dgm:cxn modelId="{2BD6CADA-A8BB-4E06-AE65-00F5E0AEDBAA}" srcId="{971C0A92-19D7-409B-8A68-9231FC531433}" destId="{9BD27412-3A64-4FB8-84DB-747BE7406276}" srcOrd="6" destOrd="0" parTransId="{5BB1B76F-89F9-4132-ADB9-FBD6A2D811DC}" sibTransId="{7597BA7B-17EB-4C1D-AD52-26FC06300999}"/>
    <dgm:cxn modelId="{0933DC16-2787-49A6-A31C-14C113AEB06D}" type="presOf" srcId="{91B593AD-D9A6-45FB-9786-9D066002616C}" destId="{8535B053-EE83-43AD-812D-ED7CABAD5DD9}" srcOrd="0" destOrd="0" presId="urn:microsoft.com/office/officeart/2005/8/layout/process5"/>
    <dgm:cxn modelId="{306841BA-2E78-4482-A185-7A7630715E54}" type="presOf" srcId="{9CD914DA-975E-4181-8172-15426D615B23}" destId="{15D92BF6-FA13-48BE-8D2D-E067B4BAC469}" srcOrd="0" destOrd="0" presId="urn:microsoft.com/office/officeart/2005/8/layout/process5"/>
    <dgm:cxn modelId="{FBD6FBEB-A659-4541-8595-16D8FD3F7BC2}" type="presOf" srcId="{86F38C32-D3DE-48AC-A4E3-42BAA56A8C5D}" destId="{A5D899FA-616B-46A0-A3A7-980F5D189166}" srcOrd="0" destOrd="0" presId="urn:microsoft.com/office/officeart/2005/8/layout/process5"/>
    <dgm:cxn modelId="{EE28316D-B150-49F9-BA04-CE7DEF6F1155}" srcId="{971C0A92-19D7-409B-8A68-9231FC531433}" destId="{35710AC0-D399-4AA8-95AD-5AA8AE16D0F4}" srcOrd="9" destOrd="0" parTransId="{1DDEA455-D778-42FE-9B3B-D2457A2132F9}" sibTransId="{DCC15D69-9B9A-406C-AF6E-5806E662DFCF}"/>
    <dgm:cxn modelId="{AA07180E-E400-4468-90D9-BFE799AC18A6}" srcId="{971C0A92-19D7-409B-8A68-9231FC531433}" destId="{F22452A1-0B87-4852-BDF4-F92BE7D9974C}" srcOrd="7" destOrd="0" parTransId="{9CF4BC79-17A9-47F2-B2AB-25A75DC6C3D8}" sibTransId="{0148C485-73F4-4C07-9801-A29CA11B8E04}"/>
    <dgm:cxn modelId="{E74FF71C-20F9-48AD-84C5-C06A2F524F0E}" type="presOf" srcId="{3C674A92-654C-475D-BBDE-E3EA7BA8F418}" destId="{5DA9929C-A762-4A08-94D0-4432D4D3A1DD}" srcOrd="0" destOrd="0" presId="urn:microsoft.com/office/officeart/2005/8/layout/process5"/>
    <dgm:cxn modelId="{F982D2BE-5A70-4246-BF06-A83701CED60A}" type="presOf" srcId="{E56C2A39-540A-4F71-8F1F-035CAC27E67A}" destId="{256796E0-639B-4406-91F8-EFC504DC1F19}" srcOrd="0" destOrd="0" presId="urn:microsoft.com/office/officeart/2005/8/layout/process5"/>
    <dgm:cxn modelId="{B11ACA92-E43F-46DB-8967-30B314E83FFD}" srcId="{971C0A92-19D7-409B-8A68-9231FC531433}" destId="{9CA47B7F-4289-4F45-863D-1637A05950DA}" srcOrd="0" destOrd="0" parTransId="{6A72BD00-73D7-4C52-BE3A-F4FACE50D876}" sibTransId="{F8EA9D65-AA87-4CDD-9815-74C31FC182CB}"/>
    <dgm:cxn modelId="{A654A275-B341-4F10-B04E-7CA225D61EF7}" type="presOf" srcId="{F22452A1-0B87-4852-BDF4-F92BE7D9974C}" destId="{37C43772-9319-450B-A909-F8EE2892B340}" srcOrd="0" destOrd="0" presId="urn:microsoft.com/office/officeart/2005/8/layout/process5"/>
    <dgm:cxn modelId="{8CF9CFF2-75D4-4FBA-BE3F-38B6F2ACD800}" type="presOf" srcId="{0148C485-73F4-4C07-9801-A29CA11B8E04}" destId="{8511B8FD-0855-492B-865D-003E70A30F69}" srcOrd="0" destOrd="0" presId="urn:microsoft.com/office/officeart/2005/8/layout/process5"/>
    <dgm:cxn modelId="{8D18E90E-4844-414A-97B9-75AC908837C7}" srcId="{971C0A92-19D7-409B-8A68-9231FC531433}" destId="{1582E723-5B01-431A-BE91-FDA29F3B6071}" srcOrd="10" destOrd="0" parTransId="{235D5ABC-0A26-4BC2-B213-D16801FAA85D}" sibTransId="{14D3D1E5-1EC0-4230-A02F-7B8F9F2CC2FC}"/>
    <dgm:cxn modelId="{86DD4BD8-5349-4C83-8FB6-8785CB0E9067}" type="presOf" srcId="{DCC15D69-9B9A-406C-AF6E-5806E662DFCF}" destId="{9D6E1C25-4D36-4B14-8B15-1C1EDDB74A0D}" srcOrd="0" destOrd="0" presId="urn:microsoft.com/office/officeart/2005/8/layout/process5"/>
    <dgm:cxn modelId="{E91BBC32-7AD2-42DB-BD8B-FD46545429CC}" type="presOf" srcId="{86F38C32-D3DE-48AC-A4E3-42BAA56A8C5D}" destId="{033CBF9F-E863-4DD1-87E4-EE41036FE541}" srcOrd="1" destOrd="0" presId="urn:microsoft.com/office/officeart/2005/8/layout/process5"/>
    <dgm:cxn modelId="{DB78F2B1-4C92-4600-888B-0CF275E6484E}" type="presOf" srcId="{F8EA9D65-AA87-4CDD-9815-74C31FC182CB}" destId="{D517CFA5-C2C6-474E-AD19-C7500735F49D}" srcOrd="0" destOrd="0" presId="urn:microsoft.com/office/officeart/2005/8/layout/process5"/>
    <dgm:cxn modelId="{00613FE2-F3D4-4BB1-8659-6CE00A542644}" type="presParOf" srcId="{62F38812-FBD5-4B66-BC28-8A0BB8995F0A}" destId="{911133F6-2542-4F27-AB92-4B1F1759E520}" srcOrd="0" destOrd="0" presId="urn:microsoft.com/office/officeart/2005/8/layout/process5"/>
    <dgm:cxn modelId="{86ECCEFC-B165-4299-A301-07CB5E690746}" type="presParOf" srcId="{62F38812-FBD5-4B66-BC28-8A0BB8995F0A}" destId="{D517CFA5-C2C6-474E-AD19-C7500735F49D}" srcOrd="1" destOrd="0" presId="urn:microsoft.com/office/officeart/2005/8/layout/process5"/>
    <dgm:cxn modelId="{522F8DEC-30CC-41AE-A47F-82873C4CAE33}" type="presParOf" srcId="{D517CFA5-C2C6-474E-AD19-C7500735F49D}" destId="{77BDDEEE-B928-4DE4-A730-D3D9DE190C95}" srcOrd="0" destOrd="0" presId="urn:microsoft.com/office/officeart/2005/8/layout/process5"/>
    <dgm:cxn modelId="{8796CB9E-E7EB-44F4-833A-A547D6068298}" type="presParOf" srcId="{62F38812-FBD5-4B66-BC28-8A0BB8995F0A}" destId="{8F59AE8D-AA48-480E-B32E-4F0AA423AA14}" srcOrd="2" destOrd="0" presId="urn:microsoft.com/office/officeart/2005/8/layout/process5"/>
    <dgm:cxn modelId="{6915C9EE-3097-486B-8D94-B3F4EFCCF25C}" type="presParOf" srcId="{62F38812-FBD5-4B66-BC28-8A0BB8995F0A}" destId="{A5D899FA-616B-46A0-A3A7-980F5D189166}" srcOrd="3" destOrd="0" presId="urn:microsoft.com/office/officeart/2005/8/layout/process5"/>
    <dgm:cxn modelId="{D5ED0BA3-DB00-46F5-A93A-D23D310F62B3}" type="presParOf" srcId="{A5D899FA-616B-46A0-A3A7-980F5D189166}" destId="{033CBF9F-E863-4DD1-87E4-EE41036FE541}" srcOrd="0" destOrd="0" presId="urn:microsoft.com/office/officeart/2005/8/layout/process5"/>
    <dgm:cxn modelId="{9305CB39-3F4D-4C97-80DF-B17171C7C17D}" type="presParOf" srcId="{62F38812-FBD5-4B66-BC28-8A0BB8995F0A}" destId="{8535B053-EE83-43AD-812D-ED7CABAD5DD9}" srcOrd="4" destOrd="0" presId="urn:microsoft.com/office/officeart/2005/8/layout/process5"/>
    <dgm:cxn modelId="{559026D4-2D7C-45E0-9891-98D3B2607619}" type="presParOf" srcId="{62F38812-FBD5-4B66-BC28-8A0BB8995F0A}" destId="{256796E0-639B-4406-91F8-EFC504DC1F19}" srcOrd="5" destOrd="0" presId="urn:microsoft.com/office/officeart/2005/8/layout/process5"/>
    <dgm:cxn modelId="{ED332B29-A786-4064-8FE9-6948246C9B25}" type="presParOf" srcId="{256796E0-639B-4406-91F8-EFC504DC1F19}" destId="{1050EF00-4270-465E-80ED-BA33B0A10D5B}" srcOrd="0" destOrd="0" presId="urn:microsoft.com/office/officeart/2005/8/layout/process5"/>
    <dgm:cxn modelId="{5B35E260-6A2D-4DE7-99A7-24008AB09F16}" type="presParOf" srcId="{62F38812-FBD5-4B66-BC28-8A0BB8995F0A}" destId="{15D92BF6-FA13-48BE-8D2D-E067B4BAC469}" srcOrd="6" destOrd="0" presId="urn:microsoft.com/office/officeart/2005/8/layout/process5"/>
    <dgm:cxn modelId="{6BB1002B-F925-4BD4-8DA2-1D7E2E6F2981}" type="presParOf" srcId="{62F38812-FBD5-4B66-BC28-8A0BB8995F0A}" destId="{D7558862-B006-4503-B75F-970F1658B571}" srcOrd="7" destOrd="0" presId="urn:microsoft.com/office/officeart/2005/8/layout/process5"/>
    <dgm:cxn modelId="{172AD816-0A64-4DD8-9506-8606E0F7D06C}" type="presParOf" srcId="{D7558862-B006-4503-B75F-970F1658B571}" destId="{9B456CD6-208A-4DCE-BA41-B69C0E710F28}" srcOrd="0" destOrd="0" presId="urn:microsoft.com/office/officeart/2005/8/layout/process5"/>
    <dgm:cxn modelId="{E4BF1A57-0954-4376-B882-53A1A22D2906}" type="presParOf" srcId="{62F38812-FBD5-4B66-BC28-8A0BB8995F0A}" destId="{5DA9929C-A762-4A08-94D0-4432D4D3A1DD}" srcOrd="8" destOrd="0" presId="urn:microsoft.com/office/officeart/2005/8/layout/process5"/>
    <dgm:cxn modelId="{DDA7A0DE-16C1-4E4A-A5B0-C74F6AAE7C54}" type="presParOf" srcId="{62F38812-FBD5-4B66-BC28-8A0BB8995F0A}" destId="{35F2E922-572A-4EB4-ADDA-3604F873F2CD}" srcOrd="9" destOrd="0" presId="urn:microsoft.com/office/officeart/2005/8/layout/process5"/>
    <dgm:cxn modelId="{AACA22AB-36FF-48B4-8FBE-13E3C61C34D0}" type="presParOf" srcId="{35F2E922-572A-4EB4-ADDA-3604F873F2CD}" destId="{DAECB5F9-3020-4C90-A2CB-84DA38305891}" srcOrd="0" destOrd="0" presId="urn:microsoft.com/office/officeart/2005/8/layout/process5"/>
    <dgm:cxn modelId="{1E0075CE-8A80-491E-9ED2-D694DACF0B66}" type="presParOf" srcId="{62F38812-FBD5-4B66-BC28-8A0BB8995F0A}" destId="{98658DA1-DF9F-4CD3-AD4F-F310D31E0CCB}" srcOrd="10" destOrd="0" presId="urn:microsoft.com/office/officeart/2005/8/layout/process5"/>
    <dgm:cxn modelId="{3BFF3259-5E15-425D-A437-D558EF0D84D7}" type="presParOf" srcId="{62F38812-FBD5-4B66-BC28-8A0BB8995F0A}" destId="{D61B3111-EADE-4A7D-B355-A4564E6FCBF1}" srcOrd="11" destOrd="0" presId="urn:microsoft.com/office/officeart/2005/8/layout/process5"/>
    <dgm:cxn modelId="{5E6EBB25-1AD5-4053-9176-1CBD8B9CA35A}" type="presParOf" srcId="{D61B3111-EADE-4A7D-B355-A4564E6FCBF1}" destId="{0C945E6B-AD35-4FD1-BFAC-8E34F8DE07C5}" srcOrd="0" destOrd="0" presId="urn:microsoft.com/office/officeart/2005/8/layout/process5"/>
    <dgm:cxn modelId="{124560C6-C21C-42F4-9B40-7EBF6824969D}" type="presParOf" srcId="{62F38812-FBD5-4B66-BC28-8A0BB8995F0A}" destId="{C7B5010D-D184-4D3A-9B1F-6EBD88EE593D}" srcOrd="12" destOrd="0" presId="urn:microsoft.com/office/officeart/2005/8/layout/process5"/>
    <dgm:cxn modelId="{39778C05-8563-41F4-BF5D-CD12C67A4F41}" type="presParOf" srcId="{62F38812-FBD5-4B66-BC28-8A0BB8995F0A}" destId="{8E587E0E-ED21-4FE2-ACED-8DB8FA84CEB2}" srcOrd="13" destOrd="0" presId="urn:microsoft.com/office/officeart/2005/8/layout/process5"/>
    <dgm:cxn modelId="{EA377D3C-CC3A-4B4A-B864-0208961F844E}" type="presParOf" srcId="{8E587E0E-ED21-4FE2-ACED-8DB8FA84CEB2}" destId="{44F65F37-2B5D-4149-8DB3-FF852B9211D9}" srcOrd="0" destOrd="0" presId="urn:microsoft.com/office/officeart/2005/8/layout/process5"/>
    <dgm:cxn modelId="{2077A51B-33C5-4B8C-BF72-0785085B57CF}" type="presParOf" srcId="{62F38812-FBD5-4B66-BC28-8A0BB8995F0A}" destId="{37C43772-9319-450B-A909-F8EE2892B340}" srcOrd="14" destOrd="0" presId="urn:microsoft.com/office/officeart/2005/8/layout/process5"/>
    <dgm:cxn modelId="{B3A0EF0B-5DF3-4448-80F6-017C939DF31F}" type="presParOf" srcId="{62F38812-FBD5-4B66-BC28-8A0BB8995F0A}" destId="{8511B8FD-0855-492B-865D-003E70A30F69}" srcOrd="15" destOrd="0" presId="urn:microsoft.com/office/officeart/2005/8/layout/process5"/>
    <dgm:cxn modelId="{65C18093-3C97-4AA5-89BE-93FA572059D6}" type="presParOf" srcId="{8511B8FD-0855-492B-865D-003E70A30F69}" destId="{9BFE3ABA-5A1A-4D82-B1A2-5E50244D2121}" srcOrd="0" destOrd="0" presId="urn:microsoft.com/office/officeart/2005/8/layout/process5"/>
    <dgm:cxn modelId="{903FDB73-C4F3-4EE6-94FE-0DA1BCA03C51}" type="presParOf" srcId="{62F38812-FBD5-4B66-BC28-8A0BB8995F0A}" destId="{51E94C66-D85D-4170-A11C-A5B7189E9298}" srcOrd="16" destOrd="0" presId="urn:microsoft.com/office/officeart/2005/8/layout/process5"/>
    <dgm:cxn modelId="{7D5F7BB8-EC68-4FE1-BCD4-3BA29282A783}" type="presParOf" srcId="{62F38812-FBD5-4B66-BC28-8A0BB8995F0A}" destId="{3864A732-9057-4BA4-BCE0-237BF14EC5DD}" srcOrd="17" destOrd="0" presId="urn:microsoft.com/office/officeart/2005/8/layout/process5"/>
    <dgm:cxn modelId="{B1396B2C-9BD1-48F9-97BD-F6F91E8FB232}" type="presParOf" srcId="{3864A732-9057-4BA4-BCE0-237BF14EC5DD}" destId="{9EEB767E-8C64-4EB8-A55D-FC1124DCD1D9}" srcOrd="0" destOrd="0" presId="urn:microsoft.com/office/officeart/2005/8/layout/process5"/>
    <dgm:cxn modelId="{BD16FEE2-CBBE-448E-A37A-F87FBB7FC42E}" type="presParOf" srcId="{62F38812-FBD5-4B66-BC28-8A0BB8995F0A}" destId="{67B3F384-DA28-43B5-8A97-AA04135790F3}" srcOrd="18" destOrd="0" presId="urn:microsoft.com/office/officeart/2005/8/layout/process5"/>
    <dgm:cxn modelId="{2FC320ED-21D2-4BEC-82F8-C39E3A77B87F}" type="presParOf" srcId="{62F38812-FBD5-4B66-BC28-8A0BB8995F0A}" destId="{9D6E1C25-4D36-4B14-8B15-1C1EDDB74A0D}" srcOrd="19" destOrd="0" presId="urn:microsoft.com/office/officeart/2005/8/layout/process5"/>
    <dgm:cxn modelId="{6DF1CE11-84A0-41FC-9756-B11D5888B85E}" type="presParOf" srcId="{9D6E1C25-4D36-4B14-8B15-1C1EDDB74A0D}" destId="{A75C6304-D1FB-4FAB-BA67-A805FBB46486}" srcOrd="0" destOrd="0" presId="urn:microsoft.com/office/officeart/2005/8/layout/process5"/>
    <dgm:cxn modelId="{740E5DD8-0B9B-4D7F-AE09-7F5FDC587908}" type="presParOf" srcId="{62F38812-FBD5-4B66-BC28-8A0BB8995F0A}" destId="{5FB65F37-D8CB-4401-84F8-EA7745FCE2FC}" srcOrd="20" destOrd="0" presId="urn:microsoft.com/office/officeart/2005/8/layout/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FDDEE0B9-C8EA-48E9-B3B1-A902ACE0FE5F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12C68B1F-F892-4C2E-A17C-908C3F98A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325921D4-E82E-4F0D-AE97-C64A893AF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049EC-9CF1-4629-955A-9D0CFF221B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EF7B6-7A86-40DC-8E64-0F627736C0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BF0D4-33DB-4EF3-8DA8-A477EA5DD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0301D-9287-4C90-9984-FCB89C229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DED32-315D-4FF9-AFD7-1AFCD3885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E4C84-6366-4A61-9F76-EBBC140B9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8D1C-4DD5-4265-BF8E-13AAFA561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2169C-CB83-4963-8FDF-62F6C5D8E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26195-758F-4E1C-85E8-7A5953AB5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E9BA1-726E-4FE6-9BF8-4988F13DE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Pictures\2009 2010 Cambodge ISC\Leaflet photos\DSCN0225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6553200" y="2396067"/>
            <a:ext cx="2590800" cy="446193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6F977-9273-4B20-90C5-DA3B38B4B3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426BB-3FC2-446A-846D-92B424074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F4CF-C02E-49E0-9EFA-505A9883D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677C9-5C90-4B8B-BEA6-B4A20E571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47A9A-6C98-4F82-B024-54483622E1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5419B-6F41-421F-9A7D-24F025DAEE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1792B-31F8-4F74-98DD-BA8C54DFC9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6B06-5718-4592-8918-59E873C1F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20AA2-2A5B-4252-B017-0E158715BB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656AB-CE29-41C2-BF06-21BA577EF2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77B54-142C-4BDF-B54A-D1FE08EB0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5124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6"/>
          <p:cNvGrpSpPr>
            <a:grpSpLocks/>
          </p:cNvGrpSpPr>
          <p:nvPr/>
        </p:nvGrpSpPr>
        <p:grpSpPr bwMode="auto">
          <a:xfrm>
            <a:off x="228600" y="1676400"/>
            <a:ext cx="7391400" cy="319088"/>
            <a:chOff x="144" y="1248"/>
            <a:chExt cx="4656" cy="201"/>
          </a:xfrm>
        </p:grpSpPr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16CAE3-E504-42E6-8B88-16FCB2DE0F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4" descr="ISC BIG FOR US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32725" y="152400"/>
            <a:ext cx="11445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B07E313-592C-44E0-AACD-448C78737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1219200"/>
            <a:ext cx="7848600" cy="16002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2400" smtClean="0"/>
              <a:t>Irrigation Service Centre Project</a:t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mtClean="0"/>
              <a:t>Part II: Intervention methodology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Coordination meeting</a:t>
            </a:r>
          </a:p>
          <a:p>
            <a:pPr eaLnBrk="1" hangingPunct="1"/>
            <a:r>
              <a:rPr lang="en-US" sz="1800" smtClean="0"/>
              <a:t>24 August 2010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A. Deligne, S. Sophak</a:t>
            </a:r>
          </a:p>
        </p:txBody>
      </p:sp>
      <p:pic>
        <p:nvPicPr>
          <p:cNvPr id="5124" name="Picture 4" descr="logo_GRET_v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038600"/>
            <a:ext cx="10668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AFD small form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410200"/>
            <a:ext cx="12192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EU Logo - k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5486400"/>
            <a:ext cx="1219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5410200"/>
            <a:ext cx="1524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9" descr="ISC BIG FOR US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228600"/>
            <a:ext cx="12319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6477000" cy="762000"/>
          </a:xfrm>
        </p:spPr>
        <p:txBody>
          <a:bodyPr/>
          <a:lstStyle/>
          <a:p>
            <a:r>
              <a:rPr lang="en-US" smtClean="0"/>
              <a:t>Project process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981200"/>
          <a:ext cx="8077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40723-E4FF-48C3-92FF-34C881CE53F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914400" y="2057400"/>
            <a:ext cx="7848600" cy="1524000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4400" y="2057400"/>
            <a:ext cx="3581400" cy="461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Investment phase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rot="13159505">
            <a:off x="6786723" y="4867806"/>
            <a:ext cx="349700" cy="381000"/>
          </a:xfrm>
          <a:prstGeom prst="rightArrow">
            <a:avLst/>
          </a:prstGeom>
          <a:solidFill>
            <a:srgbClr val="308A88"/>
          </a:solidFill>
          <a:ln>
            <a:solidFill>
              <a:srgbClr val="308A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6788" y="4143375"/>
            <a:ext cx="436721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4" descr="DSCN02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133600"/>
            <a:ext cx="3429000" cy="257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AutoShape 8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5029200" cy="762000"/>
          </a:xfrm>
        </p:spPr>
        <p:txBody>
          <a:bodyPr/>
          <a:lstStyle/>
          <a:p>
            <a:r>
              <a:rPr lang="en-US" smtClean="0"/>
              <a:t>Scheme assessment</a:t>
            </a:r>
          </a:p>
        </p:txBody>
      </p:sp>
      <p:pic>
        <p:nvPicPr>
          <p:cNvPr id="7173" name="Picture 4" descr="C:\Users\Parrot\Pictures\5Kumpeak 02-10\DSCN206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057400"/>
            <a:ext cx="35814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4" descr="C:\Users\Parrot\Pictures\Village meeting at Lvea Leu\DSCN0958.JPG"/>
          <p:cNvPicPr>
            <a:picLocks noChangeAspect="1" noChangeArrowheads="1"/>
          </p:cNvPicPr>
          <p:nvPr/>
        </p:nvPicPr>
        <p:blipFill>
          <a:blip r:embed="rId5">
            <a:lum bright="20000" contrast="20000"/>
          </a:blip>
          <a:srcRect/>
          <a:stretch>
            <a:fillRect/>
          </a:stretch>
        </p:blipFill>
        <p:spPr bwMode="auto">
          <a:xfrm>
            <a:off x="1295400" y="4525963"/>
            <a:ext cx="3429000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5410200" cy="1371600"/>
          </a:xfrm>
        </p:spPr>
        <p:txBody>
          <a:bodyPr/>
          <a:lstStyle/>
          <a:p>
            <a:r>
              <a:rPr lang="en-US" smtClean="0"/>
              <a:t>Interactive mapping</a:t>
            </a:r>
          </a:p>
        </p:txBody>
      </p:sp>
      <p:pic>
        <p:nvPicPr>
          <p:cNvPr id="8195" name="Picture 5" descr="Picture1"/>
          <p:cNvPicPr>
            <a:picLocks noChangeAspect="1" noChangeArrowheads="1"/>
          </p:cNvPicPr>
          <p:nvPr/>
        </p:nvPicPr>
        <p:blipFill>
          <a:blip r:embed="rId2">
            <a:lum bright="-20000" contrast="20000"/>
          </a:blip>
          <a:srcRect/>
          <a:stretch>
            <a:fillRect/>
          </a:stretch>
        </p:blipFill>
        <p:spPr bwMode="auto">
          <a:xfrm>
            <a:off x="5029200" y="2133600"/>
            <a:ext cx="3886200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2" descr="C:\Users\Parrot\Pictures\Picture for workshop\DSCN2153.JPG"/>
          <p:cNvPicPr>
            <a:picLocks noChangeAspect="1" noChangeArrowheads="1"/>
          </p:cNvPicPr>
          <p:nvPr/>
        </p:nvPicPr>
        <p:blipFill>
          <a:blip r:embed="rId3">
            <a:lum bright="20000"/>
          </a:blip>
          <a:srcRect/>
          <a:stretch>
            <a:fillRect/>
          </a:stretch>
        </p:blipFill>
        <p:spPr bwMode="auto">
          <a:xfrm>
            <a:off x="838200" y="2057400"/>
            <a:ext cx="3886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2" descr="C:\Users\Parrot\Desktop\Piseth Need\Piseth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2895600" y="4162425"/>
            <a:ext cx="3810000" cy="2695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943600" cy="762000"/>
          </a:xfrm>
        </p:spPr>
        <p:txBody>
          <a:bodyPr/>
          <a:lstStyle/>
          <a:p>
            <a:r>
              <a:rPr lang="en-US" sz="3200" smtClean="0"/>
              <a:t>Scheme selection criteria</a:t>
            </a:r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305800" cy="4724400"/>
          </a:xfrm>
        </p:spPr>
        <p:txBody>
          <a:bodyPr/>
          <a:lstStyle/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Within the targeted provinces</a:t>
            </a:r>
            <a:endParaRPr lang="en-US" sz="2200" dirty="0" smtClean="0"/>
          </a:p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Partially functional infrastructures &amp; reliable water source</a:t>
            </a:r>
            <a:endParaRPr lang="en-US" sz="2200" dirty="0" smtClean="0"/>
          </a:p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Existing FWUC or farmer organisation in charge</a:t>
            </a:r>
            <a:endParaRPr lang="en-US" sz="2200" dirty="0" smtClean="0"/>
          </a:p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Demand from farmers and/or local authorities</a:t>
            </a:r>
          </a:p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Sufficient agricultural and economic potential</a:t>
            </a:r>
            <a:endParaRPr lang="en-US" sz="2200" dirty="0" smtClean="0"/>
          </a:p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No serious conflict</a:t>
            </a:r>
            <a:endParaRPr lang="en-US" sz="2200" dirty="0" smtClean="0"/>
          </a:p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Support from local authorities (including financial)</a:t>
            </a:r>
            <a:endParaRPr lang="en-US" sz="2200" dirty="0" smtClean="0"/>
          </a:p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Good potential for improvement</a:t>
            </a:r>
          </a:p>
          <a:p>
            <a:pPr marL="457200" indent="-457200">
              <a:buSzPct val="90000"/>
              <a:buFont typeface="+mj-lt"/>
              <a:buAutoNum type="arabicPeriod"/>
              <a:defRPr/>
            </a:pPr>
            <a:r>
              <a:rPr lang="en-GB" sz="2200" dirty="0" smtClean="0"/>
              <a:t>Financial means to pay services</a:t>
            </a:r>
            <a:endParaRPr lang="en-US" sz="2200" dirty="0" smtClean="0"/>
          </a:p>
          <a:p>
            <a:pPr marL="282575" indent="0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GB" sz="2400" dirty="0" smtClean="0"/>
              <a:t>The weight given to these criteria rests upon the team according to  </a:t>
            </a:r>
            <a:r>
              <a:rPr lang="en-GB" sz="2400" dirty="0" smtClean="0">
                <a:solidFill>
                  <a:srgbClr val="CC3399"/>
                </a:solidFill>
              </a:rPr>
              <a:t>opportunities.</a:t>
            </a:r>
            <a:endParaRPr lang="en-US" sz="3200" dirty="0" smtClean="0">
              <a:solidFill>
                <a:srgbClr val="CC3399"/>
              </a:solidFill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46CDF3-C207-4AF2-89ED-C9A397CB610C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Parrot\Pictures\Picture for workshop\DSCN2375.JPG"/>
          <p:cNvPicPr>
            <a:picLocks noChangeAspect="1" noChangeArrowheads="1"/>
          </p:cNvPicPr>
          <p:nvPr/>
        </p:nvPicPr>
        <p:blipFill>
          <a:blip r:embed="rId2">
            <a:lum bright="20000" contrast="20000"/>
          </a:blip>
          <a:srcRect/>
          <a:stretch>
            <a:fillRect/>
          </a:stretch>
        </p:blipFill>
        <p:spPr bwMode="auto">
          <a:xfrm>
            <a:off x="914400" y="2133600"/>
            <a:ext cx="396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2" descr="C:\Users\Parrot\Pictures\Picture for workshop\DSCN2383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810000"/>
            <a:ext cx="40386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AutoShap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924800" cy="1143000"/>
          </a:xfrm>
        </p:spPr>
        <p:txBody>
          <a:bodyPr/>
          <a:lstStyle/>
          <a:p>
            <a:r>
              <a:rPr lang="en-US" smtClean="0"/>
              <a:t>FWUC institutional support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00600" y="2209800"/>
            <a:ext cx="3657600" cy="1295400"/>
          </a:xfrm>
        </p:spPr>
        <p:txBody>
          <a:bodyPr/>
          <a:lstStyle/>
          <a:p>
            <a:pPr lvl="1"/>
            <a:r>
              <a:rPr lang="en-US" smtClean="0"/>
              <a:t>Contract negotiation</a:t>
            </a:r>
          </a:p>
          <a:p>
            <a:pPr lvl="1"/>
            <a:r>
              <a:rPr lang="en-US" smtClean="0"/>
              <a:t>Statutes elaboration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1371600" y="5562600"/>
            <a:ext cx="365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Membership registration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6934200" cy="838200"/>
          </a:xfrm>
        </p:spPr>
        <p:txBody>
          <a:bodyPr/>
          <a:lstStyle/>
          <a:p>
            <a:pPr eaLnBrk="1" hangingPunct="1"/>
            <a:r>
              <a:rPr lang="en-US" sz="3000" smtClean="0"/>
              <a:t>Client types and service categories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876800"/>
          </a:xfrm>
        </p:spPr>
        <p:txBody>
          <a:bodyPr/>
          <a:lstStyle/>
          <a:p>
            <a:pPr marL="460375" lvl="1" eaLnBrk="1" hangingPunct="1">
              <a:spcBef>
                <a:spcPct val="40000"/>
              </a:spcBef>
              <a:defRPr/>
            </a:pPr>
            <a:r>
              <a:rPr lang="en-US" sz="2800" dirty="0" smtClean="0"/>
              <a:t>Different clients:</a:t>
            </a:r>
            <a:r>
              <a:rPr lang="en-US" sz="3600" dirty="0" smtClean="0"/>
              <a:t> </a:t>
            </a:r>
          </a:p>
          <a:p>
            <a:pPr marL="1317625" lvl="4" eaLnBrk="1" hangingPunct="1">
              <a:buFont typeface="Wingdings" pitchFamily="2" charset="2"/>
              <a:buChar char="Ø"/>
              <a:defRPr/>
            </a:pPr>
            <a:r>
              <a:rPr lang="en-US" sz="2200" dirty="0" smtClean="0"/>
              <a:t>FWUC and FO</a:t>
            </a:r>
          </a:p>
          <a:p>
            <a:pPr marL="1317625" lvl="4" eaLnBrk="1" hangingPunct="1">
              <a:buFont typeface="Wingdings" pitchFamily="2" charset="2"/>
              <a:buChar char="Ø"/>
              <a:defRPr/>
            </a:pPr>
            <a:r>
              <a:rPr lang="en-US" sz="2200" dirty="0" smtClean="0"/>
              <a:t>Communes and provincial NCDD team</a:t>
            </a:r>
          </a:p>
          <a:p>
            <a:pPr marL="1317625" lvl="4" eaLnBrk="1" hangingPunct="1">
              <a:buFont typeface="Wingdings" pitchFamily="2" charset="2"/>
              <a:buChar char="Ø"/>
              <a:defRPr/>
            </a:pPr>
            <a:r>
              <a:rPr lang="en-US" sz="2200" dirty="0" smtClean="0"/>
              <a:t>Private agencies involved in FWUC support </a:t>
            </a:r>
          </a:p>
          <a:p>
            <a:pPr marL="460375" lvl="1" eaLnBrk="1" hangingPunct="1">
              <a:defRPr/>
            </a:pPr>
            <a:r>
              <a:rPr lang="en-US" sz="2800" dirty="0" smtClean="0"/>
              <a:t>Service categories</a:t>
            </a:r>
          </a:p>
          <a:p>
            <a:pPr marL="1317625" lvl="3" eaLnBrk="1" hangingPunct="1">
              <a:spcBef>
                <a:spcPts val="1200"/>
              </a:spcBef>
              <a:defRPr/>
            </a:pPr>
            <a:r>
              <a:rPr lang="en-US" sz="2200" dirty="0" smtClean="0">
                <a:solidFill>
                  <a:srgbClr val="FF33CC"/>
                </a:solidFill>
              </a:rPr>
              <a:t>Creating - re-activating new FWUC/G </a:t>
            </a:r>
          </a:p>
          <a:p>
            <a:pPr marL="1317625" lvl="3" eaLnBrk="1" hangingPunct="1">
              <a:spcBef>
                <a:spcPts val="1200"/>
              </a:spcBef>
              <a:defRPr/>
            </a:pPr>
            <a:r>
              <a:rPr lang="en-US" sz="2200" dirty="0" smtClean="0">
                <a:solidFill>
                  <a:srgbClr val="FF33CC"/>
                </a:solidFill>
              </a:rPr>
              <a:t>Capacity building to FWUC</a:t>
            </a:r>
          </a:p>
          <a:p>
            <a:pPr marL="1317625" lvl="3" eaLnBrk="1" hangingPunct="1">
              <a:spcBef>
                <a:spcPts val="1200"/>
              </a:spcBef>
              <a:defRPr/>
            </a:pPr>
            <a:r>
              <a:rPr lang="en-US" sz="2200" dirty="0" smtClean="0">
                <a:solidFill>
                  <a:srgbClr val="FF33CC"/>
                </a:solidFill>
              </a:rPr>
              <a:t>Direct implementation by ISC under FWUC contract</a:t>
            </a:r>
          </a:p>
          <a:p>
            <a:pPr marL="1317625" lvl="3" eaLnBrk="1" hangingPunct="1">
              <a:spcBef>
                <a:spcPts val="1200"/>
              </a:spcBef>
              <a:defRPr/>
            </a:pPr>
            <a:r>
              <a:rPr lang="en-US" sz="2200" dirty="0" smtClean="0">
                <a:solidFill>
                  <a:srgbClr val="FF33CC"/>
                </a:solidFill>
              </a:rPr>
              <a:t>FWUC support in contract with other agencies</a:t>
            </a:r>
          </a:p>
          <a:p>
            <a:pPr marL="1317625" lvl="3" eaLnBrk="1" hangingPunct="1">
              <a:spcBef>
                <a:spcPts val="1200"/>
              </a:spcBef>
              <a:defRPr/>
            </a:pPr>
            <a:r>
              <a:rPr lang="en-US" sz="2200" i="1" dirty="0" smtClean="0"/>
              <a:t>Training to staff of other agencies</a:t>
            </a:r>
          </a:p>
          <a:p>
            <a:pPr lvl="3" eaLnBrk="1" hangingPunct="1">
              <a:defRPr/>
            </a:pPr>
            <a:endParaRPr lang="en-US" sz="1800" dirty="0" smtClean="0"/>
          </a:p>
          <a:p>
            <a:pPr lvl="1" eaLnBrk="1" hangingPunct="1">
              <a:spcBef>
                <a:spcPct val="40000"/>
              </a:spcBef>
              <a:buFontTx/>
              <a:buNone/>
              <a:defRPr/>
            </a:pPr>
            <a:endParaRPr lang="en-US" sz="1800" dirty="0" smtClean="0"/>
          </a:p>
          <a:p>
            <a:pPr lvl="3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A995A-4FAB-4AF2-83A1-EA2A1B1E6F4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6553200" cy="762000"/>
          </a:xfrm>
        </p:spPr>
        <p:txBody>
          <a:bodyPr/>
          <a:lstStyle/>
          <a:p>
            <a:pPr eaLnBrk="1" hangingPunct="1"/>
            <a:r>
              <a:rPr lang="en-US" sz="3200" smtClean="0"/>
              <a:t>Service pricing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8001000" cy="5029200"/>
          </a:xfrm>
        </p:spPr>
        <p:txBody>
          <a:bodyPr/>
          <a:lstStyle/>
          <a:p>
            <a:pPr marL="174625" lvl="1" indent="0" eaLnBrk="1" hangingPunct="1">
              <a:buFontTx/>
              <a:buNone/>
              <a:tabLst>
                <a:tab pos="174625" algn="l"/>
              </a:tabLst>
              <a:defRPr/>
            </a:pPr>
            <a:r>
              <a:rPr lang="en-US" sz="1800" dirty="0" smtClean="0"/>
              <a:t>Service prices are calculated according to salaries, ISC functioning costs and number of working days sold, all costs included except transportation.</a:t>
            </a:r>
          </a:p>
          <a:p>
            <a:pPr marL="406400" lvl="1" eaLnBrk="1" hangingPunct="1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en-US" sz="2000" b="1" u="sng" dirty="0" smtClean="0"/>
              <a:t>Subsidized Price for FWUC </a:t>
            </a:r>
            <a:r>
              <a:rPr lang="en-US" sz="1800" b="1" u="sng" dirty="0" smtClean="0"/>
              <a:t>(15 to 30% real costs)</a:t>
            </a:r>
            <a:r>
              <a:rPr lang="en-US" sz="2000" b="1" u="sng" dirty="0" smtClean="0"/>
              <a:t>:</a:t>
            </a:r>
            <a:r>
              <a:rPr lang="en-US" sz="2000" dirty="0" smtClean="0"/>
              <a:t> 	</a:t>
            </a:r>
          </a:p>
          <a:p>
            <a:pPr marL="406400" lvl="1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			Advisor / expert:	  20  US$ / day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			Engineer / manager:	  12  US$ / day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			Facilitator:		    8  US$ / day</a:t>
            </a:r>
          </a:p>
          <a:p>
            <a:pPr marL="403225" lvl="1" indent="-282575" eaLnBrk="1" hangingPunct="1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en-US" sz="2000" b="1" u="sng" dirty="0" smtClean="0"/>
              <a:t>Funding price for agencies </a:t>
            </a:r>
            <a:r>
              <a:rPr lang="en-US" sz="1800" b="1" u="sng" dirty="0" smtClean="0"/>
              <a:t>(125 to 150% real costs)</a:t>
            </a:r>
            <a:r>
              <a:rPr lang="en-US" sz="2000" b="1" u="sng" dirty="0" smtClean="0"/>
              <a:t>:</a:t>
            </a:r>
            <a:r>
              <a:rPr lang="en-US" sz="2000" dirty="0" smtClean="0"/>
              <a:t>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			Advisor / expert:	150  US$ / day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			Engineer / manager:	  80  US$ / day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			Facilitator:		  40  US$ / day</a:t>
            </a:r>
          </a:p>
          <a:p>
            <a:pPr marL="403225" lvl="1" indent="-282575"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CC3399"/>
                </a:solidFill>
              </a:rPr>
              <a:t>Supplementary subsidizing according to contract negotiation and FWUC resources availability</a:t>
            </a:r>
          </a:p>
          <a:p>
            <a:pPr lvl="1" eaLnBrk="1" hangingPunct="1">
              <a:defRPr/>
            </a:pPr>
            <a:endParaRPr lang="en-US" sz="14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F079E7-4086-439D-A864-D048DF25075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848</TotalTime>
  <Words>228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Capsules</vt:lpstr>
      <vt:lpstr>Custom Design</vt:lpstr>
      <vt:lpstr>Irrigation Service Centre Project  Part II: Intervention methodology</vt:lpstr>
      <vt:lpstr>Project process </vt:lpstr>
      <vt:lpstr>Scheme assessment</vt:lpstr>
      <vt:lpstr>Interactive mapping</vt:lpstr>
      <vt:lpstr>Scheme selection criteria</vt:lpstr>
      <vt:lpstr>FWUC institutional support</vt:lpstr>
      <vt:lpstr>Client types and service categories</vt:lpstr>
      <vt:lpstr>Service pricing</vt:lpstr>
    </vt:vector>
  </TitlesOfParts>
  <Company>GRET-SKY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Irrigation Service Centre Project</dc:title>
  <dc:creator>GRET-SKY</dc:creator>
  <cp:lastModifiedBy>GRET-SKY</cp:lastModifiedBy>
  <cp:revision>62</cp:revision>
  <dcterms:created xsi:type="dcterms:W3CDTF">2010-03-29T07:24:10Z</dcterms:created>
  <dcterms:modified xsi:type="dcterms:W3CDTF">2011-10-24T08:25:09Z</dcterms:modified>
</cp:coreProperties>
</file>