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1" r:id="rId7"/>
    <p:sldId id="262" r:id="rId8"/>
    <p:sldId id="270" r:id="rId9"/>
    <p:sldId id="269" r:id="rId10"/>
    <p:sldId id="263" r:id="rId11"/>
    <p:sldId id="266" r:id="rId12"/>
    <p:sldId id="268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8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5ED69-CAC7-470A-8B8C-2EAA0F10B8FD}" type="doc">
      <dgm:prSet loTypeId="urn:microsoft.com/office/officeart/2005/8/layout/pyramid1" loCatId="pyramid" qsTypeId="urn:microsoft.com/office/officeart/2005/8/quickstyle/simple3" qsCatId="simple" csTypeId="urn:microsoft.com/office/officeart/2005/8/colors/accent1_5" csCatId="accent1" phldr="1"/>
      <dgm:spPr/>
    </dgm:pt>
    <dgm:pt modelId="{C5245D0D-03E1-432E-A20B-B22643B69940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Sustaina-bility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574E6DD8-2DEF-45CD-9E70-8B90D7CAA4F4}" type="parTrans" cxnId="{02DD47F2-127B-4FDB-A31F-38BD914726A2}">
      <dgm:prSet/>
      <dgm:spPr/>
      <dgm:t>
        <a:bodyPr/>
        <a:lstStyle/>
        <a:p>
          <a:endParaRPr lang="en-US"/>
        </a:p>
      </dgm:t>
    </dgm:pt>
    <dgm:pt modelId="{71282324-DD49-4720-911C-DD931AE9DB9C}" type="sibTrans" cxnId="{02DD47F2-127B-4FDB-A31F-38BD914726A2}">
      <dgm:prSet/>
      <dgm:spPr/>
      <dgm:t>
        <a:bodyPr/>
        <a:lstStyle/>
        <a:p>
          <a:endParaRPr lang="en-US"/>
        </a:p>
      </dgm:t>
    </dgm:pt>
    <dgm:pt modelId="{30AE98F9-CFB2-4E51-AC72-3A8DCA6FFE4D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Financial management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118680D9-E38E-410E-B7A3-BA96BDB9BDA2}" type="parTrans" cxnId="{07C25053-4FED-4A94-89AA-9ECA6B7741A9}">
      <dgm:prSet/>
      <dgm:spPr/>
      <dgm:t>
        <a:bodyPr/>
        <a:lstStyle/>
        <a:p>
          <a:endParaRPr lang="en-US"/>
        </a:p>
      </dgm:t>
    </dgm:pt>
    <dgm:pt modelId="{F9F3E420-1B88-42A0-B0D3-3C5379BBC30C}" type="sibTrans" cxnId="{07C25053-4FED-4A94-89AA-9ECA6B7741A9}">
      <dgm:prSet/>
      <dgm:spPr/>
      <dgm:t>
        <a:bodyPr/>
        <a:lstStyle/>
        <a:p>
          <a:endParaRPr lang="en-US"/>
        </a:p>
      </dgm:t>
    </dgm:pt>
    <dgm:pt modelId="{F9F44E1D-2BE3-4194-B495-C3DF62EE7BCB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ISF collection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02E43999-9F9F-4730-9BBE-C8BAE2D5E1C5}" type="parTrans" cxnId="{0B30E76F-498D-43E7-B6E2-CBD0C6E40600}">
      <dgm:prSet/>
      <dgm:spPr/>
      <dgm:t>
        <a:bodyPr/>
        <a:lstStyle/>
        <a:p>
          <a:endParaRPr lang="en-US"/>
        </a:p>
      </dgm:t>
    </dgm:pt>
    <dgm:pt modelId="{444F0C31-12EA-4C89-8002-44E6DB94B9E4}" type="sibTrans" cxnId="{0B30E76F-498D-43E7-B6E2-CBD0C6E40600}">
      <dgm:prSet/>
      <dgm:spPr/>
      <dgm:t>
        <a:bodyPr/>
        <a:lstStyle/>
        <a:p>
          <a:endParaRPr lang="en-US"/>
        </a:p>
      </dgm:t>
    </dgm:pt>
    <dgm:pt modelId="{D9A896F8-FBD1-4641-AA58-5D9957A6632B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Maintenance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E2FACCE4-2C06-4BF8-848C-9A6D6C4C82C2}" type="parTrans" cxnId="{00E469F9-4ECA-4A48-8D9A-D9E0F4EE9BDA}">
      <dgm:prSet/>
      <dgm:spPr/>
      <dgm:t>
        <a:bodyPr/>
        <a:lstStyle/>
        <a:p>
          <a:endParaRPr lang="en-US"/>
        </a:p>
      </dgm:t>
    </dgm:pt>
    <dgm:pt modelId="{582AD42A-5D4D-4BC6-9FAC-6E998CAE33F1}" type="sibTrans" cxnId="{00E469F9-4ECA-4A48-8D9A-D9E0F4EE9BDA}">
      <dgm:prSet/>
      <dgm:spPr/>
      <dgm:t>
        <a:bodyPr/>
        <a:lstStyle/>
        <a:p>
          <a:endParaRPr lang="en-US"/>
        </a:p>
      </dgm:t>
    </dgm:pt>
    <dgm:pt modelId="{EF76CCAE-7DE9-4E6C-A5D4-E91194A60B22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accent2">
                  <a:lumMod val="75000"/>
                </a:schemeClr>
              </a:solidFill>
            </a:rPr>
            <a:t>MoU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3B3EC658-4D1E-4501-B1CC-6E08B0767D88}" type="parTrans" cxnId="{81856912-8AA2-4FEC-BB65-C0E7545B4800}">
      <dgm:prSet/>
      <dgm:spPr/>
      <dgm:t>
        <a:bodyPr/>
        <a:lstStyle/>
        <a:p>
          <a:endParaRPr lang="en-US"/>
        </a:p>
      </dgm:t>
    </dgm:pt>
    <dgm:pt modelId="{C0B6903C-6E38-46C4-8537-01BA32568C9E}" type="sibTrans" cxnId="{81856912-8AA2-4FEC-BB65-C0E7545B4800}">
      <dgm:prSet/>
      <dgm:spPr/>
      <dgm:t>
        <a:bodyPr/>
        <a:lstStyle/>
        <a:p>
          <a:endParaRPr lang="en-US"/>
        </a:p>
      </dgm:t>
    </dgm:pt>
    <dgm:pt modelId="{41C5CDF1-F2D9-4C4B-8715-1DFC5C08A871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Operation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48D98DAD-5F7D-4D62-8DA2-5095475605A1}" type="parTrans" cxnId="{E7E8465E-BB71-4ADE-8F5D-669F820F825D}">
      <dgm:prSet/>
      <dgm:spPr/>
      <dgm:t>
        <a:bodyPr/>
        <a:lstStyle/>
        <a:p>
          <a:endParaRPr lang="en-US"/>
        </a:p>
      </dgm:t>
    </dgm:pt>
    <dgm:pt modelId="{E7E3F003-FD2F-4813-9743-310C9693920C}" type="sibTrans" cxnId="{E7E8465E-BB71-4ADE-8F5D-669F820F825D}">
      <dgm:prSet/>
      <dgm:spPr/>
      <dgm:t>
        <a:bodyPr/>
        <a:lstStyle/>
        <a:p>
          <a:endParaRPr lang="en-US"/>
        </a:p>
      </dgm:t>
    </dgm:pt>
    <dgm:pt modelId="{3303E0C6-50F8-4D52-B657-DDA9B638E614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Membership &amp; database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2491722A-5480-428B-8D9F-0C5B6C2D2E73}" type="parTrans" cxnId="{B04C6D96-3C7F-4150-8435-6FAC6540E888}">
      <dgm:prSet/>
      <dgm:spPr/>
      <dgm:t>
        <a:bodyPr/>
        <a:lstStyle/>
        <a:p>
          <a:endParaRPr lang="en-US"/>
        </a:p>
      </dgm:t>
    </dgm:pt>
    <dgm:pt modelId="{6D353DCD-5676-4845-9C1C-4E63D4C7F495}" type="sibTrans" cxnId="{B04C6D96-3C7F-4150-8435-6FAC6540E888}">
      <dgm:prSet/>
      <dgm:spPr/>
      <dgm:t>
        <a:bodyPr/>
        <a:lstStyle/>
        <a:p>
          <a:endParaRPr lang="en-US"/>
        </a:p>
      </dgm:t>
    </dgm:pt>
    <dgm:pt modelId="{4C644078-E0AF-4719-BE4F-9F47661B4948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2">
                  <a:lumMod val="75000"/>
                </a:schemeClr>
              </a:solidFill>
            </a:rPr>
            <a:t>Institutional building (election, GA)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2511F4F6-6C49-422C-B81B-2C8C263247A6}" type="parTrans" cxnId="{C2F08905-0382-4D9D-B53C-41295B002DAE}">
      <dgm:prSet/>
      <dgm:spPr/>
      <dgm:t>
        <a:bodyPr/>
        <a:lstStyle/>
        <a:p>
          <a:endParaRPr lang="en-US"/>
        </a:p>
      </dgm:t>
    </dgm:pt>
    <dgm:pt modelId="{0DCA714B-4CD8-49D6-BF7B-47EFF4727133}" type="sibTrans" cxnId="{C2F08905-0382-4D9D-B53C-41295B002DAE}">
      <dgm:prSet/>
      <dgm:spPr/>
      <dgm:t>
        <a:bodyPr/>
        <a:lstStyle/>
        <a:p>
          <a:endParaRPr lang="en-US"/>
        </a:p>
      </dgm:t>
    </dgm:pt>
    <dgm:pt modelId="{3C0400CE-190E-4FB9-9657-DE3C0894634F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2">
                  <a:lumMod val="75000"/>
                </a:schemeClr>
              </a:solidFill>
            </a:rPr>
            <a:t>Water control &amp; economic performance 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8BEFA9A9-3CAE-4CB5-8E38-F22B1F62D622}" type="parTrans" cxnId="{543FCC95-BEC5-4CB1-BCC6-74A48330BBB1}">
      <dgm:prSet/>
      <dgm:spPr/>
      <dgm:t>
        <a:bodyPr/>
        <a:lstStyle/>
        <a:p>
          <a:endParaRPr lang="en-US"/>
        </a:p>
      </dgm:t>
    </dgm:pt>
    <dgm:pt modelId="{EC111D05-8478-4A09-8BAC-B6275C4BAE56}" type="sibTrans" cxnId="{543FCC95-BEC5-4CB1-BCC6-74A48330BBB1}">
      <dgm:prSet/>
      <dgm:spPr/>
      <dgm:t>
        <a:bodyPr/>
        <a:lstStyle/>
        <a:p>
          <a:endParaRPr lang="en-US"/>
        </a:p>
      </dgm:t>
    </dgm:pt>
    <dgm:pt modelId="{20E28FAC-7C4F-4318-A591-6D38AD5D92DC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Farmer organization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E9FEAE28-6741-4592-9BC5-0236258CA1D0}" type="parTrans" cxnId="{41A75AF3-8C36-4BBE-9F8A-AC000EC17ED1}">
      <dgm:prSet/>
      <dgm:spPr/>
      <dgm:t>
        <a:bodyPr/>
        <a:lstStyle/>
        <a:p>
          <a:endParaRPr lang="en-US"/>
        </a:p>
      </dgm:t>
    </dgm:pt>
    <dgm:pt modelId="{CD032BE5-D986-4013-B78D-2EA1B237977B}" type="sibTrans" cxnId="{41A75AF3-8C36-4BBE-9F8A-AC000EC17ED1}">
      <dgm:prSet/>
      <dgm:spPr/>
      <dgm:t>
        <a:bodyPr/>
        <a:lstStyle/>
        <a:p>
          <a:endParaRPr lang="en-US"/>
        </a:p>
      </dgm:t>
    </dgm:pt>
    <dgm:pt modelId="{75757528-B175-4E34-B386-DAB1E570D5D8}">
      <dgm:prSet phldrT="[Text]" custT="1"/>
      <dgm:spPr/>
      <dgm:t>
        <a:bodyPr/>
        <a:lstStyle/>
        <a:p>
          <a:r>
            <a:rPr lang="en-US" sz="1600" b="1" smtClean="0">
              <a:solidFill>
                <a:schemeClr val="accent2">
                  <a:lumMod val="75000"/>
                </a:schemeClr>
              </a:solidFill>
            </a:rPr>
            <a:t>Local authorities support</a:t>
          </a:r>
          <a:endParaRPr lang="en-US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0A13E0A2-D31A-491B-9924-30944A07E113}" type="parTrans" cxnId="{0B1401B7-8819-4ACC-80CD-98BDF201EEFC}">
      <dgm:prSet/>
      <dgm:spPr/>
      <dgm:t>
        <a:bodyPr/>
        <a:lstStyle/>
        <a:p>
          <a:endParaRPr lang="en-US"/>
        </a:p>
      </dgm:t>
    </dgm:pt>
    <dgm:pt modelId="{24EF7683-6356-4B35-A607-96256BB41EC1}" type="sibTrans" cxnId="{0B1401B7-8819-4ACC-80CD-98BDF201EEFC}">
      <dgm:prSet/>
      <dgm:spPr/>
      <dgm:t>
        <a:bodyPr/>
        <a:lstStyle/>
        <a:p>
          <a:endParaRPr lang="en-US"/>
        </a:p>
      </dgm:t>
    </dgm:pt>
    <dgm:pt modelId="{D5E06F89-9AD6-4DF0-9082-8F95495206B3}" type="pres">
      <dgm:prSet presAssocID="{6CB5ED69-CAC7-470A-8B8C-2EAA0F10B8FD}" presName="Name0" presStyleCnt="0">
        <dgm:presLayoutVars>
          <dgm:dir/>
          <dgm:animLvl val="lvl"/>
          <dgm:resizeHandles val="exact"/>
        </dgm:presLayoutVars>
      </dgm:prSet>
      <dgm:spPr/>
    </dgm:pt>
    <dgm:pt modelId="{40BBA3F1-135E-4E88-AA35-23D49C5CD5E6}" type="pres">
      <dgm:prSet presAssocID="{EF76CCAE-7DE9-4E6C-A5D4-E91194A60B22}" presName="Name8" presStyleCnt="0"/>
      <dgm:spPr/>
    </dgm:pt>
    <dgm:pt modelId="{D752ABA6-598B-48FA-BE91-9FE53B08E9C5}" type="pres">
      <dgm:prSet presAssocID="{EF76CCAE-7DE9-4E6C-A5D4-E91194A60B22}" presName="level" presStyleLbl="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60AE1-DF8B-4176-9111-A4DA7BA576F3}" type="pres">
      <dgm:prSet presAssocID="{EF76CCAE-7DE9-4E6C-A5D4-E91194A60B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22722-1CEF-4BC5-B4BE-10772B995030}" type="pres">
      <dgm:prSet presAssocID="{C5245D0D-03E1-432E-A20B-B22643B69940}" presName="Name8" presStyleCnt="0"/>
      <dgm:spPr/>
    </dgm:pt>
    <dgm:pt modelId="{114D53CE-8415-4E2B-A475-EDF16C3FF12E}" type="pres">
      <dgm:prSet presAssocID="{C5245D0D-03E1-432E-A20B-B22643B69940}" presName="level" presStyleLbl="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F48FF-C818-4422-A08D-F40E5D17A1F6}" type="pres">
      <dgm:prSet presAssocID="{C5245D0D-03E1-432E-A20B-B22643B6994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0FE84-4D67-418D-A4A4-F70C674C012F}" type="pres">
      <dgm:prSet presAssocID="{30AE98F9-CFB2-4E51-AC72-3A8DCA6FFE4D}" presName="Name8" presStyleCnt="0"/>
      <dgm:spPr/>
    </dgm:pt>
    <dgm:pt modelId="{C6FB363C-A473-4CF6-A0FF-7B3FD5C3D19E}" type="pres">
      <dgm:prSet presAssocID="{30AE98F9-CFB2-4E51-AC72-3A8DCA6FFE4D}" presName="level" presStyleLbl="node1" presStyleIdx="2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65ACD8-8269-408A-9CE0-8ADDE4F69EB8}" type="pres">
      <dgm:prSet presAssocID="{30AE98F9-CFB2-4E51-AC72-3A8DCA6FFE4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56796-2237-44B6-9F47-F6AD31F761F6}" type="pres">
      <dgm:prSet presAssocID="{F9F44E1D-2BE3-4194-B495-C3DF62EE7BCB}" presName="Name8" presStyleCnt="0"/>
      <dgm:spPr/>
    </dgm:pt>
    <dgm:pt modelId="{D2559773-0DDD-4F48-9402-38512FB956DA}" type="pres">
      <dgm:prSet presAssocID="{F9F44E1D-2BE3-4194-B495-C3DF62EE7BCB}" presName="level" presStyleLbl="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D014C-8170-4951-9C96-769481A443FE}" type="pres">
      <dgm:prSet presAssocID="{F9F44E1D-2BE3-4194-B495-C3DF62EE7B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C6463-ED0A-4A34-AAB0-3C8561FC52B4}" type="pres">
      <dgm:prSet presAssocID="{D9A896F8-FBD1-4641-AA58-5D9957A6632B}" presName="Name8" presStyleCnt="0"/>
      <dgm:spPr/>
    </dgm:pt>
    <dgm:pt modelId="{FFBFA58B-B391-4BA8-AE13-2944271CF743}" type="pres">
      <dgm:prSet presAssocID="{D9A896F8-FBD1-4641-AA58-5D9957A6632B}" presName="level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EBAD9-D9C9-4E6D-8152-E9429B055932}" type="pres">
      <dgm:prSet presAssocID="{D9A896F8-FBD1-4641-AA58-5D9957A6632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ECF55-D773-49F7-AA53-AD3509CD8E3C}" type="pres">
      <dgm:prSet presAssocID="{41C5CDF1-F2D9-4C4B-8715-1DFC5C08A871}" presName="Name8" presStyleCnt="0"/>
      <dgm:spPr/>
    </dgm:pt>
    <dgm:pt modelId="{0BFF3460-EB0D-4BEF-8AF1-7B7A26088E7A}" type="pres">
      <dgm:prSet presAssocID="{41C5CDF1-F2D9-4C4B-8715-1DFC5C08A871}" presName="level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830C7-EB7A-4368-9DD2-35C8FF1A1C39}" type="pres">
      <dgm:prSet presAssocID="{41C5CDF1-F2D9-4C4B-8715-1DFC5C08A8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3E7EE-4212-4450-9E8F-D0565DD6927C}" type="pres">
      <dgm:prSet presAssocID="{3303E0C6-50F8-4D52-B657-DDA9B638E614}" presName="Name8" presStyleCnt="0"/>
      <dgm:spPr/>
    </dgm:pt>
    <dgm:pt modelId="{83B1E2EF-2129-4D05-84D3-6C2632100D38}" type="pres">
      <dgm:prSet presAssocID="{3303E0C6-50F8-4D52-B657-DDA9B638E614}" presName="level" presStyleLbl="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D7DC8-16A0-42E9-ADE1-A981FF52EE1A}" type="pres">
      <dgm:prSet presAssocID="{3303E0C6-50F8-4D52-B657-DDA9B638E6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B11D8-FF8B-44CE-AF17-FEDD78594853}" type="pres">
      <dgm:prSet presAssocID="{4C644078-E0AF-4719-BE4F-9F47661B4948}" presName="Name8" presStyleCnt="0"/>
      <dgm:spPr/>
    </dgm:pt>
    <dgm:pt modelId="{D99CA8C9-8C53-4FA8-A06B-BDE0092B24C3}" type="pres">
      <dgm:prSet presAssocID="{4C644078-E0AF-4719-BE4F-9F47661B4948}" presName="level" presStyleLbl="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BBF030-2A1A-4540-888D-6C4B8A9A7D9D}" type="pres">
      <dgm:prSet presAssocID="{4C644078-E0AF-4719-BE4F-9F47661B49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3E475-4156-40A6-8B9A-E95E44F9E84C}" type="pres">
      <dgm:prSet presAssocID="{75757528-B175-4E34-B386-DAB1E570D5D8}" presName="Name8" presStyleCnt="0"/>
      <dgm:spPr/>
    </dgm:pt>
    <dgm:pt modelId="{F8E09AAD-5E93-4A62-B75B-EB3543582A04}" type="pres">
      <dgm:prSet presAssocID="{75757528-B175-4E34-B386-DAB1E570D5D8}" presName="level" presStyleLbl="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06DAC-F2C3-4E34-B8C1-EC52F73CE3E8}" type="pres">
      <dgm:prSet presAssocID="{75757528-B175-4E34-B386-DAB1E570D5D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1C1FD-0315-4EAA-922F-4A7F085F5BE1}" type="pres">
      <dgm:prSet presAssocID="{20E28FAC-7C4F-4318-A591-6D38AD5D92DC}" presName="Name8" presStyleCnt="0"/>
      <dgm:spPr/>
    </dgm:pt>
    <dgm:pt modelId="{689B38CF-6C55-41A0-9C12-96C9B0A7BA61}" type="pres">
      <dgm:prSet presAssocID="{20E28FAC-7C4F-4318-A591-6D38AD5D92DC}" presName="level" presStyleLbl="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6E89F-1748-4DFE-86F3-F3ED02FA4F70}" type="pres">
      <dgm:prSet presAssocID="{20E28FAC-7C4F-4318-A591-6D38AD5D92D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6ED56-EDF2-473A-9FB2-2D338F67814B}" type="pres">
      <dgm:prSet presAssocID="{3C0400CE-190E-4FB9-9657-DE3C0894634F}" presName="Name8" presStyleCnt="0"/>
      <dgm:spPr/>
    </dgm:pt>
    <dgm:pt modelId="{535B6556-ECD9-459B-B98C-07F0094A464B}" type="pres">
      <dgm:prSet presAssocID="{3C0400CE-190E-4FB9-9657-DE3C0894634F}" presName="level" presStyleLbl="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7FCD5-5D79-4D9F-9306-9F879E7BBF51}" type="pres">
      <dgm:prSet presAssocID="{3C0400CE-190E-4FB9-9657-DE3C0894634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626D1C-A2B1-4F30-92EB-FB3DC62A6B4C}" type="presOf" srcId="{4C644078-E0AF-4719-BE4F-9F47661B4948}" destId="{D99CA8C9-8C53-4FA8-A06B-BDE0092B24C3}" srcOrd="0" destOrd="0" presId="urn:microsoft.com/office/officeart/2005/8/layout/pyramid1"/>
    <dgm:cxn modelId="{0B1401B7-8819-4ACC-80CD-98BDF201EEFC}" srcId="{6CB5ED69-CAC7-470A-8B8C-2EAA0F10B8FD}" destId="{75757528-B175-4E34-B386-DAB1E570D5D8}" srcOrd="8" destOrd="0" parTransId="{0A13E0A2-D31A-491B-9924-30944A07E113}" sibTransId="{24EF7683-6356-4B35-A607-96256BB41EC1}"/>
    <dgm:cxn modelId="{A34D6D41-3C21-47DF-8BF3-240916A306A8}" type="presOf" srcId="{3C0400CE-190E-4FB9-9657-DE3C0894634F}" destId="{2E17FCD5-5D79-4D9F-9306-9F879E7BBF51}" srcOrd="1" destOrd="0" presId="urn:microsoft.com/office/officeart/2005/8/layout/pyramid1"/>
    <dgm:cxn modelId="{2BDC48A2-BA39-4D1E-84B7-2CAA1694D03B}" type="presOf" srcId="{3303E0C6-50F8-4D52-B657-DDA9B638E614}" destId="{730D7DC8-16A0-42E9-ADE1-A981FF52EE1A}" srcOrd="1" destOrd="0" presId="urn:microsoft.com/office/officeart/2005/8/layout/pyramid1"/>
    <dgm:cxn modelId="{5CA65AFA-DC0E-4F60-9B33-A1595AD47412}" type="presOf" srcId="{EF76CCAE-7DE9-4E6C-A5D4-E91194A60B22}" destId="{D4D60AE1-DF8B-4176-9111-A4DA7BA576F3}" srcOrd="1" destOrd="0" presId="urn:microsoft.com/office/officeart/2005/8/layout/pyramid1"/>
    <dgm:cxn modelId="{714E6262-2634-4DAB-9062-48C6339C2E49}" type="presOf" srcId="{41C5CDF1-F2D9-4C4B-8715-1DFC5C08A871}" destId="{3BA830C7-EB7A-4368-9DD2-35C8FF1A1C39}" srcOrd="1" destOrd="0" presId="urn:microsoft.com/office/officeart/2005/8/layout/pyramid1"/>
    <dgm:cxn modelId="{B04C6D96-3C7F-4150-8435-6FAC6540E888}" srcId="{6CB5ED69-CAC7-470A-8B8C-2EAA0F10B8FD}" destId="{3303E0C6-50F8-4D52-B657-DDA9B638E614}" srcOrd="6" destOrd="0" parTransId="{2491722A-5480-428B-8D9F-0C5B6C2D2E73}" sibTransId="{6D353DCD-5676-4845-9C1C-4E63D4C7F495}"/>
    <dgm:cxn modelId="{E7E8465E-BB71-4ADE-8F5D-669F820F825D}" srcId="{6CB5ED69-CAC7-470A-8B8C-2EAA0F10B8FD}" destId="{41C5CDF1-F2D9-4C4B-8715-1DFC5C08A871}" srcOrd="5" destOrd="0" parTransId="{48D98DAD-5F7D-4D62-8DA2-5095475605A1}" sibTransId="{E7E3F003-FD2F-4813-9743-310C9693920C}"/>
    <dgm:cxn modelId="{0A8705E7-7BB1-4D20-A6D9-907320E5AD4A}" type="presOf" srcId="{C5245D0D-03E1-432E-A20B-B22643B69940}" destId="{114D53CE-8415-4E2B-A475-EDF16C3FF12E}" srcOrd="0" destOrd="0" presId="urn:microsoft.com/office/officeart/2005/8/layout/pyramid1"/>
    <dgm:cxn modelId="{D57FB4BC-312E-45B4-B9B3-99F6FC7BF09F}" type="presOf" srcId="{4C644078-E0AF-4719-BE4F-9F47661B4948}" destId="{79BBF030-2A1A-4540-888D-6C4B8A9A7D9D}" srcOrd="1" destOrd="0" presId="urn:microsoft.com/office/officeart/2005/8/layout/pyramid1"/>
    <dgm:cxn modelId="{00E469F9-4ECA-4A48-8D9A-D9E0F4EE9BDA}" srcId="{6CB5ED69-CAC7-470A-8B8C-2EAA0F10B8FD}" destId="{D9A896F8-FBD1-4641-AA58-5D9957A6632B}" srcOrd="4" destOrd="0" parTransId="{E2FACCE4-2C06-4BF8-848C-9A6D6C4C82C2}" sibTransId="{582AD42A-5D4D-4BC6-9FAC-6E998CAE33F1}"/>
    <dgm:cxn modelId="{15CDD903-5C4A-420A-BA6E-D4B1EE91BF60}" type="presOf" srcId="{F9F44E1D-2BE3-4194-B495-C3DF62EE7BCB}" destId="{D2559773-0DDD-4F48-9402-38512FB956DA}" srcOrd="0" destOrd="0" presId="urn:microsoft.com/office/officeart/2005/8/layout/pyramid1"/>
    <dgm:cxn modelId="{0C2DA9F7-2C1D-44DF-85B4-5F73467BE015}" type="presOf" srcId="{C5245D0D-03E1-432E-A20B-B22643B69940}" destId="{4CAF48FF-C818-4422-A08D-F40E5D17A1F6}" srcOrd="1" destOrd="0" presId="urn:microsoft.com/office/officeart/2005/8/layout/pyramid1"/>
    <dgm:cxn modelId="{41A75AF3-8C36-4BBE-9F8A-AC000EC17ED1}" srcId="{6CB5ED69-CAC7-470A-8B8C-2EAA0F10B8FD}" destId="{20E28FAC-7C4F-4318-A591-6D38AD5D92DC}" srcOrd="9" destOrd="0" parTransId="{E9FEAE28-6741-4592-9BC5-0236258CA1D0}" sibTransId="{CD032BE5-D986-4013-B78D-2EA1B237977B}"/>
    <dgm:cxn modelId="{C2F08905-0382-4D9D-B53C-41295B002DAE}" srcId="{6CB5ED69-CAC7-470A-8B8C-2EAA0F10B8FD}" destId="{4C644078-E0AF-4719-BE4F-9F47661B4948}" srcOrd="7" destOrd="0" parTransId="{2511F4F6-6C49-422C-B81B-2C8C263247A6}" sibTransId="{0DCA714B-4CD8-49D6-BF7B-47EFF4727133}"/>
    <dgm:cxn modelId="{0B30E76F-498D-43E7-B6E2-CBD0C6E40600}" srcId="{6CB5ED69-CAC7-470A-8B8C-2EAA0F10B8FD}" destId="{F9F44E1D-2BE3-4194-B495-C3DF62EE7BCB}" srcOrd="3" destOrd="0" parTransId="{02E43999-9F9F-4730-9BBE-C8BAE2D5E1C5}" sibTransId="{444F0C31-12EA-4C89-8002-44E6DB94B9E4}"/>
    <dgm:cxn modelId="{2F9461A2-8DF8-494A-95F9-07A5043AE10A}" type="presOf" srcId="{41C5CDF1-F2D9-4C4B-8715-1DFC5C08A871}" destId="{0BFF3460-EB0D-4BEF-8AF1-7B7A26088E7A}" srcOrd="0" destOrd="0" presId="urn:microsoft.com/office/officeart/2005/8/layout/pyramid1"/>
    <dgm:cxn modelId="{81856912-8AA2-4FEC-BB65-C0E7545B4800}" srcId="{6CB5ED69-CAC7-470A-8B8C-2EAA0F10B8FD}" destId="{EF76CCAE-7DE9-4E6C-A5D4-E91194A60B22}" srcOrd="0" destOrd="0" parTransId="{3B3EC658-4D1E-4501-B1CC-6E08B0767D88}" sibTransId="{C0B6903C-6E38-46C4-8537-01BA32568C9E}"/>
    <dgm:cxn modelId="{7BBC7C19-821F-4E99-AF6B-8DE11EB89C94}" type="presOf" srcId="{3303E0C6-50F8-4D52-B657-DDA9B638E614}" destId="{83B1E2EF-2129-4D05-84D3-6C2632100D38}" srcOrd="0" destOrd="0" presId="urn:microsoft.com/office/officeart/2005/8/layout/pyramid1"/>
    <dgm:cxn modelId="{3422847A-D6E8-4C61-8509-202B7C77995F}" type="presOf" srcId="{D9A896F8-FBD1-4641-AA58-5D9957A6632B}" destId="{FFBFA58B-B391-4BA8-AE13-2944271CF743}" srcOrd="0" destOrd="0" presId="urn:microsoft.com/office/officeart/2005/8/layout/pyramid1"/>
    <dgm:cxn modelId="{C6E7990E-68A7-4E62-BAC1-8108EF056D2D}" type="presOf" srcId="{3C0400CE-190E-4FB9-9657-DE3C0894634F}" destId="{535B6556-ECD9-459B-B98C-07F0094A464B}" srcOrd="0" destOrd="0" presId="urn:microsoft.com/office/officeart/2005/8/layout/pyramid1"/>
    <dgm:cxn modelId="{B99B3F92-DE79-4416-B43E-DF90B4D149E9}" type="presOf" srcId="{20E28FAC-7C4F-4318-A591-6D38AD5D92DC}" destId="{E4B6E89F-1748-4DFE-86F3-F3ED02FA4F70}" srcOrd="1" destOrd="0" presId="urn:microsoft.com/office/officeart/2005/8/layout/pyramid1"/>
    <dgm:cxn modelId="{0A5A89F4-1761-41C3-BAB9-E20DD000167B}" type="presOf" srcId="{D9A896F8-FBD1-4641-AA58-5D9957A6632B}" destId="{222EBAD9-D9C9-4E6D-8152-E9429B055932}" srcOrd="1" destOrd="0" presId="urn:microsoft.com/office/officeart/2005/8/layout/pyramid1"/>
    <dgm:cxn modelId="{3576A5A2-6DD8-4D91-9631-0F8F4B6E1F18}" type="presOf" srcId="{30AE98F9-CFB2-4E51-AC72-3A8DCA6FFE4D}" destId="{C6FB363C-A473-4CF6-A0FF-7B3FD5C3D19E}" srcOrd="0" destOrd="0" presId="urn:microsoft.com/office/officeart/2005/8/layout/pyramid1"/>
    <dgm:cxn modelId="{07C25053-4FED-4A94-89AA-9ECA6B7741A9}" srcId="{6CB5ED69-CAC7-470A-8B8C-2EAA0F10B8FD}" destId="{30AE98F9-CFB2-4E51-AC72-3A8DCA6FFE4D}" srcOrd="2" destOrd="0" parTransId="{118680D9-E38E-410E-B7A3-BA96BDB9BDA2}" sibTransId="{F9F3E420-1B88-42A0-B0D3-3C5379BBC30C}"/>
    <dgm:cxn modelId="{B31D3014-1443-4DA0-97F0-4F1DDC3A971D}" type="presOf" srcId="{75757528-B175-4E34-B386-DAB1E570D5D8}" destId="{F8E09AAD-5E93-4A62-B75B-EB3543582A04}" srcOrd="0" destOrd="0" presId="urn:microsoft.com/office/officeart/2005/8/layout/pyramid1"/>
    <dgm:cxn modelId="{0283851D-C493-4D44-AF5E-C3CD22B485A2}" type="presOf" srcId="{20E28FAC-7C4F-4318-A591-6D38AD5D92DC}" destId="{689B38CF-6C55-41A0-9C12-96C9B0A7BA61}" srcOrd="0" destOrd="0" presId="urn:microsoft.com/office/officeart/2005/8/layout/pyramid1"/>
    <dgm:cxn modelId="{02DD47F2-127B-4FDB-A31F-38BD914726A2}" srcId="{6CB5ED69-CAC7-470A-8B8C-2EAA0F10B8FD}" destId="{C5245D0D-03E1-432E-A20B-B22643B69940}" srcOrd="1" destOrd="0" parTransId="{574E6DD8-2DEF-45CD-9E70-8B90D7CAA4F4}" sibTransId="{71282324-DD49-4720-911C-DD931AE9DB9C}"/>
    <dgm:cxn modelId="{67B0E2BA-854E-409F-9596-C1709CC68DDE}" type="presOf" srcId="{6CB5ED69-CAC7-470A-8B8C-2EAA0F10B8FD}" destId="{D5E06F89-9AD6-4DF0-9082-8F95495206B3}" srcOrd="0" destOrd="0" presId="urn:microsoft.com/office/officeart/2005/8/layout/pyramid1"/>
    <dgm:cxn modelId="{D03620FA-1C15-4879-98DD-5D4B67D32DF4}" type="presOf" srcId="{F9F44E1D-2BE3-4194-B495-C3DF62EE7BCB}" destId="{381D014C-8170-4951-9C96-769481A443FE}" srcOrd="1" destOrd="0" presId="urn:microsoft.com/office/officeart/2005/8/layout/pyramid1"/>
    <dgm:cxn modelId="{711ECA5B-BFBC-42FE-A363-D76BCEA0648E}" type="presOf" srcId="{75757528-B175-4E34-B386-DAB1E570D5D8}" destId="{ED206DAC-F2C3-4E34-B8C1-EC52F73CE3E8}" srcOrd="1" destOrd="0" presId="urn:microsoft.com/office/officeart/2005/8/layout/pyramid1"/>
    <dgm:cxn modelId="{1ACDCEF6-2821-4598-B4EF-7537F6E7B4C9}" type="presOf" srcId="{EF76CCAE-7DE9-4E6C-A5D4-E91194A60B22}" destId="{D752ABA6-598B-48FA-BE91-9FE53B08E9C5}" srcOrd="0" destOrd="0" presId="urn:microsoft.com/office/officeart/2005/8/layout/pyramid1"/>
    <dgm:cxn modelId="{543FCC95-BEC5-4CB1-BCC6-74A48330BBB1}" srcId="{6CB5ED69-CAC7-470A-8B8C-2EAA0F10B8FD}" destId="{3C0400CE-190E-4FB9-9657-DE3C0894634F}" srcOrd="10" destOrd="0" parTransId="{8BEFA9A9-3CAE-4CB5-8E38-F22B1F62D622}" sibTransId="{EC111D05-8478-4A09-8BAC-B6275C4BAE56}"/>
    <dgm:cxn modelId="{343B1EBC-9027-4534-8D51-B0513286D7A3}" type="presOf" srcId="{30AE98F9-CFB2-4E51-AC72-3A8DCA6FFE4D}" destId="{8A65ACD8-8269-408A-9CE0-8ADDE4F69EB8}" srcOrd="1" destOrd="0" presId="urn:microsoft.com/office/officeart/2005/8/layout/pyramid1"/>
    <dgm:cxn modelId="{DB0F692F-642F-4127-8269-A6B19E4E1E5A}" type="presParOf" srcId="{D5E06F89-9AD6-4DF0-9082-8F95495206B3}" destId="{40BBA3F1-135E-4E88-AA35-23D49C5CD5E6}" srcOrd="0" destOrd="0" presId="urn:microsoft.com/office/officeart/2005/8/layout/pyramid1"/>
    <dgm:cxn modelId="{0996AAE7-0F32-4208-ABCA-CCDFA0CCAE83}" type="presParOf" srcId="{40BBA3F1-135E-4E88-AA35-23D49C5CD5E6}" destId="{D752ABA6-598B-48FA-BE91-9FE53B08E9C5}" srcOrd="0" destOrd="0" presId="urn:microsoft.com/office/officeart/2005/8/layout/pyramid1"/>
    <dgm:cxn modelId="{F31A6854-6D8A-48A6-9CDA-06426B4AC104}" type="presParOf" srcId="{40BBA3F1-135E-4E88-AA35-23D49C5CD5E6}" destId="{D4D60AE1-DF8B-4176-9111-A4DA7BA576F3}" srcOrd="1" destOrd="0" presId="urn:microsoft.com/office/officeart/2005/8/layout/pyramid1"/>
    <dgm:cxn modelId="{602ED452-8A4B-4303-9BA7-75C3234004BC}" type="presParOf" srcId="{D5E06F89-9AD6-4DF0-9082-8F95495206B3}" destId="{03322722-1CEF-4BC5-B4BE-10772B995030}" srcOrd="1" destOrd="0" presId="urn:microsoft.com/office/officeart/2005/8/layout/pyramid1"/>
    <dgm:cxn modelId="{31548A1C-36F3-4566-B384-A76D02BDF123}" type="presParOf" srcId="{03322722-1CEF-4BC5-B4BE-10772B995030}" destId="{114D53CE-8415-4E2B-A475-EDF16C3FF12E}" srcOrd="0" destOrd="0" presId="urn:microsoft.com/office/officeart/2005/8/layout/pyramid1"/>
    <dgm:cxn modelId="{9A9C143B-6CBC-4F48-A414-00859BFD63D9}" type="presParOf" srcId="{03322722-1CEF-4BC5-B4BE-10772B995030}" destId="{4CAF48FF-C818-4422-A08D-F40E5D17A1F6}" srcOrd="1" destOrd="0" presId="urn:microsoft.com/office/officeart/2005/8/layout/pyramid1"/>
    <dgm:cxn modelId="{D78C9C23-DB41-4EAD-A1F1-968AB1DB302E}" type="presParOf" srcId="{D5E06F89-9AD6-4DF0-9082-8F95495206B3}" destId="{C190FE84-4D67-418D-A4A4-F70C674C012F}" srcOrd="2" destOrd="0" presId="urn:microsoft.com/office/officeart/2005/8/layout/pyramid1"/>
    <dgm:cxn modelId="{20A230BA-6F6F-4B3A-B9FE-1CAD0017A45C}" type="presParOf" srcId="{C190FE84-4D67-418D-A4A4-F70C674C012F}" destId="{C6FB363C-A473-4CF6-A0FF-7B3FD5C3D19E}" srcOrd="0" destOrd="0" presId="urn:microsoft.com/office/officeart/2005/8/layout/pyramid1"/>
    <dgm:cxn modelId="{E4D2FE7D-7EE9-44F7-8568-EA71A0CC35EC}" type="presParOf" srcId="{C190FE84-4D67-418D-A4A4-F70C674C012F}" destId="{8A65ACD8-8269-408A-9CE0-8ADDE4F69EB8}" srcOrd="1" destOrd="0" presId="urn:microsoft.com/office/officeart/2005/8/layout/pyramid1"/>
    <dgm:cxn modelId="{15E7A2B6-CF96-4AC5-BE4B-E1658F571367}" type="presParOf" srcId="{D5E06F89-9AD6-4DF0-9082-8F95495206B3}" destId="{65356796-2237-44B6-9F47-F6AD31F761F6}" srcOrd="3" destOrd="0" presId="urn:microsoft.com/office/officeart/2005/8/layout/pyramid1"/>
    <dgm:cxn modelId="{D1177535-9EC1-43E7-9AF2-79A958624511}" type="presParOf" srcId="{65356796-2237-44B6-9F47-F6AD31F761F6}" destId="{D2559773-0DDD-4F48-9402-38512FB956DA}" srcOrd="0" destOrd="0" presId="urn:microsoft.com/office/officeart/2005/8/layout/pyramid1"/>
    <dgm:cxn modelId="{E7197032-9C4A-4B15-ABBB-0EEE65649104}" type="presParOf" srcId="{65356796-2237-44B6-9F47-F6AD31F761F6}" destId="{381D014C-8170-4951-9C96-769481A443FE}" srcOrd="1" destOrd="0" presId="urn:microsoft.com/office/officeart/2005/8/layout/pyramid1"/>
    <dgm:cxn modelId="{5A6EC336-617C-4A02-86B7-1A9CCB565B61}" type="presParOf" srcId="{D5E06F89-9AD6-4DF0-9082-8F95495206B3}" destId="{8F4C6463-ED0A-4A34-AAB0-3C8561FC52B4}" srcOrd="4" destOrd="0" presId="urn:microsoft.com/office/officeart/2005/8/layout/pyramid1"/>
    <dgm:cxn modelId="{7AABE85D-A083-4A4F-AC2B-87DA8DAC87A9}" type="presParOf" srcId="{8F4C6463-ED0A-4A34-AAB0-3C8561FC52B4}" destId="{FFBFA58B-B391-4BA8-AE13-2944271CF743}" srcOrd="0" destOrd="0" presId="urn:microsoft.com/office/officeart/2005/8/layout/pyramid1"/>
    <dgm:cxn modelId="{B3739C48-B933-466E-83F3-0FD8D2D150C4}" type="presParOf" srcId="{8F4C6463-ED0A-4A34-AAB0-3C8561FC52B4}" destId="{222EBAD9-D9C9-4E6D-8152-E9429B055932}" srcOrd="1" destOrd="0" presId="urn:microsoft.com/office/officeart/2005/8/layout/pyramid1"/>
    <dgm:cxn modelId="{4240B7FC-8404-4900-8733-423AD3FB3F13}" type="presParOf" srcId="{D5E06F89-9AD6-4DF0-9082-8F95495206B3}" destId="{D9EECF55-D773-49F7-AA53-AD3509CD8E3C}" srcOrd="5" destOrd="0" presId="urn:microsoft.com/office/officeart/2005/8/layout/pyramid1"/>
    <dgm:cxn modelId="{94B62517-07A3-4538-BA91-1FCA7BEF8DD0}" type="presParOf" srcId="{D9EECF55-D773-49F7-AA53-AD3509CD8E3C}" destId="{0BFF3460-EB0D-4BEF-8AF1-7B7A26088E7A}" srcOrd="0" destOrd="0" presId="urn:microsoft.com/office/officeart/2005/8/layout/pyramid1"/>
    <dgm:cxn modelId="{D0A28F41-9613-4A7B-AAC1-F157EE60ABBE}" type="presParOf" srcId="{D9EECF55-D773-49F7-AA53-AD3509CD8E3C}" destId="{3BA830C7-EB7A-4368-9DD2-35C8FF1A1C39}" srcOrd="1" destOrd="0" presId="urn:microsoft.com/office/officeart/2005/8/layout/pyramid1"/>
    <dgm:cxn modelId="{2E2F2F0A-5950-4BC7-98E6-B7F042C64358}" type="presParOf" srcId="{D5E06F89-9AD6-4DF0-9082-8F95495206B3}" destId="{9BD3E7EE-4212-4450-9E8F-D0565DD6927C}" srcOrd="6" destOrd="0" presId="urn:microsoft.com/office/officeart/2005/8/layout/pyramid1"/>
    <dgm:cxn modelId="{B2EBD733-EA21-4596-9D64-3853AA366EC9}" type="presParOf" srcId="{9BD3E7EE-4212-4450-9E8F-D0565DD6927C}" destId="{83B1E2EF-2129-4D05-84D3-6C2632100D38}" srcOrd="0" destOrd="0" presId="urn:microsoft.com/office/officeart/2005/8/layout/pyramid1"/>
    <dgm:cxn modelId="{DD4CE1DB-FA38-46E8-AAA4-83D8DA424A72}" type="presParOf" srcId="{9BD3E7EE-4212-4450-9E8F-D0565DD6927C}" destId="{730D7DC8-16A0-42E9-ADE1-A981FF52EE1A}" srcOrd="1" destOrd="0" presId="urn:microsoft.com/office/officeart/2005/8/layout/pyramid1"/>
    <dgm:cxn modelId="{FA0B7FC4-9A96-420E-B8AB-248FA8542A7B}" type="presParOf" srcId="{D5E06F89-9AD6-4DF0-9082-8F95495206B3}" destId="{E64B11D8-FF8B-44CE-AF17-FEDD78594853}" srcOrd="7" destOrd="0" presId="urn:microsoft.com/office/officeart/2005/8/layout/pyramid1"/>
    <dgm:cxn modelId="{5529D622-D056-43D4-832F-1FEE42CD90FD}" type="presParOf" srcId="{E64B11D8-FF8B-44CE-AF17-FEDD78594853}" destId="{D99CA8C9-8C53-4FA8-A06B-BDE0092B24C3}" srcOrd="0" destOrd="0" presId="urn:microsoft.com/office/officeart/2005/8/layout/pyramid1"/>
    <dgm:cxn modelId="{F1C2CAB9-74EC-4A35-AF36-4B608F3187F2}" type="presParOf" srcId="{E64B11D8-FF8B-44CE-AF17-FEDD78594853}" destId="{79BBF030-2A1A-4540-888D-6C4B8A9A7D9D}" srcOrd="1" destOrd="0" presId="urn:microsoft.com/office/officeart/2005/8/layout/pyramid1"/>
    <dgm:cxn modelId="{359D41B3-79D4-4D47-BB26-F9121FE8C4FE}" type="presParOf" srcId="{D5E06F89-9AD6-4DF0-9082-8F95495206B3}" destId="{8823E475-4156-40A6-8B9A-E95E44F9E84C}" srcOrd="8" destOrd="0" presId="urn:microsoft.com/office/officeart/2005/8/layout/pyramid1"/>
    <dgm:cxn modelId="{F9CE71C4-FF5D-4CF7-9C57-5D2C1A26A76C}" type="presParOf" srcId="{8823E475-4156-40A6-8B9A-E95E44F9E84C}" destId="{F8E09AAD-5E93-4A62-B75B-EB3543582A04}" srcOrd="0" destOrd="0" presId="urn:microsoft.com/office/officeart/2005/8/layout/pyramid1"/>
    <dgm:cxn modelId="{0E80BDD1-1562-4641-9D8B-0AF0DB1CFEB0}" type="presParOf" srcId="{8823E475-4156-40A6-8B9A-E95E44F9E84C}" destId="{ED206DAC-F2C3-4E34-B8C1-EC52F73CE3E8}" srcOrd="1" destOrd="0" presId="urn:microsoft.com/office/officeart/2005/8/layout/pyramid1"/>
    <dgm:cxn modelId="{6FAF9668-BBD8-4FB5-87F9-9C607FE92EB0}" type="presParOf" srcId="{D5E06F89-9AD6-4DF0-9082-8F95495206B3}" destId="{0D21C1FD-0315-4EAA-922F-4A7F085F5BE1}" srcOrd="9" destOrd="0" presId="urn:microsoft.com/office/officeart/2005/8/layout/pyramid1"/>
    <dgm:cxn modelId="{9AB6189E-D054-4AA1-B3B0-8FB32E36D1F1}" type="presParOf" srcId="{0D21C1FD-0315-4EAA-922F-4A7F085F5BE1}" destId="{689B38CF-6C55-41A0-9C12-96C9B0A7BA61}" srcOrd="0" destOrd="0" presId="urn:microsoft.com/office/officeart/2005/8/layout/pyramid1"/>
    <dgm:cxn modelId="{B22408B3-775C-4450-8958-C703F4EE397A}" type="presParOf" srcId="{0D21C1FD-0315-4EAA-922F-4A7F085F5BE1}" destId="{E4B6E89F-1748-4DFE-86F3-F3ED02FA4F70}" srcOrd="1" destOrd="0" presId="urn:microsoft.com/office/officeart/2005/8/layout/pyramid1"/>
    <dgm:cxn modelId="{91FA4C2A-1CF7-4764-A1B6-45BCC4D886A2}" type="presParOf" srcId="{D5E06F89-9AD6-4DF0-9082-8F95495206B3}" destId="{4E56ED56-EDF2-473A-9FB2-2D338F67814B}" srcOrd="10" destOrd="0" presId="urn:microsoft.com/office/officeart/2005/8/layout/pyramid1"/>
    <dgm:cxn modelId="{9458038D-A6CC-4159-9F3B-71C45178E013}" type="presParOf" srcId="{4E56ED56-EDF2-473A-9FB2-2D338F67814B}" destId="{535B6556-ECD9-459B-B98C-07F0094A464B}" srcOrd="0" destOrd="0" presId="urn:microsoft.com/office/officeart/2005/8/layout/pyramid1"/>
    <dgm:cxn modelId="{713E8481-EA0D-4C8F-8C25-5E85A74BBC7D}" type="presParOf" srcId="{4E56ED56-EDF2-473A-9FB2-2D338F67814B}" destId="{2E17FCD5-5D79-4D9F-9306-9F879E7BBF51}" srcOrd="1" destOrd="0" presId="urn:microsoft.com/office/officeart/2005/8/layout/pyramid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20BF53-C021-4CF6-A593-134377658C88}" type="doc">
      <dgm:prSet loTypeId="urn:microsoft.com/office/officeart/2005/8/layout/pyramid2" loCatId="list" qsTypeId="urn:microsoft.com/office/officeart/2005/8/quickstyle/simple3" qsCatId="simple" csTypeId="urn:microsoft.com/office/officeart/2005/8/colors/colorful1" csCatId="colorful" phldr="1"/>
      <dgm:spPr/>
    </dgm:pt>
    <dgm:pt modelId="{2E750B98-C1AD-42DB-9BF7-1B669232A0FB}">
      <dgm:prSet phldrT="[Text]" custT="1"/>
      <dgm:spPr>
        <a:ln w="28575">
          <a:solidFill>
            <a:schemeClr val="bg2">
              <a:lumMod val="50000"/>
            </a:schemeClr>
          </a:solidFill>
        </a:ln>
      </dgm:spPr>
      <dgm:t>
        <a:bodyPr/>
        <a:lstStyle/>
        <a:p>
          <a:pPr algn="l"/>
          <a:r>
            <a:rPr lang="en-US" sz="1800" b="1" dirty="0" smtClean="0"/>
            <a:t>V:</a:t>
          </a:r>
          <a:r>
            <a:rPr lang="en-US" sz="1800" b="0" dirty="0" smtClean="0"/>
            <a:t> Prey </a:t>
          </a:r>
          <a:r>
            <a:rPr lang="en-US" sz="1800" b="0" dirty="0" err="1" smtClean="0"/>
            <a:t>Nup</a:t>
          </a:r>
          <a:endParaRPr lang="en-US" sz="1800" b="0" dirty="0"/>
        </a:p>
      </dgm:t>
    </dgm:pt>
    <dgm:pt modelId="{96CB28A6-1358-4188-9153-1EA71060CCDB}" type="parTrans" cxnId="{4B64A65F-4B1B-44C1-9535-82FF3579A3BB}">
      <dgm:prSet/>
      <dgm:spPr/>
      <dgm:t>
        <a:bodyPr/>
        <a:lstStyle/>
        <a:p>
          <a:endParaRPr lang="en-US"/>
        </a:p>
      </dgm:t>
    </dgm:pt>
    <dgm:pt modelId="{ED3C458A-1865-4E97-8C11-54EF6DA55660}" type="sibTrans" cxnId="{4B64A65F-4B1B-44C1-9535-82FF3579A3BB}">
      <dgm:prSet/>
      <dgm:spPr/>
      <dgm:t>
        <a:bodyPr/>
        <a:lstStyle/>
        <a:p>
          <a:endParaRPr lang="en-US"/>
        </a:p>
      </dgm:t>
    </dgm:pt>
    <dgm:pt modelId="{3D6E2D8F-3ACD-417E-AEFC-8C7AFAAAD123}">
      <dgm:prSet phldrT="[Text]" custT="1"/>
      <dgm:spPr>
        <a:ln w="28575">
          <a:solidFill>
            <a:schemeClr val="bg2">
              <a:lumMod val="75000"/>
            </a:schemeClr>
          </a:solidFill>
        </a:ln>
      </dgm:spPr>
      <dgm:t>
        <a:bodyPr/>
        <a:lstStyle/>
        <a:p>
          <a:pPr algn="l"/>
          <a:r>
            <a:rPr lang="en-US" sz="1800" b="1" dirty="0" smtClean="0"/>
            <a:t>IV:</a:t>
          </a:r>
          <a:r>
            <a:rPr lang="en-US" sz="1800" b="0" dirty="0" smtClean="0"/>
            <a:t> Stung </a:t>
          </a:r>
          <a:r>
            <a:rPr lang="en-US" sz="1800" b="0" dirty="0" err="1" smtClean="0"/>
            <a:t>Chinit</a:t>
          </a:r>
          <a:endParaRPr lang="en-US" sz="1800" b="0" dirty="0"/>
        </a:p>
      </dgm:t>
    </dgm:pt>
    <dgm:pt modelId="{86FD8EDC-5B4C-46E6-AA91-977BC1F77A94}" type="parTrans" cxnId="{46C5A599-698D-4410-965F-D5DAF580C47E}">
      <dgm:prSet/>
      <dgm:spPr/>
      <dgm:t>
        <a:bodyPr/>
        <a:lstStyle/>
        <a:p>
          <a:endParaRPr lang="en-US"/>
        </a:p>
      </dgm:t>
    </dgm:pt>
    <dgm:pt modelId="{378499E7-2209-42BF-BB42-8448CC3B0FFD}" type="sibTrans" cxnId="{46C5A599-698D-4410-965F-D5DAF580C47E}">
      <dgm:prSet/>
      <dgm:spPr/>
      <dgm:t>
        <a:bodyPr/>
        <a:lstStyle/>
        <a:p>
          <a:endParaRPr lang="en-US"/>
        </a:p>
      </dgm:t>
    </dgm:pt>
    <dgm:pt modelId="{C596A745-2ACD-4ECB-BED8-69D1B707CB26}">
      <dgm:prSet phldrT="[Text]" custT="1"/>
      <dgm:spPr>
        <a:ln w="28575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l"/>
          <a:r>
            <a:rPr lang="en-US" sz="1800" b="1" dirty="0" smtClean="0"/>
            <a:t>III: </a:t>
          </a:r>
          <a:r>
            <a:rPr lang="en-US" sz="1800" b="0" dirty="0" err="1" smtClean="0"/>
            <a:t>Sdao</a:t>
          </a:r>
          <a:r>
            <a:rPr lang="en-US" sz="1800" b="0" dirty="0" smtClean="0"/>
            <a:t> Kong, O </a:t>
          </a:r>
          <a:r>
            <a:rPr lang="en-US" sz="1800" b="0" dirty="0" err="1" smtClean="0"/>
            <a:t>Treng</a:t>
          </a:r>
          <a:r>
            <a:rPr lang="en-US" sz="1800" b="0" dirty="0" smtClean="0"/>
            <a:t>, </a:t>
          </a:r>
        </a:p>
        <a:p>
          <a:pPr algn="l"/>
          <a:r>
            <a:rPr lang="en-US" sz="1800" b="0" dirty="0" smtClean="0"/>
            <a:t>     O </a:t>
          </a:r>
          <a:r>
            <a:rPr lang="en-US" sz="1800" b="0" dirty="0" err="1" smtClean="0"/>
            <a:t>Veng</a:t>
          </a:r>
          <a:r>
            <a:rPr lang="en-US" sz="1800" b="0" dirty="0" smtClean="0"/>
            <a:t>, Ta </a:t>
          </a:r>
          <a:r>
            <a:rPr lang="en-US" sz="1800" b="0" dirty="0" err="1" smtClean="0"/>
            <a:t>Roat</a:t>
          </a:r>
          <a:endParaRPr lang="en-US" sz="1800" b="0" dirty="0"/>
        </a:p>
      </dgm:t>
    </dgm:pt>
    <dgm:pt modelId="{81BD810E-DBC3-4455-B78F-77D5EF45A0AE}" type="parTrans" cxnId="{A2B5F1FE-8C5C-4D4C-AC5B-64D3E54951B6}">
      <dgm:prSet/>
      <dgm:spPr/>
      <dgm:t>
        <a:bodyPr/>
        <a:lstStyle/>
        <a:p>
          <a:endParaRPr lang="en-US"/>
        </a:p>
      </dgm:t>
    </dgm:pt>
    <dgm:pt modelId="{EF645FDC-76B9-4A5B-867F-6F298FA9D79A}" type="sibTrans" cxnId="{A2B5F1FE-8C5C-4D4C-AC5B-64D3E54951B6}">
      <dgm:prSet/>
      <dgm:spPr/>
      <dgm:t>
        <a:bodyPr/>
        <a:lstStyle/>
        <a:p>
          <a:endParaRPr lang="en-US"/>
        </a:p>
      </dgm:t>
    </dgm:pt>
    <dgm:pt modelId="{8FEB3C15-CEC9-4E5D-BD66-811EC4179DF9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pPr algn="l"/>
          <a:r>
            <a:rPr lang="en-US" sz="1800" b="1" dirty="0" smtClean="0"/>
            <a:t>II:</a:t>
          </a:r>
          <a:r>
            <a:rPr lang="en-US" sz="1800" b="0" dirty="0" smtClean="0"/>
            <a:t> </a:t>
          </a:r>
          <a:r>
            <a:rPr lang="en-US" sz="1800" b="0" dirty="0" err="1" smtClean="0"/>
            <a:t>Ponley</a:t>
          </a:r>
          <a:r>
            <a:rPr lang="en-US" sz="1800" b="0" dirty="0" smtClean="0"/>
            <a:t>, Po Pi </a:t>
          </a:r>
          <a:r>
            <a:rPr lang="en-US" sz="1800" b="0" dirty="0" err="1" smtClean="0"/>
            <a:t>Daem</a:t>
          </a:r>
          <a:r>
            <a:rPr lang="en-US" sz="1800" b="0" dirty="0" smtClean="0"/>
            <a:t>,</a:t>
          </a:r>
        </a:p>
        <a:p>
          <a:pPr algn="l"/>
          <a:r>
            <a:rPr lang="en-US" sz="1800" b="0" dirty="0" smtClean="0"/>
            <a:t>     </a:t>
          </a:r>
          <a:r>
            <a:rPr lang="en-US" sz="1800" b="0" dirty="0" err="1" smtClean="0"/>
            <a:t>Kok</a:t>
          </a:r>
          <a:r>
            <a:rPr lang="en-US" sz="1800" b="0" dirty="0" smtClean="0"/>
            <a:t> </a:t>
          </a:r>
          <a:r>
            <a:rPr lang="en-US" sz="1800" b="0" dirty="0" err="1" smtClean="0"/>
            <a:t>Thnaot</a:t>
          </a:r>
          <a:endParaRPr lang="en-US" sz="1800" b="0" dirty="0"/>
        </a:p>
      </dgm:t>
    </dgm:pt>
    <dgm:pt modelId="{EB23059A-480F-4CDA-973F-30CE4E2DE1E7}" type="parTrans" cxnId="{2B7A6A68-B3C4-41EE-9E17-DD0877307052}">
      <dgm:prSet/>
      <dgm:spPr/>
      <dgm:t>
        <a:bodyPr/>
        <a:lstStyle/>
        <a:p>
          <a:endParaRPr lang="en-US"/>
        </a:p>
      </dgm:t>
    </dgm:pt>
    <dgm:pt modelId="{75F53195-C0A9-43CC-A59A-5B4D7C81C658}" type="sibTrans" cxnId="{2B7A6A68-B3C4-41EE-9E17-DD0877307052}">
      <dgm:prSet/>
      <dgm:spPr/>
      <dgm:t>
        <a:bodyPr/>
        <a:lstStyle/>
        <a:p>
          <a:endParaRPr lang="en-US"/>
        </a:p>
      </dgm:t>
    </dgm:pt>
    <dgm:pt modelId="{C037ED41-9CB2-4409-A8A7-11CDE4799CB8}">
      <dgm:prSet phldrT="[Text]" custT="1"/>
      <dgm:spPr>
        <a:ln w="28575">
          <a:solidFill>
            <a:schemeClr val="accent3"/>
          </a:solidFill>
        </a:ln>
      </dgm:spPr>
      <dgm:t>
        <a:bodyPr/>
        <a:lstStyle/>
        <a:p>
          <a:pPr algn="l"/>
          <a:r>
            <a:rPr lang="en-US" sz="1800" b="1" dirty="0" smtClean="0"/>
            <a:t>I:</a:t>
          </a:r>
          <a:r>
            <a:rPr lang="en-US" sz="1800" b="0" dirty="0" smtClean="0"/>
            <a:t> </a:t>
          </a:r>
          <a:r>
            <a:rPr lang="en-US" sz="1800" b="0" dirty="0" err="1" smtClean="0"/>
            <a:t>Baray</a:t>
          </a:r>
          <a:r>
            <a:rPr lang="en-US" sz="1800" b="0" dirty="0" smtClean="0"/>
            <a:t>, </a:t>
          </a:r>
          <a:r>
            <a:rPr lang="en-US" sz="1800" b="0" dirty="0" err="1" smtClean="0"/>
            <a:t>Trov</a:t>
          </a:r>
          <a:r>
            <a:rPr lang="en-US" sz="1800" b="0" dirty="0" smtClean="0"/>
            <a:t> </a:t>
          </a:r>
          <a:r>
            <a:rPr lang="en-US" sz="1800" b="0" dirty="0" err="1" smtClean="0"/>
            <a:t>Kord</a:t>
          </a:r>
          <a:r>
            <a:rPr lang="en-US" sz="1800" b="0" dirty="0" smtClean="0"/>
            <a:t>, </a:t>
          </a:r>
        </a:p>
        <a:p>
          <a:pPr algn="l"/>
          <a:r>
            <a:rPr lang="en-US" sz="1800" b="0" dirty="0" smtClean="0"/>
            <a:t>   </a:t>
          </a:r>
          <a:r>
            <a:rPr lang="en-US" sz="1800" b="0" dirty="0" err="1" smtClean="0"/>
            <a:t>Teuk</a:t>
          </a:r>
          <a:r>
            <a:rPr lang="en-US" sz="1800" b="0" dirty="0" smtClean="0"/>
            <a:t> </a:t>
          </a:r>
          <a:r>
            <a:rPr lang="en-US" sz="1800" b="0" dirty="0" err="1" smtClean="0"/>
            <a:t>Chha</a:t>
          </a:r>
          <a:r>
            <a:rPr lang="en-US" sz="1800" b="0" dirty="0" smtClean="0"/>
            <a:t>, Pram </a:t>
          </a:r>
          <a:r>
            <a:rPr lang="en-US" sz="1800" b="0" dirty="0" err="1" smtClean="0"/>
            <a:t>Kumpheak</a:t>
          </a:r>
          <a:endParaRPr lang="en-US" sz="1700" b="0" dirty="0"/>
        </a:p>
      </dgm:t>
    </dgm:pt>
    <dgm:pt modelId="{68C7E42E-9421-49D7-9D5A-1B0C3FCB7B36}" type="parTrans" cxnId="{8054FE4C-B070-4017-B634-895524168467}">
      <dgm:prSet/>
      <dgm:spPr/>
      <dgm:t>
        <a:bodyPr/>
        <a:lstStyle/>
        <a:p>
          <a:endParaRPr lang="en-US"/>
        </a:p>
      </dgm:t>
    </dgm:pt>
    <dgm:pt modelId="{BEB1E893-1483-4C8A-B0CB-D180415B2810}" type="sibTrans" cxnId="{8054FE4C-B070-4017-B634-895524168467}">
      <dgm:prSet/>
      <dgm:spPr/>
      <dgm:t>
        <a:bodyPr/>
        <a:lstStyle/>
        <a:p>
          <a:endParaRPr lang="en-US"/>
        </a:p>
      </dgm:t>
    </dgm:pt>
    <dgm:pt modelId="{C2ACBC47-24CF-4FB7-A1A6-93339C60BF58}" type="pres">
      <dgm:prSet presAssocID="{2020BF53-C021-4CF6-A593-134377658C88}" presName="compositeShape" presStyleCnt="0">
        <dgm:presLayoutVars>
          <dgm:dir/>
          <dgm:resizeHandles/>
        </dgm:presLayoutVars>
      </dgm:prSet>
      <dgm:spPr/>
    </dgm:pt>
    <dgm:pt modelId="{AA919E72-BCE6-4E00-843E-0FD071158C8F}" type="pres">
      <dgm:prSet presAssocID="{2020BF53-C021-4CF6-A593-134377658C88}" presName="pyramid" presStyleLbl="node1" presStyleIdx="0" presStyleCnt="1"/>
      <dgm:spPr/>
    </dgm:pt>
    <dgm:pt modelId="{EE5C0154-5513-4D51-BC15-60C9FBCAC420}" type="pres">
      <dgm:prSet presAssocID="{2020BF53-C021-4CF6-A593-134377658C88}" presName="theList" presStyleCnt="0"/>
      <dgm:spPr/>
    </dgm:pt>
    <dgm:pt modelId="{805BF88C-DBE3-4145-B33D-9E5A2F8C0EF3}" type="pres">
      <dgm:prSet presAssocID="{2E750B98-C1AD-42DB-9BF7-1B669232A0FB}" presName="aNode" presStyleLbl="fgAcc1" presStyleIdx="0" presStyleCnt="5" custScaleX="100397" custScaleY="1292611" custLinFactNeighborX="-48843" custLinFactNeighborY="-1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070C9-3E3C-4C4C-962B-CD3B5D25D159}" type="pres">
      <dgm:prSet presAssocID="{2E750B98-C1AD-42DB-9BF7-1B669232A0FB}" presName="aSpace" presStyleCnt="0"/>
      <dgm:spPr/>
    </dgm:pt>
    <dgm:pt modelId="{1ECE3809-F5DE-42A8-8B11-C67A22C9E12A}" type="pres">
      <dgm:prSet presAssocID="{3D6E2D8F-3ACD-417E-AEFC-8C7AFAAAD123}" presName="aNode" presStyleLbl="fgAcc1" presStyleIdx="1" presStyleCnt="5" custScaleX="100397" custScaleY="1292611" custLinFactNeighborX="-48843" custLinFactNeighborY="-1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E8F8-1C92-4D9F-891E-588CE37E94BF}" type="pres">
      <dgm:prSet presAssocID="{3D6E2D8F-3ACD-417E-AEFC-8C7AFAAAD123}" presName="aSpace" presStyleCnt="0"/>
      <dgm:spPr/>
    </dgm:pt>
    <dgm:pt modelId="{533D9785-1970-4231-88DC-A6E2CEEFD930}" type="pres">
      <dgm:prSet presAssocID="{C596A745-2ACD-4ECB-BED8-69D1B707CB26}" presName="aNode" presStyleLbl="fgAcc1" presStyleIdx="2" presStyleCnt="5" custScaleX="100397" custScaleY="1292611" custLinFactNeighborX="-48843" custLinFactNeighborY="-1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DFB63F-2585-4D67-9353-3FF25E8EB196}" type="pres">
      <dgm:prSet presAssocID="{C596A745-2ACD-4ECB-BED8-69D1B707CB26}" presName="aSpace" presStyleCnt="0"/>
      <dgm:spPr/>
    </dgm:pt>
    <dgm:pt modelId="{B1BB3A88-E5E2-4A95-A4F4-2181AE96EDE8}" type="pres">
      <dgm:prSet presAssocID="{8FEB3C15-CEC9-4E5D-BD66-811EC4179DF9}" presName="aNode" presStyleLbl="fgAcc1" presStyleIdx="3" presStyleCnt="5" custScaleX="100397" custScaleY="1292611" custLinFactNeighborX="-48843" custLinFactNeighborY="-1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BE3CA-7990-4AE2-8EF5-9EFE68EF7B86}" type="pres">
      <dgm:prSet presAssocID="{8FEB3C15-CEC9-4E5D-BD66-811EC4179DF9}" presName="aSpace" presStyleCnt="0"/>
      <dgm:spPr/>
    </dgm:pt>
    <dgm:pt modelId="{0A1A80EC-EA35-4130-AE99-A630A20D040F}" type="pres">
      <dgm:prSet presAssocID="{C037ED41-9CB2-4409-A8A7-11CDE4799CB8}" presName="aNode" presStyleLbl="fgAcc1" presStyleIdx="4" presStyleCnt="5" custScaleX="100706" custScaleY="1292611" custLinFactNeighborX="-48843" custLinFactNeighborY="-1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BEC10-D3AE-4349-891D-48BE3DC41D1B}" type="pres">
      <dgm:prSet presAssocID="{C037ED41-9CB2-4409-A8A7-11CDE4799CB8}" presName="aSpace" presStyleCnt="0"/>
      <dgm:spPr/>
    </dgm:pt>
  </dgm:ptLst>
  <dgm:cxnLst>
    <dgm:cxn modelId="{EAB86926-6FFC-46E9-A0F1-895A67BC3B35}" type="presOf" srcId="{C596A745-2ACD-4ECB-BED8-69D1B707CB26}" destId="{533D9785-1970-4231-88DC-A6E2CEEFD930}" srcOrd="0" destOrd="0" presId="urn:microsoft.com/office/officeart/2005/8/layout/pyramid2"/>
    <dgm:cxn modelId="{555C78B4-12C4-4FC3-938D-8BFC27608324}" type="presOf" srcId="{8FEB3C15-CEC9-4E5D-BD66-811EC4179DF9}" destId="{B1BB3A88-E5E2-4A95-A4F4-2181AE96EDE8}" srcOrd="0" destOrd="0" presId="urn:microsoft.com/office/officeart/2005/8/layout/pyramid2"/>
    <dgm:cxn modelId="{95E0EB47-43C9-4D69-BF52-3541398A0649}" type="presOf" srcId="{2E750B98-C1AD-42DB-9BF7-1B669232A0FB}" destId="{805BF88C-DBE3-4145-B33D-9E5A2F8C0EF3}" srcOrd="0" destOrd="0" presId="urn:microsoft.com/office/officeart/2005/8/layout/pyramid2"/>
    <dgm:cxn modelId="{46C5A599-698D-4410-965F-D5DAF580C47E}" srcId="{2020BF53-C021-4CF6-A593-134377658C88}" destId="{3D6E2D8F-3ACD-417E-AEFC-8C7AFAAAD123}" srcOrd="1" destOrd="0" parTransId="{86FD8EDC-5B4C-46E6-AA91-977BC1F77A94}" sibTransId="{378499E7-2209-42BF-BB42-8448CC3B0FFD}"/>
    <dgm:cxn modelId="{A7E81851-9652-42C2-AECA-E7C3FF8D5C55}" type="presOf" srcId="{C037ED41-9CB2-4409-A8A7-11CDE4799CB8}" destId="{0A1A80EC-EA35-4130-AE99-A630A20D040F}" srcOrd="0" destOrd="0" presId="urn:microsoft.com/office/officeart/2005/8/layout/pyramid2"/>
    <dgm:cxn modelId="{A2B5F1FE-8C5C-4D4C-AC5B-64D3E54951B6}" srcId="{2020BF53-C021-4CF6-A593-134377658C88}" destId="{C596A745-2ACD-4ECB-BED8-69D1B707CB26}" srcOrd="2" destOrd="0" parTransId="{81BD810E-DBC3-4455-B78F-77D5EF45A0AE}" sibTransId="{EF645FDC-76B9-4A5B-867F-6F298FA9D79A}"/>
    <dgm:cxn modelId="{2B7A6A68-B3C4-41EE-9E17-DD0877307052}" srcId="{2020BF53-C021-4CF6-A593-134377658C88}" destId="{8FEB3C15-CEC9-4E5D-BD66-811EC4179DF9}" srcOrd="3" destOrd="0" parTransId="{EB23059A-480F-4CDA-973F-30CE4E2DE1E7}" sibTransId="{75F53195-C0A9-43CC-A59A-5B4D7C81C658}"/>
    <dgm:cxn modelId="{8054FE4C-B070-4017-B634-895524168467}" srcId="{2020BF53-C021-4CF6-A593-134377658C88}" destId="{C037ED41-9CB2-4409-A8A7-11CDE4799CB8}" srcOrd="4" destOrd="0" parTransId="{68C7E42E-9421-49D7-9D5A-1B0C3FCB7B36}" sibTransId="{BEB1E893-1483-4C8A-B0CB-D180415B2810}"/>
    <dgm:cxn modelId="{CD6AC908-E892-4571-B1E5-C0BDA76806DE}" type="presOf" srcId="{3D6E2D8F-3ACD-417E-AEFC-8C7AFAAAD123}" destId="{1ECE3809-F5DE-42A8-8B11-C67A22C9E12A}" srcOrd="0" destOrd="0" presId="urn:microsoft.com/office/officeart/2005/8/layout/pyramid2"/>
    <dgm:cxn modelId="{BA7E76E2-52E5-4281-BD11-33D954F972A1}" type="presOf" srcId="{2020BF53-C021-4CF6-A593-134377658C88}" destId="{C2ACBC47-24CF-4FB7-A1A6-93339C60BF58}" srcOrd="0" destOrd="0" presId="urn:microsoft.com/office/officeart/2005/8/layout/pyramid2"/>
    <dgm:cxn modelId="{4B64A65F-4B1B-44C1-9535-82FF3579A3BB}" srcId="{2020BF53-C021-4CF6-A593-134377658C88}" destId="{2E750B98-C1AD-42DB-9BF7-1B669232A0FB}" srcOrd="0" destOrd="0" parTransId="{96CB28A6-1358-4188-9153-1EA71060CCDB}" sibTransId="{ED3C458A-1865-4E97-8C11-54EF6DA55660}"/>
    <dgm:cxn modelId="{2F527C6C-F9A2-45D7-9E91-E33088B6BB57}" type="presParOf" srcId="{C2ACBC47-24CF-4FB7-A1A6-93339C60BF58}" destId="{AA919E72-BCE6-4E00-843E-0FD071158C8F}" srcOrd="0" destOrd="0" presId="urn:microsoft.com/office/officeart/2005/8/layout/pyramid2"/>
    <dgm:cxn modelId="{5AECF9BD-E82A-42B2-A2DB-4EF361DBEA22}" type="presParOf" srcId="{C2ACBC47-24CF-4FB7-A1A6-93339C60BF58}" destId="{EE5C0154-5513-4D51-BC15-60C9FBCAC420}" srcOrd="1" destOrd="0" presId="urn:microsoft.com/office/officeart/2005/8/layout/pyramid2"/>
    <dgm:cxn modelId="{26B05250-26D9-406C-9A0B-027621801E84}" type="presParOf" srcId="{EE5C0154-5513-4D51-BC15-60C9FBCAC420}" destId="{805BF88C-DBE3-4145-B33D-9E5A2F8C0EF3}" srcOrd="0" destOrd="0" presId="urn:microsoft.com/office/officeart/2005/8/layout/pyramid2"/>
    <dgm:cxn modelId="{5F4E6534-CC16-49A8-80DE-A7BC04CE97E5}" type="presParOf" srcId="{EE5C0154-5513-4D51-BC15-60C9FBCAC420}" destId="{91F070C9-3E3C-4C4C-962B-CD3B5D25D159}" srcOrd="1" destOrd="0" presId="urn:microsoft.com/office/officeart/2005/8/layout/pyramid2"/>
    <dgm:cxn modelId="{ACD5C7C4-DE33-4AA3-8768-A25AA8BEB928}" type="presParOf" srcId="{EE5C0154-5513-4D51-BC15-60C9FBCAC420}" destId="{1ECE3809-F5DE-42A8-8B11-C67A22C9E12A}" srcOrd="2" destOrd="0" presId="urn:microsoft.com/office/officeart/2005/8/layout/pyramid2"/>
    <dgm:cxn modelId="{4EF945E4-A69A-47A6-9A75-BFE9A1FE9A2A}" type="presParOf" srcId="{EE5C0154-5513-4D51-BC15-60C9FBCAC420}" destId="{564FE8F8-1C92-4D9F-891E-588CE37E94BF}" srcOrd="3" destOrd="0" presId="urn:microsoft.com/office/officeart/2005/8/layout/pyramid2"/>
    <dgm:cxn modelId="{3A3C429E-A03A-4D9D-A55F-D010B24B1AF1}" type="presParOf" srcId="{EE5C0154-5513-4D51-BC15-60C9FBCAC420}" destId="{533D9785-1970-4231-88DC-A6E2CEEFD930}" srcOrd="4" destOrd="0" presId="urn:microsoft.com/office/officeart/2005/8/layout/pyramid2"/>
    <dgm:cxn modelId="{E157E119-1053-4E90-B61E-7818EDD694EA}" type="presParOf" srcId="{EE5C0154-5513-4D51-BC15-60C9FBCAC420}" destId="{6FDFB63F-2585-4D67-9353-3FF25E8EB196}" srcOrd="5" destOrd="0" presId="urn:microsoft.com/office/officeart/2005/8/layout/pyramid2"/>
    <dgm:cxn modelId="{70491BD2-ACE5-4684-A45C-44DC9CAA864E}" type="presParOf" srcId="{EE5C0154-5513-4D51-BC15-60C9FBCAC420}" destId="{B1BB3A88-E5E2-4A95-A4F4-2181AE96EDE8}" srcOrd="6" destOrd="0" presId="urn:microsoft.com/office/officeart/2005/8/layout/pyramid2"/>
    <dgm:cxn modelId="{2F752347-60AF-47F0-A3D6-811D1AD6DA27}" type="presParOf" srcId="{EE5C0154-5513-4D51-BC15-60C9FBCAC420}" destId="{34CBE3CA-7990-4AE2-8EF5-9EFE68EF7B86}" srcOrd="7" destOrd="0" presId="urn:microsoft.com/office/officeart/2005/8/layout/pyramid2"/>
    <dgm:cxn modelId="{8521671A-CCF1-42A6-9DDD-96D892CE5BBA}" type="presParOf" srcId="{EE5C0154-5513-4D51-BC15-60C9FBCAC420}" destId="{0A1A80EC-EA35-4130-AE99-A630A20D040F}" srcOrd="8" destOrd="0" presId="urn:microsoft.com/office/officeart/2005/8/layout/pyramid2"/>
    <dgm:cxn modelId="{3F7469F6-6FF0-42B8-9747-EB8CA78F2A01}" type="presParOf" srcId="{EE5C0154-5513-4D51-BC15-60C9FBCAC420}" destId="{4BABEC10-D3AE-4349-891D-48BE3DC41D1B}" srcOrd="9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B53C53-1869-42CD-B1E2-88DC2C6387E3}" type="doc">
      <dgm:prSet loTypeId="urn:microsoft.com/office/officeart/2005/8/layout/bProcess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79EEDE-9754-4320-9981-3AC2AA50C5EF}">
      <dgm:prSet phldrT="[Text]" custT="1"/>
      <dgm:spPr/>
      <dgm:t>
        <a:bodyPr/>
        <a:lstStyle/>
        <a:p>
          <a:r>
            <a:rPr lang="en-US" sz="1600" dirty="0" smtClean="0"/>
            <a:t>Water availability?</a:t>
          </a:r>
        </a:p>
        <a:p>
          <a:r>
            <a:rPr lang="en-US" sz="1600" dirty="0" err="1" smtClean="0"/>
            <a:t>Infrastruc-tures</a:t>
          </a:r>
          <a:r>
            <a:rPr lang="en-US" sz="1600" dirty="0" smtClean="0"/>
            <a:t>?</a:t>
          </a:r>
          <a:endParaRPr lang="en-US" sz="1600" dirty="0"/>
        </a:p>
      </dgm:t>
    </dgm:pt>
    <dgm:pt modelId="{7CADF124-3CDD-42D5-9865-D0B6593F6352}" type="parTrans" cxnId="{0EA05275-EEBF-4CA4-8D62-DDA0C83852F1}">
      <dgm:prSet/>
      <dgm:spPr/>
      <dgm:t>
        <a:bodyPr/>
        <a:lstStyle/>
        <a:p>
          <a:endParaRPr lang="en-US"/>
        </a:p>
      </dgm:t>
    </dgm:pt>
    <dgm:pt modelId="{70E99F78-6A76-40F1-8752-38E80AC399E9}" type="sibTrans" cxnId="{0EA05275-EEBF-4CA4-8D62-DDA0C83852F1}">
      <dgm:prSet/>
      <dgm:spPr/>
      <dgm:t>
        <a:bodyPr/>
        <a:lstStyle/>
        <a:p>
          <a:endParaRPr lang="en-US"/>
        </a:p>
      </dgm:t>
    </dgm:pt>
    <dgm:pt modelId="{2766DC88-1F9E-4F53-93DF-FE7A8FAFC0A3}">
      <dgm:prSet phldrT="[Text]" custT="1"/>
      <dgm:spPr/>
      <dgm:t>
        <a:bodyPr/>
        <a:lstStyle/>
        <a:p>
          <a:r>
            <a:rPr lang="en-US" sz="1600" dirty="0" smtClean="0"/>
            <a:t>Farmer participation &amp; investment?</a:t>
          </a:r>
          <a:endParaRPr lang="en-US" sz="1600" dirty="0"/>
        </a:p>
      </dgm:t>
    </dgm:pt>
    <dgm:pt modelId="{3AE2059B-4423-4A2A-B787-68775DA3E4CB}" type="parTrans" cxnId="{F39AF67E-E9E1-40C7-B8C3-5AEA31B0A1DC}">
      <dgm:prSet/>
      <dgm:spPr/>
      <dgm:t>
        <a:bodyPr/>
        <a:lstStyle/>
        <a:p>
          <a:endParaRPr lang="en-US"/>
        </a:p>
      </dgm:t>
    </dgm:pt>
    <dgm:pt modelId="{F7C88126-2B0A-4E32-A75F-FE5BE9079A45}" type="sibTrans" cxnId="{F39AF67E-E9E1-40C7-B8C3-5AEA31B0A1DC}">
      <dgm:prSet/>
      <dgm:spPr/>
      <dgm:t>
        <a:bodyPr/>
        <a:lstStyle/>
        <a:p>
          <a:endParaRPr lang="en-US"/>
        </a:p>
      </dgm:t>
    </dgm:pt>
    <dgm:pt modelId="{D963D8A6-F484-424E-B568-5D92AE624672}">
      <dgm:prSet phldrT="[Text]" custT="1"/>
      <dgm:spPr/>
      <dgm:t>
        <a:bodyPr/>
        <a:lstStyle/>
        <a:p>
          <a:r>
            <a:rPr lang="en-US" sz="1600" dirty="0" smtClean="0"/>
            <a:t>Institutional model?</a:t>
          </a:r>
        </a:p>
        <a:p>
          <a:r>
            <a:rPr lang="en-US" sz="1600" dirty="0" smtClean="0"/>
            <a:t>Election?</a:t>
          </a:r>
        </a:p>
        <a:p>
          <a:r>
            <a:rPr lang="en-US" sz="1600" dirty="0" smtClean="0"/>
            <a:t>Communication?</a:t>
          </a:r>
          <a:endParaRPr lang="en-US" sz="1600" dirty="0"/>
        </a:p>
      </dgm:t>
    </dgm:pt>
    <dgm:pt modelId="{3F263C6D-8088-45CD-8D33-9D91F4811BE3}" type="parTrans" cxnId="{26245E65-349A-4FC3-974E-3E1865073BAE}">
      <dgm:prSet/>
      <dgm:spPr/>
      <dgm:t>
        <a:bodyPr/>
        <a:lstStyle/>
        <a:p>
          <a:endParaRPr lang="en-US"/>
        </a:p>
      </dgm:t>
    </dgm:pt>
    <dgm:pt modelId="{FC5A7FEA-A209-48EB-99C7-C85DBB001930}" type="sibTrans" cxnId="{26245E65-349A-4FC3-974E-3E1865073BAE}">
      <dgm:prSet/>
      <dgm:spPr/>
      <dgm:t>
        <a:bodyPr/>
        <a:lstStyle/>
        <a:p>
          <a:endParaRPr lang="en-US"/>
        </a:p>
      </dgm:t>
    </dgm:pt>
    <dgm:pt modelId="{AA03DA7C-B9E3-4BED-A75E-DCC694FDE5B5}">
      <dgm:prSet phldrT="[Text]" custT="1"/>
      <dgm:spPr/>
      <dgm:t>
        <a:bodyPr/>
        <a:lstStyle/>
        <a:p>
          <a:r>
            <a:rPr lang="en-US" sz="1600" dirty="0" smtClean="0"/>
            <a:t>Technical capacity?</a:t>
          </a:r>
          <a:endParaRPr lang="en-US" sz="1600" dirty="0"/>
        </a:p>
      </dgm:t>
    </dgm:pt>
    <dgm:pt modelId="{EE41C0B2-B5EE-4F13-AD1B-2CCEECD75987}" type="parTrans" cxnId="{DF5A31CD-F836-4AAB-9D20-14749252651F}">
      <dgm:prSet/>
      <dgm:spPr/>
      <dgm:t>
        <a:bodyPr/>
        <a:lstStyle/>
        <a:p>
          <a:endParaRPr lang="en-US"/>
        </a:p>
      </dgm:t>
    </dgm:pt>
    <dgm:pt modelId="{497D9764-E276-4C11-8D5E-9EB1EB8C988E}" type="sibTrans" cxnId="{DF5A31CD-F836-4AAB-9D20-14749252651F}">
      <dgm:prSet/>
      <dgm:spPr/>
      <dgm:t>
        <a:bodyPr/>
        <a:lstStyle/>
        <a:p>
          <a:endParaRPr lang="en-US"/>
        </a:p>
      </dgm:t>
    </dgm:pt>
    <dgm:pt modelId="{06B44446-07FA-48A7-B049-882F0569819F}">
      <dgm:prSet custT="1"/>
      <dgm:spPr/>
      <dgm:t>
        <a:bodyPr/>
        <a:lstStyle/>
        <a:p>
          <a:r>
            <a:rPr lang="en-US" sz="1600" dirty="0" smtClean="0"/>
            <a:t>Commune support?</a:t>
          </a:r>
          <a:endParaRPr lang="en-US" sz="1600" dirty="0"/>
        </a:p>
      </dgm:t>
    </dgm:pt>
    <dgm:pt modelId="{CEF427F5-5EEF-44C8-994E-8F860D3BD79E}" type="parTrans" cxnId="{0D8A035A-D003-4864-8DED-149F9603061B}">
      <dgm:prSet/>
      <dgm:spPr/>
      <dgm:t>
        <a:bodyPr/>
        <a:lstStyle/>
        <a:p>
          <a:endParaRPr lang="en-US"/>
        </a:p>
      </dgm:t>
    </dgm:pt>
    <dgm:pt modelId="{34741EC9-A6C7-4B4C-8A8A-08E8EA614D5A}" type="sibTrans" cxnId="{0D8A035A-D003-4864-8DED-149F9603061B}">
      <dgm:prSet/>
      <dgm:spPr/>
      <dgm:t>
        <a:bodyPr/>
        <a:lstStyle/>
        <a:p>
          <a:endParaRPr lang="en-US"/>
        </a:p>
      </dgm:t>
    </dgm:pt>
    <dgm:pt modelId="{C86394F8-31F0-41D3-B533-5C5C81B2DED0}">
      <dgm:prSet phldrT="[Text]" custT="1"/>
      <dgm:spPr/>
      <dgm:t>
        <a:bodyPr/>
        <a:lstStyle/>
        <a:p>
          <a:r>
            <a:rPr lang="en-US" sz="1600" dirty="0" smtClean="0"/>
            <a:t>Financial manage-</a:t>
          </a:r>
          <a:r>
            <a:rPr lang="en-US" sz="1600" dirty="0" err="1" smtClean="0"/>
            <a:t>ment</a:t>
          </a:r>
          <a:r>
            <a:rPr lang="en-US" sz="1600" dirty="0" smtClean="0"/>
            <a:t>?</a:t>
          </a:r>
          <a:endParaRPr lang="en-US" sz="1600" dirty="0"/>
        </a:p>
      </dgm:t>
    </dgm:pt>
    <dgm:pt modelId="{5F051A9F-76FC-40BB-800A-0C9304039C83}" type="parTrans" cxnId="{39221937-86A6-4A51-B31B-121F33FCFB76}">
      <dgm:prSet/>
      <dgm:spPr/>
      <dgm:t>
        <a:bodyPr/>
        <a:lstStyle/>
        <a:p>
          <a:endParaRPr lang="en-US"/>
        </a:p>
      </dgm:t>
    </dgm:pt>
    <dgm:pt modelId="{4BA82081-CA1D-46CF-940B-B2A92CC40C05}" type="sibTrans" cxnId="{39221937-86A6-4A51-B31B-121F33FCFB76}">
      <dgm:prSet/>
      <dgm:spPr/>
      <dgm:t>
        <a:bodyPr/>
        <a:lstStyle/>
        <a:p>
          <a:endParaRPr lang="en-US"/>
        </a:p>
      </dgm:t>
    </dgm:pt>
    <dgm:pt modelId="{079CAEB9-1B47-4555-8D18-158DD89D5718}">
      <dgm:prSet phldrT="[Text]" custT="1"/>
      <dgm:spPr/>
      <dgm:t>
        <a:bodyPr/>
        <a:lstStyle/>
        <a:p>
          <a:r>
            <a:rPr lang="en-US" sz="1600" dirty="0" smtClean="0"/>
            <a:t>Database?</a:t>
          </a:r>
          <a:endParaRPr lang="en-US" sz="1600" dirty="0"/>
        </a:p>
      </dgm:t>
    </dgm:pt>
    <dgm:pt modelId="{673F2F2D-956A-41C6-8E09-D3387AFB0896}" type="parTrans" cxnId="{1043C375-75D6-4055-B3F6-74320E59AAE1}">
      <dgm:prSet/>
      <dgm:spPr/>
      <dgm:t>
        <a:bodyPr/>
        <a:lstStyle/>
        <a:p>
          <a:endParaRPr lang="en-US"/>
        </a:p>
      </dgm:t>
    </dgm:pt>
    <dgm:pt modelId="{6CC046DA-961D-4944-AA99-63DC11782900}" type="sibTrans" cxnId="{1043C375-75D6-4055-B3F6-74320E59AAE1}">
      <dgm:prSet/>
      <dgm:spPr/>
      <dgm:t>
        <a:bodyPr/>
        <a:lstStyle/>
        <a:p>
          <a:endParaRPr lang="en-US"/>
        </a:p>
      </dgm:t>
    </dgm:pt>
    <dgm:pt modelId="{FAE8F5F7-0AD6-4545-AE14-2F7093B92AC8}">
      <dgm:prSet phldrT="[Text]" custT="1"/>
      <dgm:spPr/>
      <dgm:t>
        <a:bodyPr/>
        <a:lstStyle/>
        <a:p>
          <a:r>
            <a:rPr lang="en-US" sz="1600" dirty="0" smtClean="0"/>
            <a:t>Support from MOWRAM?</a:t>
          </a:r>
          <a:endParaRPr lang="en-US" sz="1600" dirty="0"/>
        </a:p>
      </dgm:t>
    </dgm:pt>
    <dgm:pt modelId="{B19ADA31-2756-4A5A-9269-8721133ECA37}" type="parTrans" cxnId="{2E716474-6840-46BE-80B5-0A38CC642395}">
      <dgm:prSet/>
      <dgm:spPr/>
      <dgm:t>
        <a:bodyPr/>
        <a:lstStyle/>
        <a:p>
          <a:endParaRPr lang="en-US"/>
        </a:p>
      </dgm:t>
    </dgm:pt>
    <dgm:pt modelId="{3D2815D6-2656-41F7-B2DE-9A7086A86C82}" type="sibTrans" cxnId="{2E716474-6840-46BE-80B5-0A38CC642395}">
      <dgm:prSet/>
      <dgm:spPr/>
      <dgm:t>
        <a:bodyPr/>
        <a:lstStyle/>
        <a:p>
          <a:endParaRPr lang="en-US"/>
        </a:p>
      </dgm:t>
    </dgm:pt>
    <dgm:pt modelId="{78A9A1EB-D899-4E23-849E-12567CB3BABB}">
      <dgm:prSet phldrT="[Text]" custT="1"/>
      <dgm:spPr/>
      <dgm:t>
        <a:bodyPr/>
        <a:lstStyle/>
        <a:p>
          <a:r>
            <a:rPr lang="en-US" sz="1600" dirty="0" smtClean="0"/>
            <a:t>ISF collection?</a:t>
          </a:r>
          <a:endParaRPr lang="en-US" sz="1600" dirty="0"/>
        </a:p>
      </dgm:t>
    </dgm:pt>
    <dgm:pt modelId="{BFBE807B-5647-42BF-A400-361206F01B83}" type="parTrans" cxnId="{AC610E13-B50B-4BC6-8022-042E39A0A976}">
      <dgm:prSet/>
      <dgm:spPr/>
      <dgm:t>
        <a:bodyPr/>
        <a:lstStyle/>
        <a:p>
          <a:endParaRPr lang="en-US"/>
        </a:p>
      </dgm:t>
    </dgm:pt>
    <dgm:pt modelId="{E84C2B45-9726-4B76-8A13-F519A51A3448}" type="sibTrans" cxnId="{AC610E13-B50B-4BC6-8022-042E39A0A976}">
      <dgm:prSet/>
      <dgm:spPr/>
      <dgm:t>
        <a:bodyPr/>
        <a:lstStyle/>
        <a:p>
          <a:endParaRPr lang="en-US"/>
        </a:p>
      </dgm:t>
    </dgm:pt>
    <dgm:pt modelId="{8462088F-6759-4DEF-ABE6-74F3124CF029}" type="pres">
      <dgm:prSet presAssocID="{26B53C53-1869-42CD-B1E2-88DC2C6387E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12111B2-EB98-4F4C-ABD1-4534380526F5}" type="pres">
      <dgm:prSet presAssocID="{9079EEDE-9754-4320-9981-3AC2AA50C5EF}" presName="firstNode" presStyleLbl="node1" presStyleIdx="0" presStyleCnt="9" custScaleX="214744" custScaleY="206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E5550-42EF-4F8A-8A18-9FF87FA30273}" type="pres">
      <dgm:prSet presAssocID="{70E99F78-6A76-40F1-8752-38E80AC399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2A457482-3930-4DD8-95E2-61B2598BBBA9}" type="pres">
      <dgm:prSet presAssocID="{06B44446-07FA-48A7-B049-882F0569819F}" presName="middleNode" presStyleCnt="0"/>
      <dgm:spPr/>
    </dgm:pt>
    <dgm:pt modelId="{EED0EED5-79DD-49BD-B3D2-BD9DFCED713B}" type="pres">
      <dgm:prSet presAssocID="{06B44446-07FA-48A7-B049-882F0569819F}" presName="padding" presStyleLbl="node1" presStyleIdx="0" presStyleCnt="9"/>
      <dgm:spPr/>
    </dgm:pt>
    <dgm:pt modelId="{28ECD44A-E5E5-418E-A61F-5F97DB1115C6}" type="pres">
      <dgm:prSet presAssocID="{06B44446-07FA-48A7-B049-882F0569819F}" presName="shape" presStyleLbl="node1" presStyleIdx="1" presStyleCnt="9" custScaleX="239699" custScaleY="2317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18FC7-AF3D-4722-AE82-D0B224C2D7E6}" type="pres">
      <dgm:prSet presAssocID="{34741EC9-A6C7-4B4C-8A8A-08E8EA614D5A}" presName="sibTrans" presStyleLbl="sibTrans2D1" presStyleIdx="1" presStyleCnt="8"/>
      <dgm:spPr/>
      <dgm:t>
        <a:bodyPr/>
        <a:lstStyle/>
        <a:p>
          <a:endParaRPr lang="en-US"/>
        </a:p>
      </dgm:t>
    </dgm:pt>
    <dgm:pt modelId="{71080D7D-2945-4C93-9A66-1D94B3970DD5}" type="pres">
      <dgm:prSet presAssocID="{2766DC88-1F9E-4F53-93DF-FE7A8FAFC0A3}" presName="middleNode" presStyleCnt="0"/>
      <dgm:spPr/>
    </dgm:pt>
    <dgm:pt modelId="{223E49F9-BA84-486D-B8F0-09FBFE9ECFC1}" type="pres">
      <dgm:prSet presAssocID="{2766DC88-1F9E-4F53-93DF-FE7A8FAFC0A3}" presName="padding" presStyleLbl="node1" presStyleIdx="1" presStyleCnt="9"/>
      <dgm:spPr/>
    </dgm:pt>
    <dgm:pt modelId="{DCF0016E-D31B-4ABC-9AFA-9C8847BDA58C}" type="pres">
      <dgm:prSet presAssocID="{2766DC88-1F9E-4F53-93DF-FE7A8FAFC0A3}" presName="shape" presStyleLbl="node1" presStyleIdx="2" presStyleCnt="9" custScaleX="305534" custScaleY="267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267D9-36F1-422B-9734-51FD9C65CB53}" type="pres">
      <dgm:prSet presAssocID="{F7C88126-2B0A-4E32-A75F-FE5BE9079A45}" presName="sibTrans" presStyleLbl="sibTrans2D1" presStyleIdx="2" presStyleCnt="8"/>
      <dgm:spPr/>
      <dgm:t>
        <a:bodyPr/>
        <a:lstStyle/>
        <a:p>
          <a:endParaRPr lang="en-US"/>
        </a:p>
      </dgm:t>
    </dgm:pt>
    <dgm:pt modelId="{00C498BF-D4CD-4EF3-A016-151603C34C63}" type="pres">
      <dgm:prSet presAssocID="{D963D8A6-F484-424E-B568-5D92AE624672}" presName="middleNode" presStyleCnt="0"/>
      <dgm:spPr/>
    </dgm:pt>
    <dgm:pt modelId="{BBCF3A47-26B5-46E3-8FDB-E02B77E5A0A9}" type="pres">
      <dgm:prSet presAssocID="{D963D8A6-F484-424E-B568-5D92AE624672}" presName="padding" presStyleLbl="node1" presStyleIdx="2" presStyleCnt="9"/>
      <dgm:spPr/>
    </dgm:pt>
    <dgm:pt modelId="{E0AAE250-8217-4ABD-8102-247B92229274}" type="pres">
      <dgm:prSet presAssocID="{D963D8A6-F484-424E-B568-5D92AE624672}" presName="shape" presStyleLbl="node1" presStyleIdx="3" presStyleCnt="9" custScaleX="352166" custScaleY="314758" custLinFactNeighborX="-6720" custLinFactNeighborY="-162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BE834-08DB-4CEB-818E-986610EA7068}" type="pres">
      <dgm:prSet presAssocID="{FC5A7FEA-A209-48EB-99C7-C85DBB001930}" presName="sibTrans" presStyleLbl="sibTrans2D1" presStyleIdx="3" presStyleCnt="8"/>
      <dgm:spPr/>
      <dgm:t>
        <a:bodyPr/>
        <a:lstStyle/>
        <a:p>
          <a:endParaRPr lang="en-US"/>
        </a:p>
      </dgm:t>
    </dgm:pt>
    <dgm:pt modelId="{C8591DD7-29B2-4B30-AE5E-57A3D018063A}" type="pres">
      <dgm:prSet presAssocID="{AA03DA7C-B9E3-4BED-A75E-DCC694FDE5B5}" presName="middleNode" presStyleCnt="0"/>
      <dgm:spPr/>
    </dgm:pt>
    <dgm:pt modelId="{32EAA880-B5B8-4BF3-B360-5724E781365D}" type="pres">
      <dgm:prSet presAssocID="{AA03DA7C-B9E3-4BED-A75E-DCC694FDE5B5}" presName="padding" presStyleLbl="node1" presStyleIdx="3" presStyleCnt="9"/>
      <dgm:spPr/>
    </dgm:pt>
    <dgm:pt modelId="{C8B6CA2B-EF12-4B16-8BF6-C9A5D886BFD3}" type="pres">
      <dgm:prSet presAssocID="{AA03DA7C-B9E3-4BED-A75E-DCC694FDE5B5}" presName="shape" presStyleLbl="node1" presStyleIdx="4" presStyleCnt="9" custScaleX="212522" custScaleY="1966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87756-C679-46C7-A521-E46A0A3A6D46}" type="pres">
      <dgm:prSet presAssocID="{497D9764-E276-4C11-8D5E-9EB1EB8C988E}" presName="sibTrans" presStyleLbl="sibTrans2D1" presStyleIdx="4" presStyleCnt="8"/>
      <dgm:spPr/>
      <dgm:t>
        <a:bodyPr/>
        <a:lstStyle/>
        <a:p>
          <a:endParaRPr lang="en-US"/>
        </a:p>
      </dgm:t>
    </dgm:pt>
    <dgm:pt modelId="{09C86735-8672-4045-B2F1-7EA4C51BAABB}" type="pres">
      <dgm:prSet presAssocID="{079CAEB9-1B47-4555-8D18-158DD89D5718}" presName="middleNode" presStyleCnt="0"/>
      <dgm:spPr/>
    </dgm:pt>
    <dgm:pt modelId="{A4F4BB70-2DD1-4B2D-8C0D-BCF27CC88720}" type="pres">
      <dgm:prSet presAssocID="{079CAEB9-1B47-4555-8D18-158DD89D5718}" presName="padding" presStyleLbl="node1" presStyleIdx="4" presStyleCnt="9"/>
      <dgm:spPr/>
    </dgm:pt>
    <dgm:pt modelId="{F326B32B-EBEA-4A23-9987-932B70063EA2}" type="pres">
      <dgm:prSet presAssocID="{079CAEB9-1B47-4555-8D18-158DD89D5718}" presName="shape" presStyleLbl="node1" presStyleIdx="5" presStyleCnt="9" custScaleX="212464" custScaleY="1948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02228-E0F8-4DF0-91D1-0F0DE753C279}" type="pres">
      <dgm:prSet presAssocID="{6CC046DA-961D-4944-AA99-63DC1178290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62D9B9EB-E253-486D-8AAC-01788937B5AE}" type="pres">
      <dgm:prSet presAssocID="{78A9A1EB-D899-4E23-849E-12567CB3BABB}" presName="middleNode" presStyleCnt="0"/>
      <dgm:spPr/>
    </dgm:pt>
    <dgm:pt modelId="{FF6C4BB9-15B3-455D-B3A7-E965A289A766}" type="pres">
      <dgm:prSet presAssocID="{78A9A1EB-D899-4E23-849E-12567CB3BABB}" presName="padding" presStyleLbl="node1" presStyleIdx="5" presStyleCnt="9"/>
      <dgm:spPr/>
    </dgm:pt>
    <dgm:pt modelId="{2AD89AE7-FBBD-4362-BB1C-4A7C3CA60C0F}" type="pres">
      <dgm:prSet presAssocID="{78A9A1EB-D899-4E23-849E-12567CB3BABB}" presName="shape" presStyleLbl="node1" presStyleIdx="6" presStyleCnt="9" custScaleX="241838" custScaleY="210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DEB4E-13F1-402D-BEB6-98F7FB75836A}" type="pres">
      <dgm:prSet presAssocID="{E84C2B45-9726-4B76-8A13-F519A51A3448}" presName="sibTrans" presStyleLbl="sibTrans2D1" presStyleIdx="6" presStyleCnt="8"/>
      <dgm:spPr/>
      <dgm:t>
        <a:bodyPr/>
        <a:lstStyle/>
        <a:p>
          <a:endParaRPr lang="en-US"/>
        </a:p>
      </dgm:t>
    </dgm:pt>
    <dgm:pt modelId="{094BAA4E-1738-4226-8C92-D295F26127AE}" type="pres">
      <dgm:prSet presAssocID="{C86394F8-31F0-41D3-B533-5C5C81B2DED0}" presName="middleNode" presStyleCnt="0"/>
      <dgm:spPr/>
    </dgm:pt>
    <dgm:pt modelId="{BD8A7A70-7EE7-4AA2-87B5-3C380EE380AD}" type="pres">
      <dgm:prSet presAssocID="{C86394F8-31F0-41D3-B533-5C5C81B2DED0}" presName="padding" presStyleLbl="node1" presStyleIdx="6" presStyleCnt="9"/>
      <dgm:spPr/>
    </dgm:pt>
    <dgm:pt modelId="{5C16BA09-CD01-446F-8978-9D10802B89C3}" type="pres">
      <dgm:prSet presAssocID="{C86394F8-31F0-41D3-B533-5C5C81B2DED0}" presName="shape" presStyleLbl="node1" presStyleIdx="7" presStyleCnt="9" custScaleX="207654" custScaleY="193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C7EA5-FA89-4595-B18E-16655A49280A}" type="pres">
      <dgm:prSet presAssocID="{4BA82081-CA1D-46CF-940B-B2A92CC40C05}" presName="sibTrans" presStyleLbl="sibTrans2D1" presStyleIdx="7" presStyleCnt="8"/>
      <dgm:spPr/>
      <dgm:t>
        <a:bodyPr/>
        <a:lstStyle/>
        <a:p>
          <a:endParaRPr lang="en-US"/>
        </a:p>
      </dgm:t>
    </dgm:pt>
    <dgm:pt modelId="{57CA3196-8A87-49B0-AA40-223EB6FADDD7}" type="pres">
      <dgm:prSet presAssocID="{FAE8F5F7-0AD6-4545-AE14-2F7093B92AC8}" presName="lastNode" presStyleLbl="node1" presStyleIdx="8" presStyleCnt="9" custScaleX="145484" custScaleY="147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63B90B-964B-46F2-8318-9D635D5295D8}" type="presOf" srcId="{34741EC9-A6C7-4B4C-8A8A-08E8EA614D5A}" destId="{1B518FC7-AF3D-4722-AE82-D0B224C2D7E6}" srcOrd="0" destOrd="0" presId="urn:microsoft.com/office/officeart/2005/8/layout/bProcess2"/>
    <dgm:cxn modelId="{0DA570DE-396C-4FC2-946E-BB05647C4721}" type="presOf" srcId="{F7C88126-2B0A-4E32-A75F-FE5BE9079A45}" destId="{10E267D9-36F1-422B-9734-51FD9C65CB53}" srcOrd="0" destOrd="0" presId="urn:microsoft.com/office/officeart/2005/8/layout/bProcess2"/>
    <dgm:cxn modelId="{6D0C0EC5-F50E-4B8C-8417-15F045623E9E}" type="presOf" srcId="{6CC046DA-961D-4944-AA99-63DC11782900}" destId="{C5902228-E0F8-4DF0-91D1-0F0DE753C279}" srcOrd="0" destOrd="0" presId="urn:microsoft.com/office/officeart/2005/8/layout/bProcess2"/>
    <dgm:cxn modelId="{26245E65-349A-4FC3-974E-3E1865073BAE}" srcId="{26B53C53-1869-42CD-B1E2-88DC2C6387E3}" destId="{D963D8A6-F484-424E-B568-5D92AE624672}" srcOrd="3" destOrd="0" parTransId="{3F263C6D-8088-45CD-8D33-9D91F4811BE3}" sibTransId="{FC5A7FEA-A209-48EB-99C7-C85DBB001930}"/>
    <dgm:cxn modelId="{75D5D896-F4FE-45A9-8140-B6343794604B}" type="presOf" srcId="{FAE8F5F7-0AD6-4545-AE14-2F7093B92AC8}" destId="{57CA3196-8A87-49B0-AA40-223EB6FADDD7}" srcOrd="0" destOrd="0" presId="urn:microsoft.com/office/officeart/2005/8/layout/bProcess2"/>
    <dgm:cxn modelId="{2E716474-6840-46BE-80B5-0A38CC642395}" srcId="{26B53C53-1869-42CD-B1E2-88DC2C6387E3}" destId="{FAE8F5F7-0AD6-4545-AE14-2F7093B92AC8}" srcOrd="8" destOrd="0" parTransId="{B19ADA31-2756-4A5A-9269-8721133ECA37}" sibTransId="{3D2815D6-2656-41F7-B2DE-9A7086A86C82}"/>
    <dgm:cxn modelId="{98B80F97-5149-4C00-A11F-4171D48936E1}" type="presOf" srcId="{06B44446-07FA-48A7-B049-882F0569819F}" destId="{28ECD44A-E5E5-418E-A61F-5F97DB1115C6}" srcOrd="0" destOrd="0" presId="urn:microsoft.com/office/officeart/2005/8/layout/bProcess2"/>
    <dgm:cxn modelId="{575DD5B1-4795-482A-BEAE-4BC7ECCEF286}" type="presOf" srcId="{D963D8A6-F484-424E-B568-5D92AE624672}" destId="{E0AAE250-8217-4ABD-8102-247B92229274}" srcOrd="0" destOrd="0" presId="urn:microsoft.com/office/officeart/2005/8/layout/bProcess2"/>
    <dgm:cxn modelId="{9D3E5D13-A15C-4166-B878-A98A9320F201}" type="presOf" srcId="{079CAEB9-1B47-4555-8D18-158DD89D5718}" destId="{F326B32B-EBEA-4A23-9987-932B70063EA2}" srcOrd="0" destOrd="0" presId="urn:microsoft.com/office/officeart/2005/8/layout/bProcess2"/>
    <dgm:cxn modelId="{CDBA3FCF-EFD2-4F5A-9D72-1515F7328E42}" type="presOf" srcId="{E84C2B45-9726-4B76-8A13-F519A51A3448}" destId="{005DEB4E-13F1-402D-BEB6-98F7FB75836A}" srcOrd="0" destOrd="0" presId="urn:microsoft.com/office/officeart/2005/8/layout/bProcess2"/>
    <dgm:cxn modelId="{751A5A88-CB51-4CBE-A2A1-99D39D9C613A}" type="presOf" srcId="{70E99F78-6A76-40F1-8752-38E80AC399E9}" destId="{60CE5550-42EF-4F8A-8A18-9FF87FA30273}" srcOrd="0" destOrd="0" presId="urn:microsoft.com/office/officeart/2005/8/layout/bProcess2"/>
    <dgm:cxn modelId="{DF5A31CD-F836-4AAB-9D20-14749252651F}" srcId="{26B53C53-1869-42CD-B1E2-88DC2C6387E3}" destId="{AA03DA7C-B9E3-4BED-A75E-DCC694FDE5B5}" srcOrd="4" destOrd="0" parTransId="{EE41C0B2-B5EE-4F13-AD1B-2CCEECD75987}" sibTransId="{497D9764-E276-4C11-8D5E-9EB1EB8C988E}"/>
    <dgm:cxn modelId="{4A61F7FF-BBD9-4B02-8157-977C35F5802B}" type="presOf" srcId="{2766DC88-1F9E-4F53-93DF-FE7A8FAFC0A3}" destId="{DCF0016E-D31B-4ABC-9AFA-9C8847BDA58C}" srcOrd="0" destOrd="0" presId="urn:microsoft.com/office/officeart/2005/8/layout/bProcess2"/>
    <dgm:cxn modelId="{3218EB5D-4405-4C72-99C5-70969945247A}" type="presOf" srcId="{9079EEDE-9754-4320-9981-3AC2AA50C5EF}" destId="{612111B2-EB98-4F4C-ABD1-4534380526F5}" srcOrd="0" destOrd="0" presId="urn:microsoft.com/office/officeart/2005/8/layout/bProcess2"/>
    <dgm:cxn modelId="{5494A76E-1176-4AA3-B625-94A8CF2FF10D}" type="presOf" srcId="{C86394F8-31F0-41D3-B533-5C5C81B2DED0}" destId="{5C16BA09-CD01-446F-8978-9D10802B89C3}" srcOrd="0" destOrd="0" presId="urn:microsoft.com/office/officeart/2005/8/layout/bProcess2"/>
    <dgm:cxn modelId="{AC610E13-B50B-4BC6-8022-042E39A0A976}" srcId="{26B53C53-1869-42CD-B1E2-88DC2C6387E3}" destId="{78A9A1EB-D899-4E23-849E-12567CB3BABB}" srcOrd="6" destOrd="0" parTransId="{BFBE807B-5647-42BF-A400-361206F01B83}" sibTransId="{E84C2B45-9726-4B76-8A13-F519A51A3448}"/>
    <dgm:cxn modelId="{39221937-86A6-4A51-B31B-121F33FCFB76}" srcId="{26B53C53-1869-42CD-B1E2-88DC2C6387E3}" destId="{C86394F8-31F0-41D3-B533-5C5C81B2DED0}" srcOrd="7" destOrd="0" parTransId="{5F051A9F-76FC-40BB-800A-0C9304039C83}" sibTransId="{4BA82081-CA1D-46CF-940B-B2A92CC40C05}"/>
    <dgm:cxn modelId="{02FAF34A-5967-455F-8FBF-CC1845E71CFA}" type="presOf" srcId="{78A9A1EB-D899-4E23-849E-12567CB3BABB}" destId="{2AD89AE7-FBBD-4362-BB1C-4A7C3CA60C0F}" srcOrd="0" destOrd="0" presId="urn:microsoft.com/office/officeart/2005/8/layout/bProcess2"/>
    <dgm:cxn modelId="{F39AF67E-E9E1-40C7-B8C3-5AEA31B0A1DC}" srcId="{26B53C53-1869-42CD-B1E2-88DC2C6387E3}" destId="{2766DC88-1F9E-4F53-93DF-FE7A8FAFC0A3}" srcOrd="2" destOrd="0" parTransId="{3AE2059B-4423-4A2A-B787-68775DA3E4CB}" sibTransId="{F7C88126-2B0A-4E32-A75F-FE5BE9079A45}"/>
    <dgm:cxn modelId="{1043C375-75D6-4055-B3F6-74320E59AAE1}" srcId="{26B53C53-1869-42CD-B1E2-88DC2C6387E3}" destId="{079CAEB9-1B47-4555-8D18-158DD89D5718}" srcOrd="5" destOrd="0" parTransId="{673F2F2D-956A-41C6-8E09-D3387AFB0896}" sibTransId="{6CC046DA-961D-4944-AA99-63DC11782900}"/>
    <dgm:cxn modelId="{A42262A5-543F-4529-BBA8-5490C2CF7FB5}" type="presOf" srcId="{AA03DA7C-B9E3-4BED-A75E-DCC694FDE5B5}" destId="{C8B6CA2B-EF12-4B16-8BF6-C9A5D886BFD3}" srcOrd="0" destOrd="0" presId="urn:microsoft.com/office/officeart/2005/8/layout/bProcess2"/>
    <dgm:cxn modelId="{0EA05275-EEBF-4CA4-8D62-DDA0C83852F1}" srcId="{26B53C53-1869-42CD-B1E2-88DC2C6387E3}" destId="{9079EEDE-9754-4320-9981-3AC2AA50C5EF}" srcOrd="0" destOrd="0" parTransId="{7CADF124-3CDD-42D5-9865-D0B6593F6352}" sibTransId="{70E99F78-6A76-40F1-8752-38E80AC399E9}"/>
    <dgm:cxn modelId="{AF60AE46-A13E-4260-A4DB-91A238F31A5F}" type="presOf" srcId="{497D9764-E276-4C11-8D5E-9EB1EB8C988E}" destId="{BBE87756-C679-46C7-A521-E46A0A3A6D46}" srcOrd="0" destOrd="0" presId="urn:microsoft.com/office/officeart/2005/8/layout/bProcess2"/>
    <dgm:cxn modelId="{C82E2691-A94E-4C4C-814F-6119E8C48682}" type="presOf" srcId="{4BA82081-CA1D-46CF-940B-B2A92CC40C05}" destId="{761C7EA5-FA89-4595-B18E-16655A49280A}" srcOrd="0" destOrd="0" presId="urn:microsoft.com/office/officeart/2005/8/layout/bProcess2"/>
    <dgm:cxn modelId="{0D8A035A-D003-4864-8DED-149F9603061B}" srcId="{26B53C53-1869-42CD-B1E2-88DC2C6387E3}" destId="{06B44446-07FA-48A7-B049-882F0569819F}" srcOrd="1" destOrd="0" parTransId="{CEF427F5-5EEF-44C8-994E-8F860D3BD79E}" sibTransId="{34741EC9-A6C7-4B4C-8A8A-08E8EA614D5A}"/>
    <dgm:cxn modelId="{CABA8997-C97F-4876-9D85-4B7E73886BC0}" type="presOf" srcId="{FC5A7FEA-A209-48EB-99C7-C85DBB001930}" destId="{3ECBE834-08DB-4CEB-818E-986610EA7068}" srcOrd="0" destOrd="0" presId="urn:microsoft.com/office/officeart/2005/8/layout/bProcess2"/>
    <dgm:cxn modelId="{3BE5E565-1FA8-40BB-B697-17DBC71F2752}" type="presOf" srcId="{26B53C53-1869-42CD-B1E2-88DC2C6387E3}" destId="{8462088F-6759-4DEF-ABE6-74F3124CF029}" srcOrd="0" destOrd="0" presId="urn:microsoft.com/office/officeart/2005/8/layout/bProcess2"/>
    <dgm:cxn modelId="{FC649C34-CD9F-489F-B0DA-216694D8F201}" type="presParOf" srcId="{8462088F-6759-4DEF-ABE6-74F3124CF029}" destId="{612111B2-EB98-4F4C-ABD1-4534380526F5}" srcOrd="0" destOrd="0" presId="urn:microsoft.com/office/officeart/2005/8/layout/bProcess2"/>
    <dgm:cxn modelId="{98681D65-AE02-4811-B21B-E22C6E0730BC}" type="presParOf" srcId="{8462088F-6759-4DEF-ABE6-74F3124CF029}" destId="{60CE5550-42EF-4F8A-8A18-9FF87FA30273}" srcOrd="1" destOrd="0" presId="urn:microsoft.com/office/officeart/2005/8/layout/bProcess2"/>
    <dgm:cxn modelId="{843315F1-7979-4AE0-B442-45FD6E3F4E3E}" type="presParOf" srcId="{8462088F-6759-4DEF-ABE6-74F3124CF029}" destId="{2A457482-3930-4DD8-95E2-61B2598BBBA9}" srcOrd="2" destOrd="0" presId="urn:microsoft.com/office/officeart/2005/8/layout/bProcess2"/>
    <dgm:cxn modelId="{A087693F-2B91-4908-A9BA-00077AE03CB6}" type="presParOf" srcId="{2A457482-3930-4DD8-95E2-61B2598BBBA9}" destId="{EED0EED5-79DD-49BD-B3D2-BD9DFCED713B}" srcOrd="0" destOrd="0" presId="urn:microsoft.com/office/officeart/2005/8/layout/bProcess2"/>
    <dgm:cxn modelId="{095773AD-BF0A-4608-B0AF-F182668B0205}" type="presParOf" srcId="{2A457482-3930-4DD8-95E2-61B2598BBBA9}" destId="{28ECD44A-E5E5-418E-A61F-5F97DB1115C6}" srcOrd="1" destOrd="0" presId="urn:microsoft.com/office/officeart/2005/8/layout/bProcess2"/>
    <dgm:cxn modelId="{999BA738-8672-4C11-8D5F-9FF2BDF9F32F}" type="presParOf" srcId="{8462088F-6759-4DEF-ABE6-74F3124CF029}" destId="{1B518FC7-AF3D-4722-AE82-D0B224C2D7E6}" srcOrd="3" destOrd="0" presId="urn:microsoft.com/office/officeart/2005/8/layout/bProcess2"/>
    <dgm:cxn modelId="{BDEBA2E7-7EB5-42F8-9840-431E2F53EA89}" type="presParOf" srcId="{8462088F-6759-4DEF-ABE6-74F3124CF029}" destId="{71080D7D-2945-4C93-9A66-1D94B3970DD5}" srcOrd="4" destOrd="0" presId="urn:microsoft.com/office/officeart/2005/8/layout/bProcess2"/>
    <dgm:cxn modelId="{8CDC4AD5-DD38-4198-9DB7-412539D419B4}" type="presParOf" srcId="{71080D7D-2945-4C93-9A66-1D94B3970DD5}" destId="{223E49F9-BA84-486D-B8F0-09FBFE9ECFC1}" srcOrd="0" destOrd="0" presId="urn:microsoft.com/office/officeart/2005/8/layout/bProcess2"/>
    <dgm:cxn modelId="{80CAE9F0-B95F-45DE-A8C7-02E0C375129F}" type="presParOf" srcId="{71080D7D-2945-4C93-9A66-1D94B3970DD5}" destId="{DCF0016E-D31B-4ABC-9AFA-9C8847BDA58C}" srcOrd="1" destOrd="0" presId="urn:microsoft.com/office/officeart/2005/8/layout/bProcess2"/>
    <dgm:cxn modelId="{C66EA807-F5FF-46EA-B5DF-4288533FEACB}" type="presParOf" srcId="{8462088F-6759-4DEF-ABE6-74F3124CF029}" destId="{10E267D9-36F1-422B-9734-51FD9C65CB53}" srcOrd="5" destOrd="0" presId="urn:microsoft.com/office/officeart/2005/8/layout/bProcess2"/>
    <dgm:cxn modelId="{2F3C9A00-2392-4960-9250-9893C86AD76A}" type="presParOf" srcId="{8462088F-6759-4DEF-ABE6-74F3124CF029}" destId="{00C498BF-D4CD-4EF3-A016-151603C34C63}" srcOrd="6" destOrd="0" presId="urn:microsoft.com/office/officeart/2005/8/layout/bProcess2"/>
    <dgm:cxn modelId="{7519D38E-4A47-4D42-A712-D2A41E50C38A}" type="presParOf" srcId="{00C498BF-D4CD-4EF3-A016-151603C34C63}" destId="{BBCF3A47-26B5-46E3-8FDB-E02B77E5A0A9}" srcOrd="0" destOrd="0" presId="urn:microsoft.com/office/officeart/2005/8/layout/bProcess2"/>
    <dgm:cxn modelId="{10E2FB80-AE9D-4C32-9D4E-D6C2213EF49F}" type="presParOf" srcId="{00C498BF-D4CD-4EF3-A016-151603C34C63}" destId="{E0AAE250-8217-4ABD-8102-247B92229274}" srcOrd="1" destOrd="0" presId="urn:microsoft.com/office/officeart/2005/8/layout/bProcess2"/>
    <dgm:cxn modelId="{DFFA09A9-8D84-4142-BD96-5756D5937E98}" type="presParOf" srcId="{8462088F-6759-4DEF-ABE6-74F3124CF029}" destId="{3ECBE834-08DB-4CEB-818E-986610EA7068}" srcOrd="7" destOrd="0" presId="urn:microsoft.com/office/officeart/2005/8/layout/bProcess2"/>
    <dgm:cxn modelId="{AB81E7FB-13CC-4776-96A6-D5CFC1BAE41F}" type="presParOf" srcId="{8462088F-6759-4DEF-ABE6-74F3124CF029}" destId="{C8591DD7-29B2-4B30-AE5E-57A3D018063A}" srcOrd="8" destOrd="0" presId="urn:microsoft.com/office/officeart/2005/8/layout/bProcess2"/>
    <dgm:cxn modelId="{074F4C2D-5131-416A-86AB-F393AF57A729}" type="presParOf" srcId="{C8591DD7-29B2-4B30-AE5E-57A3D018063A}" destId="{32EAA880-B5B8-4BF3-B360-5724E781365D}" srcOrd="0" destOrd="0" presId="urn:microsoft.com/office/officeart/2005/8/layout/bProcess2"/>
    <dgm:cxn modelId="{A6A00FA8-A9B0-49A2-AE62-F4E256928A4E}" type="presParOf" srcId="{C8591DD7-29B2-4B30-AE5E-57A3D018063A}" destId="{C8B6CA2B-EF12-4B16-8BF6-C9A5D886BFD3}" srcOrd="1" destOrd="0" presId="urn:microsoft.com/office/officeart/2005/8/layout/bProcess2"/>
    <dgm:cxn modelId="{B026067E-FA94-4FBD-A37B-EAB535FD72EA}" type="presParOf" srcId="{8462088F-6759-4DEF-ABE6-74F3124CF029}" destId="{BBE87756-C679-46C7-A521-E46A0A3A6D46}" srcOrd="9" destOrd="0" presId="urn:microsoft.com/office/officeart/2005/8/layout/bProcess2"/>
    <dgm:cxn modelId="{182EC092-FF16-4407-9C7D-551051F8E887}" type="presParOf" srcId="{8462088F-6759-4DEF-ABE6-74F3124CF029}" destId="{09C86735-8672-4045-B2F1-7EA4C51BAABB}" srcOrd="10" destOrd="0" presId="urn:microsoft.com/office/officeart/2005/8/layout/bProcess2"/>
    <dgm:cxn modelId="{2C7BC3E6-3A75-4A31-8ABD-36C54389B3CE}" type="presParOf" srcId="{09C86735-8672-4045-B2F1-7EA4C51BAABB}" destId="{A4F4BB70-2DD1-4B2D-8C0D-BCF27CC88720}" srcOrd="0" destOrd="0" presId="urn:microsoft.com/office/officeart/2005/8/layout/bProcess2"/>
    <dgm:cxn modelId="{6DA73BD1-C44F-489D-8ED4-B4AF5F04CECB}" type="presParOf" srcId="{09C86735-8672-4045-B2F1-7EA4C51BAABB}" destId="{F326B32B-EBEA-4A23-9987-932B70063EA2}" srcOrd="1" destOrd="0" presId="urn:microsoft.com/office/officeart/2005/8/layout/bProcess2"/>
    <dgm:cxn modelId="{B69496D4-E025-4090-A64B-F4740F544135}" type="presParOf" srcId="{8462088F-6759-4DEF-ABE6-74F3124CF029}" destId="{C5902228-E0F8-4DF0-91D1-0F0DE753C279}" srcOrd="11" destOrd="0" presId="urn:microsoft.com/office/officeart/2005/8/layout/bProcess2"/>
    <dgm:cxn modelId="{501D33EF-FECB-4FEE-B6D0-ABC353F5E13D}" type="presParOf" srcId="{8462088F-6759-4DEF-ABE6-74F3124CF029}" destId="{62D9B9EB-E253-486D-8AAC-01788937B5AE}" srcOrd="12" destOrd="0" presId="urn:microsoft.com/office/officeart/2005/8/layout/bProcess2"/>
    <dgm:cxn modelId="{83755059-4F34-49D5-A985-167B1A654C16}" type="presParOf" srcId="{62D9B9EB-E253-486D-8AAC-01788937B5AE}" destId="{FF6C4BB9-15B3-455D-B3A7-E965A289A766}" srcOrd="0" destOrd="0" presId="urn:microsoft.com/office/officeart/2005/8/layout/bProcess2"/>
    <dgm:cxn modelId="{537F5708-94BC-4B22-8BFB-63233E1017F4}" type="presParOf" srcId="{62D9B9EB-E253-486D-8AAC-01788937B5AE}" destId="{2AD89AE7-FBBD-4362-BB1C-4A7C3CA60C0F}" srcOrd="1" destOrd="0" presId="urn:microsoft.com/office/officeart/2005/8/layout/bProcess2"/>
    <dgm:cxn modelId="{11A15A6D-0500-4A00-B3CE-2B8D882D9E53}" type="presParOf" srcId="{8462088F-6759-4DEF-ABE6-74F3124CF029}" destId="{005DEB4E-13F1-402D-BEB6-98F7FB75836A}" srcOrd="13" destOrd="0" presId="urn:microsoft.com/office/officeart/2005/8/layout/bProcess2"/>
    <dgm:cxn modelId="{1B441403-B6FA-45AE-A81D-73BCA6C93088}" type="presParOf" srcId="{8462088F-6759-4DEF-ABE6-74F3124CF029}" destId="{094BAA4E-1738-4226-8C92-D295F26127AE}" srcOrd="14" destOrd="0" presId="urn:microsoft.com/office/officeart/2005/8/layout/bProcess2"/>
    <dgm:cxn modelId="{EE90863F-1303-493C-9E23-3B83209405F4}" type="presParOf" srcId="{094BAA4E-1738-4226-8C92-D295F26127AE}" destId="{BD8A7A70-7EE7-4AA2-87B5-3C380EE380AD}" srcOrd="0" destOrd="0" presId="urn:microsoft.com/office/officeart/2005/8/layout/bProcess2"/>
    <dgm:cxn modelId="{B3F4A7CA-63DB-4F7A-88DD-87CAC0DD5881}" type="presParOf" srcId="{094BAA4E-1738-4226-8C92-D295F26127AE}" destId="{5C16BA09-CD01-446F-8978-9D10802B89C3}" srcOrd="1" destOrd="0" presId="urn:microsoft.com/office/officeart/2005/8/layout/bProcess2"/>
    <dgm:cxn modelId="{9CEAC186-DA1A-4A88-B624-B9CF25C3659B}" type="presParOf" srcId="{8462088F-6759-4DEF-ABE6-74F3124CF029}" destId="{761C7EA5-FA89-4595-B18E-16655A49280A}" srcOrd="15" destOrd="0" presId="urn:microsoft.com/office/officeart/2005/8/layout/bProcess2"/>
    <dgm:cxn modelId="{0F2DFF63-7C73-4A78-9731-5D16C5096696}" type="presParOf" srcId="{8462088F-6759-4DEF-ABE6-74F3124CF029}" destId="{57CA3196-8A87-49B0-AA40-223EB6FADDD7}" srcOrd="16" destOrd="0" presId="urn:microsoft.com/office/officeart/2005/8/layout/b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AD19B-AB77-4C2E-A194-5771598DE0B3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9F3C8-E868-4B55-A3F0-3B0E76D1A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9F3C8-E868-4B55-A3F0-3B0E76D1A0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A065F1-D6F8-4BC6-9DC6-6606F7AC2B35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57FE8-FFBD-420A-9335-05254C650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tiff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7772400" cy="1829761"/>
          </a:xfrm>
        </p:spPr>
        <p:txBody>
          <a:bodyPr/>
          <a:lstStyle/>
          <a:p>
            <a:r>
              <a:rPr lang="en-US" dirty="0" smtClean="0"/>
              <a:t>FWUC management evaluation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2438400"/>
            <a:ext cx="3505200" cy="2209800"/>
          </a:xfrm>
        </p:spPr>
        <p:txBody>
          <a:bodyPr/>
          <a:lstStyle/>
          <a:p>
            <a:r>
              <a:rPr lang="en-US" dirty="0" smtClean="0"/>
              <a:t>based on a criteria method</a:t>
            </a:r>
            <a:endParaRPr lang="en-US" dirty="0"/>
          </a:p>
        </p:txBody>
      </p:sp>
      <p:pic>
        <p:nvPicPr>
          <p:cNvPr id="5" name="Picture 4" descr="ISC sma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1200635" cy="1524616"/>
          </a:xfrm>
          <a:prstGeom prst="rect">
            <a:avLst/>
          </a:prstGeom>
        </p:spPr>
      </p:pic>
      <p:pic>
        <p:nvPicPr>
          <p:cNvPr id="7" name="Picture 6" descr="Logo AFD new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" y="5715000"/>
            <a:ext cx="827575" cy="710184"/>
          </a:xfrm>
          <a:prstGeom prst="rect">
            <a:avLst/>
          </a:prstGeom>
        </p:spPr>
      </p:pic>
      <p:pic>
        <p:nvPicPr>
          <p:cNvPr id="8" name="Picture 7" descr="EU Logo - kh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676400" y="5715000"/>
            <a:ext cx="780288" cy="749283"/>
          </a:xfrm>
          <a:prstGeom prst="rect">
            <a:avLst/>
          </a:prstGeom>
        </p:spPr>
      </p:pic>
      <p:pic>
        <p:nvPicPr>
          <p:cNvPr id="4" name="Picture 3" descr="11-03-22 Baray evaluationb for image.tif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8600" y="2133600"/>
            <a:ext cx="5105400" cy="2823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Evaluation2.JPG"/>
          <p:cNvPicPr>
            <a:picLocks noChangeAspect="1"/>
          </p:cNvPicPr>
          <p:nvPr/>
        </p:nvPicPr>
        <p:blipFill>
          <a:blip r:embed="rId6" cstate="email">
            <a:lum bright="10000"/>
          </a:blip>
          <a:stretch>
            <a:fillRect/>
          </a:stretch>
        </p:blipFill>
        <p:spPr>
          <a:xfrm>
            <a:off x="3962400" y="4419600"/>
            <a:ext cx="3048000" cy="2286000"/>
          </a:xfrm>
          <a:prstGeom prst="rect">
            <a:avLst/>
          </a:prstGeom>
        </p:spPr>
      </p:pic>
      <p:pic>
        <p:nvPicPr>
          <p:cNvPr id="10" name="Picture 9" descr="IMG_448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63078" y="3581400"/>
            <a:ext cx="2180922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-04-27 Kouk Thnot evaluationb.tif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990600" y="685800"/>
            <a:ext cx="8373036" cy="6470073"/>
          </a:xfr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 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805870"/>
          <a:ext cx="9144000" cy="605213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86000"/>
                <a:gridCol w="6858000"/>
              </a:tblGrid>
              <a:tr h="384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72382">
                <a:tc>
                  <a:txBody>
                    <a:bodyPr/>
                    <a:lstStyle/>
                    <a:p>
                      <a:pPr marL="395288" indent="-395288">
                        <a:tabLst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0=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operational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Irrigation is not (yet) available: scheme under construction or too damaged or not sufficient water resource</a:t>
                      </a:r>
                      <a:r>
                        <a:rPr lang="en-US" sz="1600" baseline="0" dirty="0" smtClean="0"/>
                        <a:t> available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96961">
                <a:tc>
                  <a:txBody>
                    <a:bodyPr/>
                    <a:lstStyle/>
                    <a:p>
                      <a:pPr marL="395288" indent="-395288"/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I =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Partially operational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Irrigation is at least partially available and there is some farmer management, but very low performance,</a:t>
                      </a:r>
                      <a:r>
                        <a:rPr lang="en-US" sz="1600" baseline="0" dirty="0" smtClean="0"/>
                        <a:t> n</a:t>
                      </a:r>
                      <a:r>
                        <a:rPr lang="en-US" sz="1600" dirty="0" smtClean="0"/>
                        <a:t>o clear organization between farmers, or less than one year experienced.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6749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II =</a:t>
                      </a:r>
                      <a:r>
                        <a:rPr lang="en-US" sz="1800" b="1" dirty="0" smtClean="0"/>
                        <a:t> Institutional construction</a:t>
                      </a:r>
                      <a:endParaRPr lang="en-US" sz="1800" b="1" dirty="0"/>
                    </a:p>
                  </a:txBody>
                  <a:tcPr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scheme is managed by an active FWUC with clear membership and an elected committee, but management level is weak: the FWUC can ensure only the basic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scheme operation.</a:t>
                      </a:r>
                      <a:endParaRPr lang="en-US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</a:tr>
              <a:tr h="1123929">
                <a:tc>
                  <a:txBody>
                    <a:bodyPr/>
                    <a:lstStyle/>
                    <a:p>
                      <a:pPr marL="519113" indent="-519113"/>
                      <a:r>
                        <a:rPr lang="en-US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III =</a:t>
                      </a:r>
                      <a:r>
                        <a:rPr lang="en-US" sz="1800" b="1" dirty="0" smtClean="0"/>
                        <a:t> Basic management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FWUC operates the scheme and implements some emergency  maintenance. The FWUC try</a:t>
                      </a:r>
                      <a:r>
                        <a:rPr lang="en-US" sz="1600" baseline="0" dirty="0" smtClean="0"/>
                        <a:t> to </a:t>
                      </a:r>
                      <a:r>
                        <a:rPr lang="en-US" sz="1600" dirty="0" smtClean="0"/>
                        <a:t>collect ISF, but the amount </a:t>
                      </a:r>
                      <a:r>
                        <a:rPr lang="en-US" sz="1600" dirty="0" smtClean="0"/>
                        <a:t>and </a:t>
                      </a:r>
                      <a:r>
                        <a:rPr lang="en-US" sz="1600" dirty="0" smtClean="0"/>
                        <a:t>the </a:t>
                      </a:r>
                      <a:r>
                        <a:rPr lang="en-US" sz="1600" dirty="0" smtClean="0"/>
                        <a:t>percentage collected are low. </a:t>
                      </a:r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FWUC organizes  yearly village or general assemblies.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53962">
                <a:tc>
                  <a:txBody>
                    <a:bodyPr/>
                    <a:lstStyle/>
                    <a:p>
                      <a:pPr marL="573088" indent="-573088"/>
                      <a:r>
                        <a:rPr lang="en-US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IV =</a:t>
                      </a:r>
                      <a:r>
                        <a:rPr lang="en-US" sz="1800" b="1" dirty="0" smtClean="0"/>
                        <a:t> Experienced management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FWUC is experienced and collects ISF</a:t>
                      </a:r>
                      <a:r>
                        <a:rPr lang="en-US" sz="1600" baseline="0" dirty="0" smtClean="0"/>
                        <a:t> at a good level; it has a budget and a good financial management. It ensures a regular maintenance, but still insufficient on the long term.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23929">
                <a:tc>
                  <a:txBody>
                    <a:bodyPr/>
                    <a:lstStyle/>
                    <a:p>
                      <a:pPr marL="463550" indent="-463550"/>
                      <a:r>
                        <a:rPr lang="en-US" sz="1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 =</a:t>
                      </a:r>
                      <a:r>
                        <a:rPr lang="en-US" sz="1800" b="1" dirty="0" smtClean="0"/>
                        <a:t> Expert</a:t>
                      </a:r>
                      <a:r>
                        <a:rPr lang="en-US" sz="1800" b="1" baseline="0" dirty="0" smtClean="0"/>
                        <a:t> management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FWUC is financially and technically autonomous and sustainable. Financial control systems are in place. Maintenance is sustainable over the long term.  The FWUC has signed a responsibility sharing agreement (</a:t>
                      </a:r>
                      <a:r>
                        <a:rPr lang="en-US" sz="1600" baseline="0" dirty="0" err="1" smtClean="0"/>
                        <a:t>MoU</a:t>
                      </a:r>
                      <a:r>
                        <a:rPr lang="en-US" sz="1600" baseline="0" dirty="0" smtClean="0"/>
                        <a:t>) with MOWRAM.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6 FWUC categories (0 – V)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76800" y="1752600"/>
            <a:ext cx="4038600" cy="3505201"/>
            <a:chOff x="5105400" y="2286000"/>
            <a:chExt cx="4038600" cy="3505201"/>
          </a:xfrm>
        </p:grpSpPr>
        <p:pic>
          <p:nvPicPr>
            <p:cNvPr id="5" name="Picture 4" descr="C:\Documents and Settings\GRET-SKY\My Documents\Antoine\Doctorat anthropologie\Maps\Map of Cambodia.bmp"/>
            <p:cNvPicPr/>
            <p:nvPr/>
          </p:nvPicPr>
          <p:blipFill>
            <a:blip r:embed="rId2" cstate="email">
              <a:lum bright="5000"/>
            </a:blip>
            <a:srcRect/>
            <a:stretch>
              <a:fillRect/>
            </a:stretch>
          </p:blipFill>
          <p:spPr bwMode="auto">
            <a:xfrm>
              <a:off x="5105400" y="2286000"/>
              <a:ext cx="4038600" cy="3505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8"/>
            <p:cNvSpPr/>
            <p:nvPr/>
          </p:nvSpPr>
          <p:spPr>
            <a:xfrm>
              <a:off x="6324600" y="33528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867400" y="31242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715000" y="32766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239000" y="40386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239000" y="42672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391400" y="41910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086600" y="44196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543800" y="48768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239000" y="48768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934200" y="48768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858000" y="46482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400800" y="52578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553200" y="3429000"/>
              <a:ext cx="76200" cy="76200"/>
            </a:xfrm>
            <a:prstGeom prst="ellipse">
              <a:avLst/>
            </a:prstGeom>
            <a:solidFill>
              <a:srgbClr val="FF00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609600"/>
          <a:ext cx="6400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4953000" cy="1143000"/>
          </a:xfrm>
        </p:spPr>
        <p:txBody>
          <a:bodyPr/>
          <a:lstStyle/>
          <a:p>
            <a:r>
              <a:rPr lang="en-US" dirty="0" smtClean="0"/>
              <a:t>Results for FWN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83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on priorities for improvement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600" dirty="0" smtClean="0"/>
              <a:t>Based on the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understanding and experience of local stakeholders</a:t>
            </a:r>
            <a:r>
              <a:rPr lang="en-US" sz="2600" dirty="0" smtClean="0"/>
              <a:t> (may hamper comparison with other FWUC)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Not adapted for FWUC with limited or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no activity</a:t>
            </a:r>
            <a:r>
              <a:rPr lang="en-US" sz="2600" dirty="0" smtClean="0"/>
              <a:t>, where there is only “infrastructures”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Not all criteria are relevant for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small FWUC</a:t>
            </a:r>
            <a:r>
              <a:rPr lang="en-US" sz="2600" dirty="0" smtClean="0"/>
              <a:t> based on farmers’ participation only, without formal organization. 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No criteria on popular issues for development agencies such as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gender, environment</a:t>
            </a:r>
            <a:r>
              <a:rPr lang="en-US" sz="2600" dirty="0" smtClean="0"/>
              <a:t> (in order to keep it focused on the main practical problems)</a:t>
            </a:r>
          </a:p>
          <a:p>
            <a:pPr>
              <a:spcAft>
                <a:spcPts val="600"/>
              </a:spcAft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Not all issues</a:t>
            </a:r>
            <a:r>
              <a:rPr lang="en-US" sz="2600" dirty="0" smtClean="0"/>
              <a:t> are considered: it should not replace a full detailed evaluation -&gt; not adapted for “feasibility </a:t>
            </a:r>
            <a:r>
              <a:rPr lang="en-US" sz="2600" dirty="0" smtClean="0"/>
              <a:t>					 studies</a:t>
            </a:r>
            <a:r>
              <a:rPr lang="en-US" sz="2600" dirty="0" smtClean="0"/>
              <a:t>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Some limits </a:t>
            </a:r>
            <a:r>
              <a:rPr lang="en-US" sz="3600" dirty="0" smtClean="0"/>
              <a:t>of </a:t>
            </a:r>
            <a:r>
              <a:rPr lang="en-US" sz="3600" dirty="0" smtClean="0"/>
              <a:t>this evaluation method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FWUC capacity to undertake their main tasks: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Operation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Maintenance</a:t>
            </a:r>
          </a:p>
          <a:p>
            <a:pPr marL="736600" lvl="1" indent="-344488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Communication  and relationship with farmers and other stakeholders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Financial management / ISF collection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Sustainability</a:t>
            </a:r>
          </a:p>
          <a:p>
            <a:pPr lvl="1">
              <a:buNone/>
            </a:pPr>
            <a:endParaRPr lang="en-US" dirty="0" smtClean="0"/>
          </a:p>
          <a:p>
            <a:pPr marL="395288" lvl="1" indent="-3175">
              <a:buNone/>
            </a:pPr>
            <a:r>
              <a:rPr lang="en-US" dirty="0" smtClean="0"/>
              <a:t>But only for schemes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where infrastructures are operational, water is available at plot level and conflicts between users are manageable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 to evaluate?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Identify practical problems faced by committee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Teach FWUC committee about what they are supposed to do or to achieve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Control that the FWUC is doing what it is suppose to do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Define priorities for improvement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Identify needs in term of external support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Compare FWUC together in a sector approach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to evaluate FWUC management?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Participatory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process: </a:t>
            </a:r>
            <a:r>
              <a:rPr lang="en-US" sz="2400" dirty="0" smtClean="0"/>
              <a:t>local stakeholders evaluate themselves</a:t>
            </a:r>
            <a:r>
              <a:rPr lang="en-US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Based on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pre-defined criteria</a:t>
            </a:r>
            <a:r>
              <a:rPr lang="en-US" dirty="0" smtClean="0"/>
              <a:t>, </a:t>
            </a:r>
            <a:r>
              <a:rPr lang="en-US" sz="2400" dirty="0" smtClean="0"/>
              <a:t>so they can be compared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Support team ask detail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questions</a:t>
            </a:r>
            <a:r>
              <a:rPr lang="en-US" dirty="0" smtClean="0"/>
              <a:t> for people to think about what they do or not, what they can do or not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 levels</a:t>
            </a:r>
            <a:r>
              <a:rPr lang="en-US" dirty="0" smtClean="0"/>
              <a:t> / criteria: </a:t>
            </a:r>
            <a:r>
              <a:rPr lang="en-US" sz="2800" dirty="0" smtClean="0"/>
              <a:t>3 levels successful and 2 level not successful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Two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sub-groups</a:t>
            </a:r>
            <a:r>
              <a:rPr lang="en-US" dirty="0" smtClean="0"/>
              <a:t> contradict each other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Farmers and village chief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FWUC committee, Commune chiefs &amp; </a:t>
            </a:r>
            <a:r>
              <a:rPr lang="en-US" dirty="0" err="1" smtClean="0"/>
              <a:t>Pdowram</a:t>
            </a:r>
            <a:endParaRPr lang="en-US" dirty="0" smtClean="0"/>
          </a:p>
          <a:p>
            <a:pPr lvl="2"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Compare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point of views</a:t>
            </a:r>
            <a:r>
              <a:rPr lang="en-US" dirty="0" smtClean="0"/>
              <a:t> from different stakeholders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Classification in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categories</a:t>
            </a:r>
            <a:r>
              <a:rPr lang="en-US" dirty="0" smtClean="0"/>
              <a:t> to compare FWUC and for summary purpose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Arrow</a:t>
            </a:r>
            <a:r>
              <a:rPr lang="en-US" dirty="0" smtClean="0"/>
              <a:t> presentation to facilitate global review by farmers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to evaluate?</a:t>
            </a:r>
            <a:endParaRPr lang="en-US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954838" y="3276600"/>
            <a:ext cx="2189162" cy="1492250"/>
            <a:chOff x="12143" y="6585"/>
            <a:chExt cx="3446" cy="2710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2735" y="6585"/>
              <a:ext cx="2854" cy="2710"/>
              <a:chOff x="12735" y="6534"/>
              <a:chExt cx="2854" cy="2710"/>
            </a:xfrm>
          </p:grpSpPr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12735" y="6534"/>
                <a:ext cx="2812" cy="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i="1" dirty="0" smtClean="0">
                    <a:latin typeface="Calibri" pitchFamily="34" charset="0"/>
                    <a:cs typeface="Arial" pitchFamily="34" charset="0"/>
                  </a:rPr>
                  <a:t>Excellent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Text Box 5"/>
              <p:cNvSpPr txBox="1">
                <a:spLocks noChangeArrowheads="1"/>
              </p:cNvSpPr>
              <p:nvPr/>
            </p:nvSpPr>
            <p:spPr bwMode="auto">
              <a:xfrm>
                <a:off x="12737" y="8632"/>
                <a:ext cx="2817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Non existent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Text Box 6"/>
              <p:cNvSpPr txBox="1">
                <a:spLocks noChangeArrowheads="1"/>
              </p:cNvSpPr>
              <p:nvPr/>
            </p:nvSpPr>
            <p:spPr bwMode="auto">
              <a:xfrm>
                <a:off x="12735" y="7080"/>
                <a:ext cx="2854" cy="5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Good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>
                <a:off x="12735" y="7611"/>
                <a:ext cx="2854" cy="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OK but to improve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12735" y="8131"/>
                <a:ext cx="2854" cy="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Very weak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2145" y="8717"/>
              <a:ext cx="592" cy="5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2145" y="8198"/>
              <a:ext cx="592" cy="519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2145" y="7680"/>
              <a:ext cx="592" cy="518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2145" y="7161"/>
              <a:ext cx="592" cy="519"/>
            </a:xfrm>
            <a:prstGeom prst="rect">
              <a:avLst/>
            </a:prstGeom>
            <a:solidFill>
              <a:srgbClr val="5FF2C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2143" y="6643"/>
              <a:ext cx="592" cy="51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7724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Duration: </a:t>
            </a:r>
            <a:r>
              <a:rPr lang="en-US" sz="2400" dirty="0" smtClean="0"/>
              <a:t>from 3 to 6 hours</a:t>
            </a:r>
          </a:p>
          <a:p>
            <a:pPr lvl="2"/>
            <a:r>
              <a:rPr lang="en-US" dirty="0" smtClean="0"/>
              <a:t>3h for FWUC with limited activities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6h for FWUC with high level financial management</a:t>
            </a:r>
          </a:p>
          <a:p>
            <a:r>
              <a:rPr lang="en-US" dirty="0" smtClean="0"/>
              <a:t>Participants </a:t>
            </a:r>
            <a:r>
              <a:rPr lang="en-US" sz="2400" dirty="0" smtClean="0"/>
              <a:t>(10-15 people)</a:t>
            </a:r>
          </a:p>
          <a:p>
            <a:pPr lvl="2"/>
            <a:r>
              <a:rPr lang="en-US" dirty="0" smtClean="0"/>
              <a:t>FWUC committee members (3-5)</a:t>
            </a:r>
          </a:p>
          <a:p>
            <a:pPr lvl="2"/>
            <a:r>
              <a:rPr lang="en-US" dirty="0" smtClean="0"/>
              <a:t>Commune chiefs (1-3)</a:t>
            </a:r>
          </a:p>
          <a:p>
            <a:pPr lvl="2"/>
            <a:r>
              <a:rPr lang="en-US" dirty="0" smtClean="0"/>
              <a:t>Village chiefs (3-4)</a:t>
            </a:r>
          </a:p>
          <a:p>
            <a:pPr lvl="2"/>
            <a:r>
              <a:rPr lang="en-US" dirty="0" smtClean="0"/>
              <a:t>Farmers (1-3)</a:t>
            </a:r>
          </a:p>
          <a:p>
            <a:pPr lvl="2"/>
            <a:r>
              <a:rPr lang="en-US" dirty="0" smtClean="0"/>
              <a:t>PDOWRAM staff in charge (0-1)</a:t>
            </a:r>
          </a:p>
          <a:p>
            <a:r>
              <a:rPr lang="en-US" dirty="0" smtClean="0"/>
              <a:t>Facilitators </a:t>
            </a:r>
            <a:r>
              <a:rPr lang="en-US" sz="2400" dirty="0" smtClean="0"/>
              <a:t>(2-4)</a:t>
            </a:r>
          </a:p>
          <a:p>
            <a:pPr lvl="2"/>
            <a:r>
              <a:rPr lang="en-US" dirty="0" smtClean="0"/>
              <a:t>1 ISC staff</a:t>
            </a:r>
          </a:p>
          <a:p>
            <a:pPr lvl="2"/>
            <a:r>
              <a:rPr lang="en-US" dirty="0" smtClean="0"/>
              <a:t>1 MOWRAM - FWUC Department staff</a:t>
            </a:r>
          </a:p>
          <a:p>
            <a:pPr lvl="2"/>
            <a:r>
              <a:rPr lang="en-US" dirty="0" smtClean="0"/>
              <a:t>1 Farmer &amp; Water Net representative</a:t>
            </a:r>
          </a:p>
          <a:p>
            <a:pPr lvl="2"/>
            <a:r>
              <a:rPr lang="en-US" dirty="0" smtClean="0"/>
              <a:t>1 project staff if any project supports the FWUC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valuation meeting1.JPG"/>
          <p:cNvPicPr>
            <a:picLocks noChangeAspect="1"/>
          </p:cNvPicPr>
          <p:nvPr/>
        </p:nvPicPr>
        <p:blipFill>
          <a:blip r:embed="rId3">
            <a:lum bright="36000"/>
          </a:blip>
          <a:stretch>
            <a:fillRect/>
          </a:stretch>
        </p:blipFill>
        <p:spPr>
          <a:xfrm>
            <a:off x="4114800" y="0"/>
            <a:ext cx="5029200" cy="26942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19400"/>
            <a:ext cx="9144000" cy="4648200"/>
          </a:xfrm>
        </p:spPr>
        <p:txBody>
          <a:bodyPr>
            <a:noAutofit/>
          </a:bodyPr>
          <a:lstStyle/>
          <a:p>
            <a:pPr marL="2006600" indent="-1438275">
              <a:buNone/>
              <a:tabLst>
                <a:tab pos="2006600" algn="l"/>
              </a:tabLst>
            </a:pPr>
            <a:r>
              <a:rPr lang="en-US" dirty="0" smtClean="0"/>
              <a:t>Step 1: 	Presentation of the evaluation  objectives and process</a:t>
            </a:r>
          </a:p>
          <a:p>
            <a:pPr marL="2006600" indent="-1438275">
              <a:buNone/>
            </a:pPr>
            <a:r>
              <a:rPr lang="en-US" dirty="0" smtClean="0"/>
              <a:t>Step 2: 	2-3 sub-groups discussion (~5 people / group): review 33 criteria</a:t>
            </a:r>
          </a:p>
          <a:p>
            <a:pPr marL="2006600" indent="-1438275">
              <a:buNone/>
            </a:pPr>
            <a:r>
              <a:rPr lang="en-US" dirty="0" smtClean="0"/>
              <a:t>Step 3: 	Discuss each criteria position in plenary session and draw the arrow</a:t>
            </a:r>
          </a:p>
          <a:p>
            <a:pPr marL="2006600" indent="-1438275">
              <a:buNone/>
            </a:pPr>
            <a:r>
              <a:rPr lang="en-US" dirty="0" smtClean="0"/>
              <a:t>Step 4:	Presentation of results, FWUC category and discussion on priority for  					improvement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2011362"/>
          </a:xfrm>
        </p:spPr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457200"/>
          <a:ext cx="7543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33 criteria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Criteria for institutional organization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ISF collection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438</TotalTime>
  <Words>776</Words>
  <Application>Microsoft Office PowerPoint</Application>
  <PresentationFormat>On-screen Show (4:3)</PresentationFormat>
  <Paragraphs>114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FWUC management evaluation methodology</vt:lpstr>
      <vt:lpstr>What to evaluate?</vt:lpstr>
      <vt:lpstr>Why to evaluate FWUC management?</vt:lpstr>
      <vt:lpstr>How to evaluate?</vt:lpstr>
      <vt:lpstr>Procedure</vt:lpstr>
      <vt:lpstr>Procedure</vt:lpstr>
      <vt:lpstr>33 criteria</vt:lpstr>
      <vt:lpstr>Criteria for institutional organization</vt:lpstr>
      <vt:lpstr>Criteria for ISF collection</vt:lpstr>
      <vt:lpstr>Arrow representation</vt:lpstr>
      <vt:lpstr>6 FWUC categories (0 – V)</vt:lpstr>
      <vt:lpstr>Results for FWN</vt:lpstr>
      <vt:lpstr>Discussion on priorities for improvement</vt:lpstr>
      <vt:lpstr>Some limits of this evaluation method</vt:lpstr>
    </vt:vector>
  </TitlesOfParts>
  <Company>GRET-SKY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FWUC management evaluation methodology</dc:title>
  <dc:creator>GRET-SKY</dc:creator>
  <cp:lastModifiedBy>GRET-SKY</cp:lastModifiedBy>
  <cp:revision>48</cp:revision>
  <dcterms:created xsi:type="dcterms:W3CDTF">2011-07-11T06:54:20Z</dcterms:created>
  <dcterms:modified xsi:type="dcterms:W3CDTF">2011-07-18T02:40:52Z</dcterms:modified>
</cp:coreProperties>
</file>