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diagrams/layout8.xml" ContentType="application/vnd.openxmlformats-officedocument.drawingml.diagramLayout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0.xml" ContentType="application/vnd.openxmlformats-officedocument.drawingml.diagramData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20.xml" ContentType="application/vnd.openxmlformats-officedocument.presentationml.notesSlide+xml"/>
  <Override PartName="/ppt/diagrams/drawing8.xml" ContentType="application/vnd.ms-office.drawingml.diagramDrawing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colors10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0"/>
  </p:notesMasterIdLst>
  <p:sldIdLst>
    <p:sldId id="269" r:id="rId2"/>
    <p:sldId id="270" r:id="rId3"/>
    <p:sldId id="290" r:id="rId4"/>
    <p:sldId id="273" r:id="rId5"/>
    <p:sldId id="307" r:id="rId6"/>
    <p:sldId id="274" r:id="rId7"/>
    <p:sldId id="310" r:id="rId8"/>
    <p:sldId id="309" r:id="rId9"/>
    <p:sldId id="276" r:id="rId10"/>
    <p:sldId id="277" r:id="rId11"/>
    <p:sldId id="278" r:id="rId12"/>
    <p:sldId id="281" r:id="rId13"/>
    <p:sldId id="280" r:id="rId14"/>
    <p:sldId id="283" r:id="rId15"/>
    <p:sldId id="282" r:id="rId16"/>
    <p:sldId id="279" r:id="rId17"/>
    <p:sldId id="286" r:id="rId18"/>
    <p:sldId id="297" r:id="rId19"/>
    <p:sldId id="312" r:id="rId20"/>
    <p:sldId id="311" r:id="rId21"/>
    <p:sldId id="303" r:id="rId22"/>
    <p:sldId id="288" r:id="rId23"/>
    <p:sldId id="289" r:id="rId24"/>
    <p:sldId id="293" r:id="rId25"/>
    <p:sldId id="284" r:id="rId26"/>
    <p:sldId id="291" r:id="rId27"/>
    <p:sldId id="292" r:id="rId28"/>
    <p:sldId id="294" r:id="rId29"/>
    <p:sldId id="295" r:id="rId30"/>
    <p:sldId id="296" r:id="rId31"/>
    <p:sldId id="313" r:id="rId32"/>
    <p:sldId id="298" r:id="rId33"/>
    <p:sldId id="299" r:id="rId34"/>
    <p:sldId id="306" r:id="rId35"/>
    <p:sldId id="304" r:id="rId36"/>
    <p:sldId id="305" r:id="rId37"/>
    <p:sldId id="300" r:id="rId38"/>
    <p:sldId id="301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r Chea Kesna" initials="M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00"/>
    <a:srgbClr val="F4A10C"/>
    <a:srgbClr val="E7EC2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84874" autoAdjust="0"/>
  </p:normalViewPr>
  <p:slideViewPr>
    <p:cSldViewPr>
      <p:cViewPr>
        <p:scale>
          <a:sx n="75" d="100"/>
          <a:sy n="75" d="100"/>
        </p:scale>
        <p:origin x="-1254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467FC4-06AF-42B8-809D-C19170E9ED2F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6DE05B-E935-4319-9AAF-1F4D62F23D96}">
      <dgm:prSet phldrT="[Text]"/>
      <dgm:spPr/>
      <dgm:t>
        <a:bodyPr/>
        <a:lstStyle/>
        <a:p>
          <a:r>
            <a:rPr lang="km-KH" dirty="0" smtClean="0"/>
            <a:t>គណនេយ្យករ</a:t>
          </a:r>
          <a:endParaRPr lang="en-US" dirty="0"/>
        </a:p>
      </dgm:t>
    </dgm:pt>
    <dgm:pt modelId="{744BFC43-D255-4A13-943F-934AB34CE0A8}" type="parTrans" cxnId="{EC0D79BC-2DB5-4FE3-A49A-7306AB18F47A}">
      <dgm:prSet/>
      <dgm:spPr/>
      <dgm:t>
        <a:bodyPr/>
        <a:lstStyle/>
        <a:p>
          <a:endParaRPr lang="en-US"/>
        </a:p>
      </dgm:t>
    </dgm:pt>
    <dgm:pt modelId="{EFB7137E-D2FD-4684-97B7-C289B4DD4729}" type="sibTrans" cxnId="{EC0D79BC-2DB5-4FE3-A49A-7306AB18F47A}">
      <dgm:prSet/>
      <dgm:spPr/>
      <dgm:t>
        <a:bodyPr/>
        <a:lstStyle/>
        <a:p>
          <a:endParaRPr lang="en-US"/>
        </a:p>
      </dgm:t>
    </dgm:pt>
    <dgm:pt modelId="{64F71D43-C0AF-44F5-B560-3156C266FE1E}">
      <dgm:prSet phldrT="[Text]"/>
      <dgm:spPr/>
      <dgm:t>
        <a:bodyPr/>
        <a:lstStyle/>
        <a:p>
          <a:r>
            <a:rPr lang="km-KH" dirty="0" smtClean="0"/>
            <a:t>នាយក</a:t>
          </a:r>
          <a:endParaRPr lang="en-US" dirty="0"/>
        </a:p>
      </dgm:t>
    </dgm:pt>
    <dgm:pt modelId="{D02AEC9E-98D6-4A5F-A1A5-F9FA3C881E97}" type="parTrans" cxnId="{4276431B-12BB-4059-9FE5-9555991BEA2C}">
      <dgm:prSet/>
      <dgm:spPr/>
      <dgm:t>
        <a:bodyPr/>
        <a:lstStyle/>
        <a:p>
          <a:endParaRPr lang="en-US"/>
        </a:p>
      </dgm:t>
    </dgm:pt>
    <dgm:pt modelId="{ADC24918-907A-449A-8460-B1C3D8383F81}" type="sibTrans" cxnId="{4276431B-12BB-4059-9FE5-9555991BEA2C}">
      <dgm:prSet/>
      <dgm:spPr/>
      <dgm:t>
        <a:bodyPr/>
        <a:lstStyle/>
        <a:p>
          <a:endParaRPr lang="en-US"/>
        </a:p>
      </dgm:t>
    </dgm:pt>
    <dgm:pt modelId="{8B644015-5582-4704-9632-9B3938C5ED9E}">
      <dgm:prSet phldrT="[Text]" custT="1"/>
      <dgm:spPr/>
      <dgm:t>
        <a:bodyPr/>
        <a:lstStyle/>
        <a:p>
          <a:r>
            <a:rPr lang="km-KH" sz="1400" dirty="0" smtClean="0"/>
            <a:t>ត្រួតពិនិត្យសមតុល្យនៅក្នុងសៀវភៅកត់ត្រាលំហូរសាច់ប្រាក់ និងឯកភាពលើសំណើសុំដកលុយ</a:t>
          </a:r>
          <a:endParaRPr lang="en-US" sz="1400" dirty="0"/>
        </a:p>
      </dgm:t>
    </dgm:pt>
    <dgm:pt modelId="{CC616C43-AE46-4DAA-A78C-2AE688F221BC}" type="parTrans" cxnId="{ABF2D473-1DA8-42C2-8050-502CD75FED9E}">
      <dgm:prSet/>
      <dgm:spPr/>
      <dgm:t>
        <a:bodyPr/>
        <a:lstStyle/>
        <a:p>
          <a:endParaRPr lang="en-US"/>
        </a:p>
      </dgm:t>
    </dgm:pt>
    <dgm:pt modelId="{6CCE3A1C-4BA3-41EA-AA2E-5382E6DC6D89}" type="sibTrans" cxnId="{ABF2D473-1DA8-42C2-8050-502CD75FED9E}">
      <dgm:prSet/>
      <dgm:spPr/>
      <dgm:t>
        <a:bodyPr/>
        <a:lstStyle/>
        <a:p>
          <a:endParaRPr lang="en-US"/>
        </a:p>
      </dgm:t>
    </dgm:pt>
    <dgm:pt modelId="{92130C35-E7E0-4FE4-877A-41680A35B027}">
      <dgm:prSet phldrT="[Text]"/>
      <dgm:spPr/>
      <dgm:t>
        <a:bodyPr/>
        <a:lstStyle/>
        <a:p>
          <a:r>
            <a:rPr lang="km-KH" dirty="0" smtClean="0"/>
            <a:t>ប្រធាន និងហិរញ្ញឹក</a:t>
          </a:r>
          <a:endParaRPr lang="en-US" dirty="0"/>
        </a:p>
      </dgm:t>
    </dgm:pt>
    <dgm:pt modelId="{A822F910-3A78-4670-87D2-4F5DE262F749}" type="parTrans" cxnId="{289B9070-76A8-4674-8EB4-9D1BC482D1B3}">
      <dgm:prSet/>
      <dgm:spPr/>
      <dgm:t>
        <a:bodyPr/>
        <a:lstStyle/>
        <a:p>
          <a:endParaRPr lang="en-US"/>
        </a:p>
      </dgm:t>
    </dgm:pt>
    <dgm:pt modelId="{A723C9E4-66B4-4E42-83CA-8E84F87D6125}" type="sibTrans" cxnId="{289B9070-76A8-4674-8EB4-9D1BC482D1B3}">
      <dgm:prSet/>
      <dgm:spPr/>
      <dgm:t>
        <a:bodyPr/>
        <a:lstStyle/>
        <a:p>
          <a:endParaRPr lang="en-US"/>
        </a:p>
      </dgm:t>
    </dgm:pt>
    <dgm:pt modelId="{0DAAED4A-1B72-4A81-8BA2-77B325062A61}">
      <dgm:prSet phldrT="[Text]" custT="1"/>
      <dgm:spPr/>
      <dgm:t>
        <a:bodyPr/>
        <a:lstStyle/>
        <a:p>
          <a:r>
            <a:rPr lang="km-KH" sz="1400" dirty="0" smtClean="0"/>
            <a:t>ចេញបង្កាន់ដៃទទួលលុយអោយទៅហិរញ្ញឹក</a:t>
          </a:r>
          <a:endParaRPr lang="en-US" sz="1400" dirty="0"/>
        </a:p>
      </dgm:t>
    </dgm:pt>
    <dgm:pt modelId="{0B216EDD-FAA2-4E9E-9A7A-CA6A81655EB0}" type="parTrans" cxnId="{B84D08CB-1BA3-46CD-A8D4-0E4766F1D893}">
      <dgm:prSet/>
      <dgm:spPr/>
      <dgm:t>
        <a:bodyPr/>
        <a:lstStyle/>
        <a:p>
          <a:endParaRPr lang="en-US"/>
        </a:p>
      </dgm:t>
    </dgm:pt>
    <dgm:pt modelId="{2A8490D5-5E2D-4D32-8009-93A87CA73B51}" type="sibTrans" cxnId="{B84D08CB-1BA3-46CD-A8D4-0E4766F1D893}">
      <dgm:prSet/>
      <dgm:spPr/>
      <dgm:t>
        <a:bodyPr/>
        <a:lstStyle/>
        <a:p>
          <a:endParaRPr lang="en-US"/>
        </a:p>
      </dgm:t>
    </dgm:pt>
    <dgm:pt modelId="{961C4BC4-85E8-4302-821C-C2C66F5B526E}">
      <dgm:prSet phldrT="[Text]"/>
      <dgm:spPr/>
      <dgm:t>
        <a:bodyPr/>
        <a:lstStyle/>
        <a:p>
          <a:r>
            <a:rPr lang="km-KH" dirty="0" smtClean="0"/>
            <a:t>ប្រធាន និងហិរញ្ញឹក</a:t>
          </a:r>
          <a:r>
            <a:rPr lang="en-US" dirty="0" smtClean="0"/>
            <a:t>(</a:t>
          </a:r>
          <a:r>
            <a:rPr lang="km-KH" dirty="0" smtClean="0"/>
            <a:t>មើល</a:t>
          </a:r>
          <a:r>
            <a:rPr lang="en-US" dirty="0" smtClean="0"/>
            <a:t> 2.1.)</a:t>
          </a:r>
          <a:endParaRPr lang="en-US" dirty="0"/>
        </a:p>
      </dgm:t>
    </dgm:pt>
    <dgm:pt modelId="{1C59B0BA-6A27-44D0-97D4-603FE513609B}" type="parTrans" cxnId="{2D984E6B-8ED5-4567-AF4A-46E5322A1A06}">
      <dgm:prSet/>
      <dgm:spPr/>
      <dgm:t>
        <a:bodyPr/>
        <a:lstStyle/>
        <a:p>
          <a:endParaRPr lang="en-US"/>
        </a:p>
      </dgm:t>
    </dgm:pt>
    <dgm:pt modelId="{3F9B7605-7BA0-46DB-BA63-8F8DD9CF0731}" type="sibTrans" cxnId="{2D984E6B-8ED5-4567-AF4A-46E5322A1A06}">
      <dgm:prSet/>
      <dgm:spPr/>
      <dgm:t>
        <a:bodyPr/>
        <a:lstStyle/>
        <a:p>
          <a:endParaRPr lang="en-US"/>
        </a:p>
      </dgm:t>
    </dgm:pt>
    <dgm:pt modelId="{81C61234-2AC8-4CD9-9415-5116D64CDED1}">
      <dgm:prSet phldrT="[Text]"/>
      <dgm:spPr/>
      <dgm:t>
        <a:bodyPr/>
        <a:lstStyle/>
        <a:p>
          <a:r>
            <a:rPr lang="km-KH" dirty="0" smtClean="0"/>
            <a:t>គណនេយ្យករ</a:t>
          </a:r>
          <a:endParaRPr lang="en-US" dirty="0"/>
        </a:p>
      </dgm:t>
    </dgm:pt>
    <dgm:pt modelId="{587F541C-F4C5-4131-A4F6-8A73216B4804}" type="parTrans" cxnId="{FCC95BF3-AB14-4761-87C1-4EAFC38486C3}">
      <dgm:prSet/>
      <dgm:spPr/>
      <dgm:t>
        <a:bodyPr/>
        <a:lstStyle/>
        <a:p>
          <a:endParaRPr lang="en-US"/>
        </a:p>
      </dgm:t>
    </dgm:pt>
    <dgm:pt modelId="{8559B16E-49AD-4DC7-A1FF-9455907C7357}" type="sibTrans" cxnId="{FCC95BF3-AB14-4761-87C1-4EAFC38486C3}">
      <dgm:prSet/>
      <dgm:spPr/>
      <dgm:t>
        <a:bodyPr/>
        <a:lstStyle/>
        <a:p>
          <a:endParaRPr lang="en-US"/>
        </a:p>
      </dgm:t>
    </dgm:pt>
    <dgm:pt modelId="{1300AE32-65E0-40D0-9F3A-8E97D4BEECAF}">
      <dgm:prSet phldrT="[Text]" custT="1"/>
      <dgm:spPr/>
      <dgm:t>
        <a:bodyPr/>
        <a:lstStyle/>
        <a:p>
          <a:r>
            <a:rPr lang="km-KH" sz="1400" dirty="0" smtClean="0"/>
            <a:t>ត្រួតពិនិត្យសមតុល្យនៅក្នុងសៀវភៅកត់ត្រាលំហូរសាច់ប្រាក់ និងឯកភាពលើសំណើសុំដកលុយ</a:t>
          </a:r>
          <a:endParaRPr lang="en-US" sz="1400" dirty="0"/>
        </a:p>
      </dgm:t>
    </dgm:pt>
    <dgm:pt modelId="{B69D0933-8BED-49C4-9FF2-31130D372D66}" type="parTrans" cxnId="{606C7553-4542-4622-A95B-86107B7FC190}">
      <dgm:prSet/>
      <dgm:spPr/>
      <dgm:t>
        <a:bodyPr/>
        <a:lstStyle/>
        <a:p>
          <a:endParaRPr lang="en-US"/>
        </a:p>
      </dgm:t>
    </dgm:pt>
    <dgm:pt modelId="{DE8ABC7A-F0AF-47EB-9D26-764CC243D9FE}" type="sibTrans" cxnId="{606C7553-4542-4622-A95B-86107B7FC190}">
      <dgm:prSet/>
      <dgm:spPr/>
      <dgm:t>
        <a:bodyPr/>
        <a:lstStyle/>
        <a:p>
          <a:endParaRPr lang="en-US"/>
        </a:p>
      </dgm:t>
    </dgm:pt>
    <dgm:pt modelId="{4B6B5DA6-E460-40F1-85C0-089B08D1EDA5}">
      <dgm:prSet phldrT="[Text]" custT="1"/>
      <dgm:spPr/>
      <dgm:t>
        <a:bodyPr/>
        <a:lstStyle/>
        <a:p>
          <a:r>
            <a:rPr lang="km-KH" sz="1400" dirty="0" smtClean="0"/>
            <a:t>ដកលុយពីធនាគារ</a:t>
          </a:r>
          <a:endParaRPr lang="en-US" sz="1400" dirty="0"/>
        </a:p>
      </dgm:t>
    </dgm:pt>
    <dgm:pt modelId="{2FB56031-2F0D-48C9-9758-EF19D7233A6F}" type="parTrans" cxnId="{7098ACDC-93BC-47E8-81D4-C77576424222}">
      <dgm:prSet/>
      <dgm:spPr/>
      <dgm:t>
        <a:bodyPr/>
        <a:lstStyle/>
        <a:p>
          <a:endParaRPr lang="en-US"/>
        </a:p>
      </dgm:t>
    </dgm:pt>
    <dgm:pt modelId="{F2517BE5-6EC2-477E-BE58-CE62287FE43C}" type="sibTrans" cxnId="{7098ACDC-93BC-47E8-81D4-C77576424222}">
      <dgm:prSet/>
      <dgm:spPr/>
      <dgm:t>
        <a:bodyPr/>
        <a:lstStyle/>
        <a:p>
          <a:endParaRPr lang="en-US"/>
        </a:p>
      </dgm:t>
    </dgm:pt>
    <dgm:pt modelId="{CCA046DE-7C89-4549-801E-EB2E8776BDD4}">
      <dgm:prSet phldrT="[Text]" custT="1"/>
      <dgm:spPr/>
      <dgm:t>
        <a:bodyPr/>
        <a:lstStyle/>
        <a:p>
          <a:r>
            <a:rPr lang="km-KH" sz="1400" dirty="0" smtClean="0"/>
            <a:t>ប្រគល់លុយអោយទៅគណនេយ្យករ</a:t>
          </a:r>
          <a:endParaRPr lang="en-US" sz="1400" dirty="0"/>
        </a:p>
      </dgm:t>
    </dgm:pt>
    <dgm:pt modelId="{A3FFB5A8-58F1-4302-A209-B13BF72A5EBC}" type="parTrans" cxnId="{518F45CB-1F1F-4200-9142-A7AA7F11DA00}">
      <dgm:prSet/>
      <dgm:spPr/>
      <dgm:t>
        <a:bodyPr/>
        <a:lstStyle/>
        <a:p>
          <a:endParaRPr lang="en-US"/>
        </a:p>
      </dgm:t>
    </dgm:pt>
    <dgm:pt modelId="{5FF1C9A2-6819-467A-819F-C530BF29E3CE}" type="sibTrans" cxnId="{518F45CB-1F1F-4200-9142-A7AA7F11DA00}">
      <dgm:prSet/>
      <dgm:spPr/>
      <dgm:t>
        <a:bodyPr/>
        <a:lstStyle/>
        <a:p>
          <a:endParaRPr lang="en-US"/>
        </a:p>
      </dgm:t>
    </dgm:pt>
    <dgm:pt modelId="{3513A3C3-3E6E-4F16-9F5A-BB52B9CD03F9}">
      <dgm:prSet phldrT="[Text]" custT="1"/>
      <dgm:spPr/>
      <dgm:t>
        <a:bodyPr/>
        <a:lstStyle/>
        <a:p>
          <a:r>
            <a:rPr lang="km-KH" sz="1400" dirty="0" smtClean="0"/>
            <a:t>រក្សាទុកបង្កាន់ដៃដកប្រាក់ពីធនាគារ</a:t>
          </a:r>
          <a:r>
            <a:rPr lang="en-US" sz="1400" dirty="0" smtClean="0"/>
            <a:t> </a:t>
          </a:r>
          <a:endParaRPr lang="en-US" sz="1400" dirty="0"/>
        </a:p>
      </dgm:t>
    </dgm:pt>
    <dgm:pt modelId="{8EFCC761-16AB-45EC-AA52-2752B30CBF82}" type="parTrans" cxnId="{4BC12C90-BFC9-4716-A15A-F90201D85860}">
      <dgm:prSet/>
      <dgm:spPr/>
      <dgm:t>
        <a:bodyPr/>
        <a:lstStyle/>
        <a:p>
          <a:endParaRPr lang="en-US"/>
        </a:p>
      </dgm:t>
    </dgm:pt>
    <dgm:pt modelId="{FFC11CA9-8376-4C17-928B-EFE123ABB016}" type="sibTrans" cxnId="{4BC12C90-BFC9-4716-A15A-F90201D85860}">
      <dgm:prSet/>
      <dgm:spPr/>
      <dgm:t>
        <a:bodyPr/>
        <a:lstStyle/>
        <a:p>
          <a:endParaRPr lang="en-US"/>
        </a:p>
      </dgm:t>
    </dgm:pt>
    <dgm:pt modelId="{7CE3B621-C0B4-40A8-81F6-732E0B7B350E}">
      <dgm:prSet phldrT="[Text]" custT="1"/>
      <dgm:spPr/>
      <dgm:t>
        <a:bodyPr/>
        <a:lstStyle/>
        <a:p>
          <a:r>
            <a:rPr lang="km-KH" sz="1400" dirty="0" smtClean="0">
              <a:solidFill>
                <a:schemeClr val="tx1"/>
              </a:solidFill>
            </a:rPr>
            <a:t>រៀបចំសំណើសុំដកលុយពីធនាគារដែលទឹកប្រាក់ច្រើនបំផុតចំនួន ៥០០ដុល្លា ឫច្រើនជាងនេះអាស្រ័យទៅតាមតម្រូវការចំណាយដែលត្រូវចាយក្នុងថ្ងៃដែលត្រូវនោះ។</a:t>
          </a:r>
          <a:endParaRPr lang="en-US" sz="1400" dirty="0">
            <a:solidFill>
              <a:schemeClr val="tx1"/>
            </a:solidFill>
          </a:endParaRPr>
        </a:p>
      </dgm:t>
    </dgm:pt>
    <dgm:pt modelId="{B942ABA1-A761-43C1-9E16-54EEEDD2474C}" type="parTrans" cxnId="{4FB25CA0-6BCF-4F30-9AE2-43BA85939FFF}">
      <dgm:prSet/>
      <dgm:spPr/>
    </dgm:pt>
    <dgm:pt modelId="{345F27B6-98A8-4F75-B630-2B93AC64C5FA}" type="sibTrans" cxnId="{4FB25CA0-6BCF-4F30-9AE2-43BA85939FFF}">
      <dgm:prSet/>
      <dgm:spPr/>
    </dgm:pt>
    <dgm:pt modelId="{2EF5E05E-B246-4EDC-ACD6-F52CF80E93C8}" type="pres">
      <dgm:prSet presAssocID="{79467FC4-06AF-42B8-809D-C19170E9ED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A1A03E-1B92-42F2-8408-428B010FA07C}" type="pres">
      <dgm:prSet presAssocID="{2E6DE05B-E935-4319-9AAF-1F4D62F23D96}" presName="linNode" presStyleCnt="0"/>
      <dgm:spPr/>
    </dgm:pt>
    <dgm:pt modelId="{D095E390-1D01-4A25-827F-4943B83B89D4}" type="pres">
      <dgm:prSet presAssocID="{2E6DE05B-E935-4319-9AAF-1F4D62F23D96}" presName="parentText" presStyleLbl="node1" presStyleIdx="0" presStyleCnt="5" custScaleX="76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3F399-6A73-4B96-8D91-FC2EC9CAB538}" type="pres">
      <dgm:prSet presAssocID="{2E6DE05B-E935-4319-9AAF-1F4D62F23D96}" presName="descendantText" presStyleLbl="alignAccFollowNode1" presStyleIdx="0" presStyleCnt="5" custScaleX="107412" custScaleY="1199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7F9AD-34DC-452F-9EB8-5C4021510688}" type="pres">
      <dgm:prSet presAssocID="{EFB7137E-D2FD-4684-97B7-C289B4DD4729}" presName="sp" presStyleCnt="0"/>
      <dgm:spPr/>
    </dgm:pt>
    <dgm:pt modelId="{125C3233-619A-4D2A-927E-97FBA75F56E6}" type="pres">
      <dgm:prSet presAssocID="{64F71D43-C0AF-44F5-B560-3156C266FE1E}" presName="linNode" presStyleCnt="0"/>
      <dgm:spPr/>
    </dgm:pt>
    <dgm:pt modelId="{16752491-996D-4DEB-B169-5C907F9C7CD9}" type="pres">
      <dgm:prSet presAssocID="{64F71D43-C0AF-44F5-B560-3156C266FE1E}" presName="parentText" presStyleLbl="node1" presStyleIdx="1" presStyleCnt="5" custScaleX="76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DB009D-9C60-40A4-BDFF-556A8DA071FF}" type="pres">
      <dgm:prSet presAssocID="{64F71D43-C0AF-44F5-B560-3156C266FE1E}" presName="descendantText" presStyleLbl="alignAccFollowNode1" presStyleIdx="1" presStyleCnt="5" custScaleX="107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4D2EB-7E75-4E59-9E47-BB641D334CEA}" type="pres">
      <dgm:prSet presAssocID="{ADC24918-907A-449A-8460-B1C3D8383F81}" presName="sp" presStyleCnt="0"/>
      <dgm:spPr/>
    </dgm:pt>
    <dgm:pt modelId="{4F84F882-0277-4AB6-8AFC-0B0DC673946D}" type="pres">
      <dgm:prSet presAssocID="{92130C35-E7E0-4FE4-877A-41680A35B027}" presName="linNode" presStyleCnt="0"/>
      <dgm:spPr/>
    </dgm:pt>
    <dgm:pt modelId="{A0326D7D-C7D5-4B97-9CD4-A446ACBEC752}" type="pres">
      <dgm:prSet presAssocID="{92130C35-E7E0-4FE4-877A-41680A35B027}" presName="parentText" presStyleLbl="node1" presStyleIdx="2" presStyleCnt="5" custScaleX="76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46A90-8774-4C7B-BDCD-B1FE7E0577A8}" type="pres">
      <dgm:prSet presAssocID="{92130C35-E7E0-4FE4-877A-41680A35B027}" presName="descendantText" presStyleLbl="alignAccFollowNode1" presStyleIdx="2" presStyleCnt="5" custScaleX="107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65D639-C5A0-42AE-971B-2D31E4A34993}" type="pres">
      <dgm:prSet presAssocID="{A723C9E4-66B4-4E42-83CA-8E84F87D6125}" presName="sp" presStyleCnt="0"/>
      <dgm:spPr/>
    </dgm:pt>
    <dgm:pt modelId="{7C869812-CB28-4770-9404-27E5C4F34227}" type="pres">
      <dgm:prSet presAssocID="{961C4BC4-85E8-4302-821C-C2C66F5B526E}" presName="linNode" presStyleCnt="0"/>
      <dgm:spPr/>
    </dgm:pt>
    <dgm:pt modelId="{D7EF77F3-3FD9-48DE-8000-178CE33F0BE8}" type="pres">
      <dgm:prSet presAssocID="{961C4BC4-85E8-4302-821C-C2C66F5B526E}" presName="parentText" presStyleLbl="node1" presStyleIdx="3" presStyleCnt="5" custScaleX="76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625E60-82E1-4B83-AA9B-26472A9EE6B1}" type="pres">
      <dgm:prSet presAssocID="{961C4BC4-85E8-4302-821C-C2C66F5B526E}" presName="descendantText" presStyleLbl="alignAccFollowNode1" presStyleIdx="3" presStyleCnt="5" custScaleX="107412" custScaleY="118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F3B70-002E-4C15-9F4D-D7610ED67966}" type="pres">
      <dgm:prSet presAssocID="{3F9B7605-7BA0-46DB-BA63-8F8DD9CF0731}" presName="sp" presStyleCnt="0"/>
      <dgm:spPr/>
    </dgm:pt>
    <dgm:pt modelId="{ADFD7DCE-7AF5-4AE9-A962-74BD274769C1}" type="pres">
      <dgm:prSet presAssocID="{81C61234-2AC8-4CD9-9415-5116D64CDED1}" presName="linNode" presStyleCnt="0"/>
      <dgm:spPr/>
    </dgm:pt>
    <dgm:pt modelId="{6CCF57B9-717B-4166-A08B-CE8ACFFF38A0}" type="pres">
      <dgm:prSet presAssocID="{81C61234-2AC8-4CD9-9415-5116D64CDED1}" presName="parentText" presStyleLbl="node1" presStyleIdx="4" presStyleCnt="5" custScaleX="76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BBA3B-67C8-4634-84B0-6C3760662906}" type="pres">
      <dgm:prSet presAssocID="{81C61234-2AC8-4CD9-9415-5116D64CDED1}" presName="descendantText" presStyleLbl="alignAccFollowNode1" presStyleIdx="4" presStyleCnt="5" custScaleX="107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C71125-1AE0-454E-916F-39C4D387FBF6}" type="presOf" srcId="{79467FC4-06AF-42B8-809D-C19170E9ED2F}" destId="{2EF5E05E-B246-4EDC-ACD6-F52CF80E93C8}" srcOrd="0" destOrd="0" presId="urn:microsoft.com/office/officeart/2005/8/layout/vList5"/>
    <dgm:cxn modelId="{DCF32BCD-335B-488E-9802-DD29CB4E39B3}" type="presOf" srcId="{3513A3C3-3E6E-4F16-9F5A-BB52B9CD03F9}" destId="{55625E60-82E1-4B83-AA9B-26472A9EE6B1}" srcOrd="0" destOrd="2" presId="urn:microsoft.com/office/officeart/2005/8/layout/vList5"/>
    <dgm:cxn modelId="{7B9167D8-5959-465B-B8EB-013AD17F91F8}" type="presOf" srcId="{1300AE32-65E0-40D0-9F3A-8E97D4BEECAF}" destId="{A4A46A90-8774-4C7B-BDCD-B1FE7E0577A8}" srcOrd="0" destOrd="0" presId="urn:microsoft.com/office/officeart/2005/8/layout/vList5"/>
    <dgm:cxn modelId="{55C12109-7099-4E67-8268-77E52DA4E143}" type="presOf" srcId="{8B644015-5582-4704-9632-9B3938C5ED9E}" destId="{DCDB009D-9C60-40A4-BDFF-556A8DA071FF}" srcOrd="0" destOrd="0" presId="urn:microsoft.com/office/officeart/2005/8/layout/vList5"/>
    <dgm:cxn modelId="{518F45CB-1F1F-4200-9142-A7AA7F11DA00}" srcId="{961C4BC4-85E8-4302-821C-C2C66F5B526E}" destId="{CCA046DE-7C89-4549-801E-EB2E8776BDD4}" srcOrd="1" destOrd="0" parTransId="{A3FFB5A8-58F1-4302-A209-B13BF72A5EBC}" sibTransId="{5FF1C9A2-6819-467A-819F-C530BF29E3CE}"/>
    <dgm:cxn modelId="{81955A3F-006D-4821-946B-10C6E5CD864C}" type="presOf" srcId="{81C61234-2AC8-4CD9-9415-5116D64CDED1}" destId="{6CCF57B9-717B-4166-A08B-CE8ACFFF38A0}" srcOrd="0" destOrd="0" presId="urn:microsoft.com/office/officeart/2005/8/layout/vList5"/>
    <dgm:cxn modelId="{4BC12C90-BFC9-4716-A15A-F90201D85860}" srcId="{961C4BC4-85E8-4302-821C-C2C66F5B526E}" destId="{3513A3C3-3E6E-4F16-9F5A-BB52B9CD03F9}" srcOrd="2" destOrd="0" parTransId="{8EFCC761-16AB-45EC-AA52-2752B30CBF82}" sibTransId="{FFC11CA9-8376-4C17-928B-EFE123ABB016}"/>
    <dgm:cxn modelId="{A28A463A-A140-4D6D-91B3-E0469F8C2BAE}" type="presOf" srcId="{CCA046DE-7C89-4549-801E-EB2E8776BDD4}" destId="{55625E60-82E1-4B83-AA9B-26472A9EE6B1}" srcOrd="0" destOrd="1" presId="urn:microsoft.com/office/officeart/2005/8/layout/vList5"/>
    <dgm:cxn modelId="{E61C63D2-332F-4175-9B5A-B768A0F92C83}" type="presOf" srcId="{0DAAED4A-1B72-4A81-8BA2-77B325062A61}" destId="{71CBBA3B-67C8-4634-84B0-6C3760662906}" srcOrd="0" destOrd="0" presId="urn:microsoft.com/office/officeart/2005/8/layout/vList5"/>
    <dgm:cxn modelId="{4FB25CA0-6BCF-4F30-9AE2-43BA85939FFF}" srcId="{2E6DE05B-E935-4319-9AAF-1F4D62F23D96}" destId="{7CE3B621-C0B4-40A8-81F6-732E0B7B350E}" srcOrd="0" destOrd="0" parTransId="{B942ABA1-A761-43C1-9E16-54EEEDD2474C}" sibTransId="{345F27B6-98A8-4F75-B630-2B93AC64C5FA}"/>
    <dgm:cxn modelId="{E5638C10-F7F2-4ECF-BC47-882E183D4EF5}" type="presOf" srcId="{92130C35-E7E0-4FE4-877A-41680A35B027}" destId="{A0326D7D-C7D5-4B97-9CD4-A446ACBEC752}" srcOrd="0" destOrd="0" presId="urn:microsoft.com/office/officeart/2005/8/layout/vList5"/>
    <dgm:cxn modelId="{606C7553-4542-4622-A95B-86107B7FC190}" srcId="{92130C35-E7E0-4FE4-877A-41680A35B027}" destId="{1300AE32-65E0-40D0-9F3A-8E97D4BEECAF}" srcOrd="0" destOrd="0" parTransId="{B69D0933-8BED-49C4-9FF2-31130D372D66}" sibTransId="{DE8ABC7A-F0AF-47EB-9D26-764CC243D9FE}"/>
    <dgm:cxn modelId="{ABF2D473-1DA8-42C2-8050-502CD75FED9E}" srcId="{64F71D43-C0AF-44F5-B560-3156C266FE1E}" destId="{8B644015-5582-4704-9632-9B3938C5ED9E}" srcOrd="0" destOrd="0" parTransId="{CC616C43-AE46-4DAA-A78C-2AE688F221BC}" sibTransId="{6CCE3A1C-4BA3-41EA-AA2E-5382E6DC6D89}"/>
    <dgm:cxn modelId="{B84D08CB-1BA3-46CD-A8D4-0E4766F1D893}" srcId="{81C61234-2AC8-4CD9-9415-5116D64CDED1}" destId="{0DAAED4A-1B72-4A81-8BA2-77B325062A61}" srcOrd="0" destOrd="0" parTransId="{0B216EDD-FAA2-4E9E-9A7A-CA6A81655EB0}" sibTransId="{2A8490D5-5E2D-4D32-8009-93A87CA73B51}"/>
    <dgm:cxn modelId="{499B8B03-95A9-4ABA-B7CF-404BACAA8A0A}" type="presOf" srcId="{961C4BC4-85E8-4302-821C-C2C66F5B526E}" destId="{D7EF77F3-3FD9-48DE-8000-178CE33F0BE8}" srcOrd="0" destOrd="0" presId="urn:microsoft.com/office/officeart/2005/8/layout/vList5"/>
    <dgm:cxn modelId="{915EDCF6-FF4E-42D0-BDCE-4F9A47952D10}" type="presOf" srcId="{4B6B5DA6-E460-40F1-85C0-089B08D1EDA5}" destId="{55625E60-82E1-4B83-AA9B-26472A9EE6B1}" srcOrd="0" destOrd="0" presId="urn:microsoft.com/office/officeart/2005/8/layout/vList5"/>
    <dgm:cxn modelId="{289B9070-76A8-4674-8EB4-9D1BC482D1B3}" srcId="{79467FC4-06AF-42B8-809D-C19170E9ED2F}" destId="{92130C35-E7E0-4FE4-877A-41680A35B027}" srcOrd="2" destOrd="0" parTransId="{A822F910-3A78-4670-87D2-4F5DE262F749}" sibTransId="{A723C9E4-66B4-4E42-83CA-8E84F87D6125}"/>
    <dgm:cxn modelId="{4276431B-12BB-4059-9FE5-9555991BEA2C}" srcId="{79467FC4-06AF-42B8-809D-C19170E9ED2F}" destId="{64F71D43-C0AF-44F5-B560-3156C266FE1E}" srcOrd="1" destOrd="0" parTransId="{D02AEC9E-98D6-4A5F-A1A5-F9FA3C881E97}" sibTransId="{ADC24918-907A-449A-8460-B1C3D8383F81}"/>
    <dgm:cxn modelId="{FCC95BF3-AB14-4761-87C1-4EAFC38486C3}" srcId="{79467FC4-06AF-42B8-809D-C19170E9ED2F}" destId="{81C61234-2AC8-4CD9-9415-5116D64CDED1}" srcOrd="4" destOrd="0" parTransId="{587F541C-F4C5-4131-A4F6-8A73216B4804}" sibTransId="{8559B16E-49AD-4DC7-A1FF-9455907C7357}"/>
    <dgm:cxn modelId="{F941EE52-71B9-4AA9-9BCF-77E24C8DE2F7}" type="presOf" srcId="{2E6DE05B-E935-4319-9AAF-1F4D62F23D96}" destId="{D095E390-1D01-4A25-827F-4943B83B89D4}" srcOrd="0" destOrd="0" presId="urn:microsoft.com/office/officeart/2005/8/layout/vList5"/>
    <dgm:cxn modelId="{7098ACDC-93BC-47E8-81D4-C77576424222}" srcId="{961C4BC4-85E8-4302-821C-C2C66F5B526E}" destId="{4B6B5DA6-E460-40F1-85C0-089B08D1EDA5}" srcOrd="0" destOrd="0" parTransId="{2FB56031-2F0D-48C9-9758-EF19D7233A6F}" sibTransId="{F2517BE5-6EC2-477E-BE58-CE62287FE43C}"/>
    <dgm:cxn modelId="{DA5A145F-BC13-4ADF-B09B-97924FA331C3}" type="presOf" srcId="{7CE3B621-C0B4-40A8-81F6-732E0B7B350E}" destId="{AFF3F399-6A73-4B96-8D91-FC2EC9CAB538}" srcOrd="0" destOrd="0" presId="urn:microsoft.com/office/officeart/2005/8/layout/vList5"/>
    <dgm:cxn modelId="{EC0D79BC-2DB5-4FE3-A49A-7306AB18F47A}" srcId="{79467FC4-06AF-42B8-809D-C19170E9ED2F}" destId="{2E6DE05B-E935-4319-9AAF-1F4D62F23D96}" srcOrd="0" destOrd="0" parTransId="{744BFC43-D255-4A13-943F-934AB34CE0A8}" sibTransId="{EFB7137E-D2FD-4684-97B7-C289B4DD4729}"/>
    <dgm:cxn modelId="{2D984E6B-8ED5-4567-AF4A-46E5322A1A06}" srcId="{79467FC4-06AF-42B8-809D-C19170E9ED2F}" destId="{961C4BC4-85E8-4302-821C-C2C66F5B526E}" srcOrd="3" destOrd="0" parTransId="{1C59B0BA-6A27-44D0-97D4-603FE513609B}" sibTransId="{3F9B7605-7BA0-46DB-BA63-8F8DD9CF0731}"/>
    <dgm:cxn modelId="{20D1CFFF-CB90-4BFC-8D38-ED6227238AB9}" type="presOf" srcId="{64F71D43-C0AF-44F5-B560-3156C266FE1E}" destId="{16752491-996D-4DEB-B169-5C907F9C7CD9}" srcOrd="0" destOrd="0" presId="urn:microsoft.com/office/officeart/2005/8/layout/vList5"/>
    <dgm:cxn modelId="{A5F15749-9A3A-460F-96B4-7740D38F6DCB}" type="presParOf" srcId="{2EF5E05E-B246-4EDC-ACD6-F52CF80E93C8}" destId="{54A1A03E-1B92-42F2-8408-428B010FA07C}" srcOrd="0" destOrd="0" presId="urn:microsoft.com/office/officeart/2005/8/layout/vList5"/>
    <dgm:cxn modelId="{80FA21D6-E37A-480E-A76A-6125C06421E5}" type="presParOf" srcId="{54A1A03E-1B92-42F2-8408-428B010FA07C}" destId="{D095E390-1D01-4A25-827F-4943B83B89D4}" srcOrd="0" destOrd="0" presId="urn:microsoft.com/office/officeart/2005/8/layout/vList5"/>
    <dgm:cxn modelId="{275B7800-BE56-4B1C-A44E-B064C6E37E44}" type="presParOf" srcId="{54A1A03E-1B92-42F2-8408-428B010FA07C}" destId="{AFF3F399-6A73-4B96-8D91-FC2EC9CAB538}" srcOrd="1" destOrd="0" presId="urn:microsoft.com/office/officeart/2005/8/layout/vList5"/>
    <dgm:cxn modelId="{4D8BB3DD-927C-4B98-ABFC-CF99C903A7EB}" type="presParOf" srcId="{2EF5E05E-B246-4EDC-ACD6-F52CF80E93C8}" destId="{8CC7F9AD-34DC-452F-9EB8-5C4021510688}" srcOrd="1" destOrd="0" presId="urn:microsoft.com/office/officeart/2005/8/layout/vList5"/>
    <dgm:cxn modelId="{BDE118A2-F17C-40A9-80DF-DC7B2F25D974}" type="presParOf" srcId="{2EF5E05E-B246-4EDC-ACD6-F52CF80E93C8}" destId="{125C3233-619A-4D2A-927E-97FBA75F56E6}" srcOrd="2" destOrd="0" presId="urn:microsoft.com/office/officeart/2005/8/layout/vList5"/>
    <dgm:cxn modelId="{0E217450-DDEC-4B2B-A754-007D50E17AFF}" type="presParOf" srcId="{125C3233-619A-4D2A-927E-97FBA75F56E6}" destId="{16752491-996D-4DEB-B169-5C907F9C7CD9}" srcOrd="0" destOrd="0" presId="urn:microsoft.com/office/officeart/2005/8/layout/vList5"/>
    <dgm:cxn modelId="{3EA6282D-6336-49C0-B087-B9F076AD4948}" type="presParOf" srcId="{125C3233-619A-4D2A-927E-97FBA75F56E6}" destId="{DCDB009D-9C60-40A4-BDFF-556A8DA071FF}" srcOrd="1" destOrd="0" presId="urn:microsoft.com/office/officeart/2005/8/layout/vList5"/>
    <dgm:cxn modelId="{87D5E18E-1738-4DA9-B86E-57F7E10FEB6C}" type="presParOf" srcId="{2EF5E05E-B246-4EDC-ACD6-F52CF80E93C8}" destId="{0E94D2EB-7E75-4E59-9E47-BB641D334CEA}" srcOrd="3" destOrd="0" presId="urn:microsoft.com/office/officeart/2005/8/layout/vList5"/>
    <dgm:cxn modelId="{7B1AFAB5-3B5A-4D71-AC6A-99F4F7CCB1D1}" type="presParOf" srcId="{2EF5E05E-B246-4EDC-ACD6-F52CF80E93C8}" destId="{4F84F882-0277-4AB6-8AFC-0B0DC673946D}" srcOrd="4" destOrd="0" presId="urn:microsoft.com/office/officeart/2005/8/layout/vList5"/>
    <dgm:cxn modelId="{68F9FCC6-D7F2-4E30-8C30-61B563F99A0D}" type="presParOf" srcId="{4F84F882-0277-4AB6-8AFC-0B0DC673946D}" destId="{A0326D7D-C7D5-4B97-9CD4-A446ACBEC752}" srcOrd="0" destOrd="0" presId="urn:microsoft.com/office/officeart/2005/8/layout/vList5"/>
    <dgm:cxn modelId="{4138571B-2E17-4A39-8267-2338FD1A1BF4}" type="presParOf" srcId="{4F84F882-0277-4AB6-8AFC-0B0DC673946D}" destId="{A4A46A90-8774-4C7B-BDCD-B1FE7E0577A8}" srcOrd="1" destOrd="0" presId="urn:microsoft.com/office/officeart/2005/8/layout/vList5"/>
    <dgm:cxn modelId="{C3105DE7-1D5F-46DA-88B8-666AD479E964}" type="presParOf" srcId="{2EF5E05E-B246-4EDC-ACD6-F52CF80E93C8}" destId="{0B65D639-C5A0-42AE-971B-2D31E4A34993}" srcOrd="5" destOrd="0" presId="urn:microsoft.com/office/officeart/2005/8/layout/vList5"/>
    <dgm:cxn modelId="{5204EB2E-D304-4F5A-A8FF-487F814F0C84}" type="presParOf" srcId="{2EF5E05E-B246-4EDC-ACD6-F52CF80E93C8}" destId="{7C869812-CB28-4770-9404-27E5C4F34227}" srcOrd="6" destOrd="0" presId="urn:microsoft.com/office/officeart/2005/8/layout/vList5"/>
    <dgm:cxn modelId="{917DB2FE-56C5-4E0B-951B-34DB472F72D9}" type="presParOf" srcId="{7C869812-CB28-4770-9404-27E5C4F34227}" destId="{D7EF77F3-3FD9-48DE-8000-178CE33F0BE8}" srcOrd="0" destOrd="0" presId="urn:microsoft.com/office/officeart/2005/8/layout/vList5"/>
    <dgm:cxn modelId="{85EF2276-F8B3-4452-B69E-999F45E01F0A}" type="presParOf" srcId="{7C869812-CB28-4770-9404-27E5C4F34227}" destId="{55625E60-82E1-4B83-AA9B-26472A9EE6B1}" srcOrd="1" destOrd="0" presId="urn:microsoft.com/office/officeart/2005/8/layout/vList5"/>
    <dgm:cxn modelId="{384C7AC8-AA86-4385-AF04-6ECA19C0D988}" type="presParOf" srcId="{2EF5E05E-B246-4EDC-ACD6-F52CF80E93C8}" destId="{AD8F3B70-002E-4C15-9F4D-D7610ED67966}" srcOrd="7" destOrd="0" presId="urn:microsoft.com/office/officeart/2005/8/layout/vList5"/>
    <dgm:cxn modelId="{15BE1DDD-8FCE-4FA7-9AAB-52FE9DC43AAF}" type="presParOf" srcId="{2EF5E05E-B246-4EDC-ACD6-F52CF80E93C8}" destId="{ADFD7DCE-7AF5-4AE9-A962-74BD274769C1}" srcOrd="8" destOrd="0" presId="urn:microsoft.com/office/officeart/2005/8/layout/vList5"/>
    <dgm:cxn modelId="{7426B98B-E19B-467C-B105-011411D415B3}" type="presParOf" srcId="{ADFD7DCE-7AF5-4AE9-A962-74BD274769C1}" destId="{6CCF57B9-717B-4166-A08B-CE8ACFFF38A0}" srcOrd="0" destOrd="0" presId="urn:microsoft.com/office/officeart/2005/8/layout/vList5"/>
    <dgm:cxn modelId="{E742B760-FFB2-47C4-96AB-5BFA9B6E75C2}" type="presParOf" srcId="{ADFD7DCE-7AF5-4AE9-A962-74BD274769C1}" destId="{71CBBA3B-67C8-4634-84B0-6C37606629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B61CC18-70DA-479B-B735-52680E47123E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B045C7-C70E-467B-B3FC-BE71A0D0FE5B}">
      <dgm:prSet phldrT="[Text]" custT="1"/>
      <dgm:spPr/>
      <dgm:t>
        <a:bodyPr/>
        <a:lstStyle/>
        <a:p>
          <a:r>
            <a:rPr lang="km-KH" sz="2000" dirty="0" smtClean="0"/>
            <a:t>នាយក</a:t>
          </a:r>
          <a:endParaRPr lang="en-US" sz="2000" dirty="0"/>
        </a:p>
      </dgm:t>
    </dgm:pt>
    <dgm:pt modelId="{C44FCA78-76C0-4348-85D6-B4EDDFC05A1C}" type="parTrans" cxnId="{50B7D15F-D6CA-4A51-A780-38625AF3C0E1}">
      <dgm:prSet/>
      <dgm:spPr/>
      <dgm:t>
        <a:bodyPr/>
        <a:lstStyle/>
        <a:p>
          <a:endParaRPr lang="en-US"/>
        </a:p>
      </dgm:t>
    </dgm:pt>
    <dgm:pt modelId="{98DB374C-6C1F-4E35-9187-C6AB6BEFF9C8}" type="sibTrans" cxnId="{50B7D15F-D6CA-4A51-A780-38625AF3C0E1}">
      <dgm:prSet/>
      <dgm:spPr/>
      <dgm:t>
        <a:bodyPr/>
        <a:lstStyle/>
        <a:p>
          <a:endParaRPr lang="en-US"/>
        </a:p>
      </dgm:t>
    </dgm:pt>
    <dgm:pt modelId="{DF1E120D-A440-438E-98E1-C0EE702A9277}">
      <dgm:prSet phldrT="[Text]"/>
      <dgm:spPr/>
      <dgm:t>
        <a:bodyPr/>
        <a:lstStyle/>
        <a:p>
          <a:r>
            <a:rPr lang="km-KH" dirty="0" smtClean="0"/>
            <a:t>ទិញគ្រាប់ពូជពីក្រុមហ៊ុនបរទេស</a:t>
          </a:r>
          <a:endParaRPr lang="en-US" dirty="0"/>
        </a:p>
      </dgm:t>
    </dgm:pt>
    <dgm:pt modelId="{1A8677E3-166A-4665-B9B3-51507F58055E}" type="parTrans" cxnId="{7281DB66-F31C-4351-A975-5362A07178FE}">
      <dgm:prSet/>
      <dgm:spPr/>
      <dgm:t>
        <a:bodyPr/>
        <a:lstStyle/>
        <a:p>
          <a:endParaRPr lang="en-US"/>
        </a:p>
      </dgm:t>
    </dgm:pt>
    <dgm:pt modelId="{FE18C03E-9F47-4234-A178-EE2F654FBAA1}" type="sibTrans" cxnId="{7281DB66-F31C-4351-A975-5362A07178FE}">
      <dgm:prSet/>
      <dgm:spPr/>
      <dgm:t>
        <a:bodyPr/>
        <a:lstStyle/>
        <a:p>
          <a:endParaRPr lang="en-US"/>
        </a:p>
      </dgm:t>
    </dgm:pt>
    <dgm:pt modelId="{144FB102-9908-4DCD-B027-92ED0F54226E}">
      <dgm:prSet phldrT="[Text]"/>
      <dgm:spPr/>
      <dgm:t>
        <a:bodyPr/>
        <a:lstStyle/>
        <a:p>
          <a:r>
            <a:rPr lang="km-KH" dirty="0" smtClean="0"/>
            <a:t>ធានាការផ្គត់ផ្គង់ជាទៀងទាត់</a:t>
          </a:r>
          <a:endParaRPr lang="en-US" dirty="0"/>
        </a:p>
      </dgm:t>
    </dgm:pt>
    <dgm:pt modelId="{04C68EAD-4167-4E86-9897-D790AD04434B}" type="parTrans" cxnId="{A79D549F-B9D3-4264-8B63-F72B2648C777}">
      <dgm:prSet/>
      <dgm:spPr/>
      <dgm:t>
        <a:bodyPr/>
        <a:lstStyle/>
        <a:p>
          <a:endParaRPr lang="en-US"/>
        </a:p>
      </dgm:t>
    </dgm:pt>
    <dgm:pt modelId="{4C979656-A61E-4D7E-B089-17BFB28492BB}" type="sibTrans" cxnId="{A79D549F-B9D3-4264-8B63-F72B2648C777}">
      <dgm:prSet/>
      <dgm:spPr/>
      <dgm:t>
        <a:bodyPr/>
        <a:lstStyle/>
        <a:p>
          <a:endParaRPr lang="en-US"/>
        </a:p>
      </dgm:t>
    </dgm:pt>
    <dgm:pt modelId="{7CD36150-73A5-49C0-803C-18E13D4427E9}">
      <dgm:prSet phldrT="[Text]" custT="1"/>
      <dgm:spPr/>
      <dgm:t>
        <a:bodyPr/>
        <a:lstStyle/>
        <a:p>
          <a:r>
            <a:rPr lang="km-KH" sz="2000" dirty="0" smtClean="0"/>
            <a:t>មន្ត្រីផ្នែកផលិតកម្ម</a:t>
          </a:r>
          <a:endParaRPr lang="en-US" sz="2000" dirty="0"/>
        </a:p>
      </dgm:t>
    </dgm:pt>
    <dgm:pt modelId="{1DF80B1E-5597-4E17-8181-7141964E2052}" type="parTrans" cxnId="{0E8C8905-258E-4DCB-A94A-21FCFBFE9C96}">
      <dgm:prSet/>
      <dgm:spPr/>
      <dgm:t>
        <a:bodyPr/>
        <a:lstStyle/>
        <a:p>
          <a:endParaRPr lang="en-US"/>
        </a:p>
      </dgm:t>
    </dgm:pt>
    <dgm:pt modelId="{14DCC8E8-4406-46EB-AFA0-61B706CF8810}" type="sibTrans" cxnId="{0E8C8905-258E-4DCB-A94A-21FCFBFE9C96}">
      <dgm:prSet/>
      <dgm:spPr/>
      <dgm:t>
        <a:bodyPr/>
        <a:lstStyle/>
        <a:p>
          <a:endParaRPr lang="en-US"/>
        </a:p>
      </dgm:t>
    </dgm:pt>
    <dgm:pt modelId="{015DA5D3-E4C1-4907-A2CA-82B345E7C0B9}">
      <dgm:prSet phldrT="[Text]"/>
      <dgm:spPr/>
      <dgm:t>
        <a:bodyPr/>
        <a:lstStyle/>
        <a:p>
          <a:r>
            <a:rPr lang="km-KH" dirty="0" smtClean="0"/>
            <a:t>ផ្តល់គ្រាប់ពូជទៅអោយកសិករបង្គោលតាមផែនការផលិត</a:t>
          </a:r>
          <a:endParaRPr lang="en-US" dirty="0"/>
        </a:p>
      </dgm:t>
    </dgm:pt>
    <dgm:pt modelId="{67763643-1404-444A-93EA-D11AE39A65F9}" type="parTrans" cxnId="{58D43BA5-0240-4210-BD85-ECCDA6D18399}">
      <dgm:prSet/>
      <dgm:spPr/>
      <dgm:t>
        <a:bodyPr/>
        <a:lstStyle/>
        <a:p>
          <a:endParaRPr lang="en-US"/>
        </a:p>
      </dgm:t>
    </dgm:pt>
    <dgm:pt modelId="{9214B548-8D65-401B-AEB3-9D6C85B71F6C}" type="sibTrans" cxnId="{58D43BA5-0240-4210-BD85-ECCDA6D18399}">
      <dgm:prSet/>
      <dgm:spPr/>
      <dgm:t>
        <a:bodyPr/>
        <a:lstStyle/>
        <a:p>
          <a:endParaRPr lang="en-US"/>
        </a:p>
      </dgm:t>
    </dgm:pt>
    <dgm:pt modelId="{E3DE0EFE-8A6F-4C3E-92D9-94F2365163DF}">
      <dgm:prSet phldrT="[Text]"/>
      <dgm:spPr/>
      <dgm:t>
        <a:bodyPr/>
        <a:lstStyle/>
        <a:p>
          <a:r>
            <a:rPr lang="km-KH" dirty="0" smtClean="0"/>
            <a:t>ទទួលប្រាក់ដែលកសិករបានបង់ និងប្រគល់អោយប្រាក់និងវិក័យប័ត្រអោយគណនេយ្យករ.</a:t>
          </a:r>
          <a:r>
            <a:rPr lang="en-US" dirty="0" smtClean="0"/>
            <a:t> </a:t>
          </a:r>
          <a:r>
            <a:rPr lang="en-US" i="1" dirty="0" smtClean="0">
              <a:solidFill>
                <a:srgbClr val="FF0000"/>
              </a:solidFill>
            </a:rPr>
            <a:t>(</a:t>
          </a:r>
          <a:r>
            <a:rPr lang="km-KH" i="1" dirty="0" smtClean="0">
              <a:solidFill>
                <a:srgbClr val="FF0000"/>
              </a:solidFill>
            </a:rPr>
            <a:t>មិនអនុញ្ញាតិអោយមានកំណត់ពេលបង់ប្រាក់</a:t>
          </a:r>
          <a:r>
            <a:rPr lang="en-US" i="1" dirty="0" smtClean="0">
              <a:solidFill>
                <a:srgbClr val="FF0000"/>
              </a:solidFill>
            </a:rPr>
            <a:t>)</a:t>
          </a:r>
          <a:endParaRPr lang="en-US" i="1" dirty="0">
            <a:solidFill>
              <a:srgbClr val="FF0000"/>
            </a:solidFill>
          </a:endParaRPr>
        </a:p>
      </dgm:t>
    </dgm:pt>
    <dgm:pt modelId="{92FABEC6-539C-400F-9995-FFED84950621}" type="parTrans" cxnId="{9D888507-E933-498A-A08C-52412F9149EE}">
      <dgm:prSet/>
      <dgm:spPr/>
      <dgm:t>
        <a:bodyPr/>
        <a:lstStyle/>
        <a:p>
          <a:endParaRPr lang="en-US"/>
        </a:p>
      </dgm:t>
    </dgm:pt>
    <dgm:pt modelId="{72D982FF-4941-44F7-84A5-8EEF1CC2CC51}" type="sibTrans" cxnId="{9D888507-E933-498A-A08C-52412F9149EE}">
      <dgm:prSet/>
      <dgm:spPr/>
      <dgm:t>
        <a:bodyPr/>
        <a:lstStyle/>
        <a:p>
          <a:endParaRPr lang="en-US"/>
        </a:p>
      </dgm:t>
    </dgm:pt>
    <dgm:pt modelId="{104AD350-75FC-424E-BC52-1D002CE2F4DD}">
      <dgm:prSet phldrT="[Text]" custT="1"/>
      <dgm:spPr/>
      <dgm:t>
        <a:bodyPr/>
        <a:lstStyle/>
        <a:p>
          <a:r>
            <a:rPr lang="km-KH" sz="2000" dirty="0" smtClean="0"/>
            <a:t>កសិករបង្គោល</a:t>
          </a:r>
          <a:endParaRPr lang="en-US" sz="2000" dirty="0"/>
        </a:p>
      </dgm:t>
    </dgm:pt>
    <dgm:pt modelId="{D734D766-5EA1-473B-811B-24B00FB4AEB7}" type="parTrans" cxnId="{089CE0BD-B001-4C98-89E6-EE7F558DD2A9}">
      <dgm:prSet/>
      <dgm:spPr/>
      <dgm:t>
        <a:bodyPr/>
        <a:lstStyle/>
        <a:p>
          <a:endParaRPr lang="en-US"/>
        </a:p>
      </dgm:t>
    </dgm:pt>
    <dgm:pt modelId="{18099E12-5858-4620-A3AB-DED4D1EA336F}" type="sibTrans" cxnId="{089CE0BD-B001-4C98-89E6-EE7F558DD2A9}">
      <dgm:prSet/>
      <dgm:spPr/>
      <dgm:t>
        <a:bodyPr/>
        <a:lstStyle/>
        <a:p>
          <a:endParaRPr lang="en-US"/>
        </a:p>
      </dgm:t>
    </dgm:pt>
    <dgm:pt modelId="{F9DD8ACC-3974-4357-87C4-A945164355EB}">
      <dgm:prSet phldrT="[Text]"/>
      <dgm:spPr/>
      <dgm:t>
        <a:bodyPr/>
        <a:lstStyle/>
        <a:p>
          <a:r>
            <a:rPr lang="km-KH" dirty="0" smtClean="0"/>
            <a:t>បង់ប្រាក់ថ្លៃគ្រាប់ពូជអោយមន្ត្រីផ្នែកផលិតកម្ម</a:t>
          </a:r>
          <a:endParaRPr lang="en-US" dirty="0"/>
        </a:p>
      </dgm:t>
    </dgm:pt>
    <dgm:pt modelId="{525A4D48-B8E2-4CE1-9E97-2CA007AB6A2B}" type="parTrans" cxnId="{29879281-5A3F-43EA-B93A-7D8C522DBC99}">
      <dgm:prSet/>
      <dgm:spPr/>
      <dgm:t>
        <a:bodyPr/>
        <a:lstStyle/>
        <a:p>
          <a:endParaRPr lang="en-US"/>
        </a:p>
      </dgm:t>
    </dgm:pt>
    <dgm:pt modelId="{84374D63-2E44-4747-9DD3-60A12F6C7305}" type="sibTrans" cxnId="{29879281-5A3F-43EA-B93A-7D8C522DBC99}">
      <dgm:prSet/>
      <dgm:spPr/>
      <dgm:t>
        <a:bodyPr/>
        <a:lstStyle/>
        <a:p>
          <a:endParaRPr lang="en-US"/>
        </a:p>
      </dgm:t>
    </dgm:pt>
    <dgm:pt modelId="{BE3AD406-BC6C-4727-9821-3EBFF8FBF5A8}">
      <dgm:prSet phldrT="[Text]"/>
      <dgm:spPr/>
      <dgm:t>
        <a:bodyPr/>
        <a:lstStyle/>
        <a:p>
          <a:r>
            <a:rPr lang="km-KH" dirty="0" smtClean="0"/>
            <a:t>ធានាការផ្តល់គ្រាប់ពួជទៅអោយកសិករម្នាក់ៗ</a:t>
          </a:r>
          <a:endParaRPr lang="en-US" dirty="0"/>
        </a:p>
      </dgm:t>
    </dgm:pt>
    <dgm:pt modelId="{2D5B0AAD-C2E3-45BC-8C92-B1BA0272AD7F}" type="parTrans" cxnId="{5A34791B-5CB1-441B-A91E-AE6E920B074B}">
      <dgm:prSet/>
      <dgm:spPr/>
      <dgm:t>
        <a:bodyPr/>
        <a:lstStyle/>
        <a:p>
          <a:endParaRPr lang="en-US"/>
        </a:p>
      </dgm:t>
    </dgm:pt>
    <dgm:pt modelId="{61B9C77B-F7C1-40CD-9B64-8EC9F3916E41}" type="sibTrans" cxnId="{5A34791B-5CB1-441B-A91E-AE6E920B074B}">
      <dgm:prSet/>
      <dgm:spPr/>
      <dgm:t>
        <a:bodyPr/>
        <a:lstStyle/>
        <a:p>
          <a:endParaRPr lang="en-US"/>
        </a:p>
      </dgm:t>
    </dgm:pt>
    <dgm:pt modelId="{4E389929-3F7C-409A-B35E-641C4609036D}" type="pres">
      <dgm:prSet presAssocID="{DB61CC18-70DA-479B-B735-52680E4712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AA67E7-C984-4E6B-8735-40548A9DB4AB}" type="pres">
      <dgm:prSet presAssocID="{2BB045C7-C70E-467B-B3FC-BE71A0D0FE5B}" presName="linNode" presStyleCnt="0"/>
      <dgm:spPr/>
    </dgm:pt>
    <dgm:pt modelId="{6D637E83-BA08-412F-9E08-E162BA8EDDE5}" type="pres">
      <dgm:prSet presAssocID="{2BB045C7-C70E-467B-B3FC-BE71A0D0FE5B}" presName="parentText" presStyleLbl="node1" presStyleIdx="0" presStyleCnt="3" custScaleX="565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C20CC5-ACE9-4F9A-979B-C55C132E1B62}" type="pres">
      <dgm:prSet presAssocID="{2BB045C7-C70E-467B-B3FC-BE71A0D0FE5B}" presName="descendantText" presStyleLbl="alignAccFollowNode1" presStyleIdx="0" presStyleCnt="3" custScaleX="121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1722A-DD88-4ACF-AD0A-0C02807A308F}" type="pres">
      <dgm:prSet presAssocID="{98DB374C-6C1F-4E35-9187-C6AB6BEFF9C8}" presName="sp" presStyleCnt="0"/>
      <dgm:spPr/>
    </dgm:pt>
    <dgm:pt modelId="{CF9C967C-6C89-4B36-9B91-995AEFF25F9A}" type="pres">
      <dgm:prSet presAssocID="{7CD36150-73A5-49C0-803C-18E13D4427E9}" presName="linNode" presStyleCnt="0"/>
      <dgm:spPr/>
    </dgm:pt>
    <dgm:pt modelId="{1B1E3CBD-36AE-45D8-B5E2-2E2A83D70703}" type="pres">
      <dgm:prSet presAssocID="{7CD36150-73A5-49C0-803C-18E13D4427E9}" presName="parentText" presStyleLbl="node1" presStyleIdx="1" presStyleCnt="3" custScaleX="565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94121-BCCC-4FFA-B841-CFD99C7428B9}" type="pres">
      <dgm:prSet presAssocID="{7CD36150-73A5-49C0-803C-18E13D4427E9}" presName="descendantText" presStyleLbl="alignAccFollowNode1" presStyleIdx="1" presStyleCnt="3" custScaleX="121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AE8BDC-6568-4E85-95C0-2A595A93AB1E}" type="pres">
      <dgm:prSet presAssocID="{14DCC8E8-4406-46EB-AFA0-61B706CF8810}" presName="sp" presStyleCnt="0"/>
      <dgm:spPr/>
    </dgm:pt>
    <dgm:pt modelId="{7A21A2B8-A8BD-45DD-B5B1-BAF682F3DA3B}" type="pres">
      <dgm:prSet presAssocID="{104AD350-75FC-424E-BC52-1D002CE2F4DD}" presName="linNode" presStyleCnt="0"/>
      <dgm:spPr/>
    </dgm:pt>
    <dgm:pt modelId="{465034F4-6085-433E-A526-49120B780D90}" type="pres">
      <dgm:prSet presAssocID="{104AD350-75FC-424E-BC52-1D002CE2F4DD}" presName="parentText" presStyleLbl="node1" presStyleIdx="2" presStyleCnt="3" custScaleX="565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2FF71-10B5-4044-868A-AE03D00EA6F1}" type="pres">
      <dgm:prSet presAssocID="{104AD350-75FC-424E-BC52-1D002CE2F4DD}" presName="descendantText" presStyleLbl="alignAccFollowNode1" presStyleIdx="2" presStyleCnt="3" custScaleX="121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81DB66-F31C-4351-A975-5362A07178FE}" srcId="{2BB045C7-C70E-467B-B3FC-BE71A0D0FE5B}" destId="{DF1E120D-A440-438E-98E1-C0EE702A9277}" srcOrd="0" destOrd="0" parTransId="{1A8677E3-166A-4665-B9B3-51507F58055E}" sibTransId="{FE18C03E-9F47-4234-A178-EE2F654FBAA1}"/>
    <dgm:cxn modelId="{29879281-5A3F-43EA-B93A-7D8C522DBC99}" srcId="{104AD350-75FC-424E-BC52-1D002CE2F4DD}" destId="{F9DD8ACC-3974-4357-87C4-A945164355EB}" srcOrd="0" destOrd="0" parTransId="{525A4D48-B8E2-4CE1-9E97-2CA007AB6A2B}" sibTransId="{84374D63-2E44-4747-9DD3-60A12F6C7305}"/>
    <dgm:cxn modelId="{838CE23A-EF17-42C0-BCC2-8A50BA47BCFC}" type="presOf" srcId="{104AD350-75FC-424E-BC52-1D002CE2F4DD}" destId="{465034F4-6085-433E-A526-49120B780D90}" srcOrd="0" destOrd="0" presId="urn:microsoft.com/office/officeart/2005/8/layout/vList5"/>
    <dgm:cxn modelId="{5A34791B-5CB1-441B-A91E-AE6E920B074B}" srcId="{104AD350-75FC-424E-BC52-1D002CE2F4DD}" destId="{BE3AD406-BC6C-4727-9821-3EBFF8FBF5A8}" srcOrd="1" destOrd="0" parTransId="{2D5B0AAD-C2E3-45BC-8C92-B1BA0272AD7F}" sibTransId="{61B9C77B-F7C1-40CD-9B64-8EC9F3916E41}"/>
    <dgm:cxn modelId="{F3104233-787B-4F29-996B-21B4519FAC8D}" type="presOf" srcId="{7CD36150-73A5-49C0-803C-18E13D4427E9}" destId="{1B1E3CBD-36AE-45D8-B5E2-2E2A83D70703}" srcOrd="0" destOrd="0" presId="urn:microsoft.com/office/officeart/2005/8/layout/vList5"/>
    <dgm:cxn modelId="{499618CF-0847-4949-BF81-457E4F6152AB}" type="presOf" srcId="{015DA5D3-E4C1-4907-A2CA-82B345E7C0B9}" destId="{CAE94121-BCCC-4FFA-B841-CFD99C7428B9}" srcOrd="0" destOrd="0" presId="urn:microsoft.com/office/officeart/2005/8/layout/vList5"/>
    <dgm:cxn modelId="{41029614-042B-46A0-84E6-6A3F4D1A67BF}" type="presOf" srcId="{144FB102-9908-4DCD-B027-92ED0F54226E}" destId="{5BC20CC5-ACE9-4F9A-979B-C55C132E1B62}" srcOrd="0" destOrd="1" presId="urn:microsoft.com/office/officeart/2005/8/layout/vList5"/>
    <dgm:cxn modelId="{7DF616D7-8076-47BA-9A2A-360C14D93B3D}" type="presOf" srcId="{E3DE0EFE-8A6F-4C3E-92D9-94F2365163DF}" destId="{CAE94121-BCCC-4FFA-B841-CFD99C7428B9}" srcOrd="0" destOrd="1" presId="urn:microsoft.com/office/officeart/2005/8/layout/vList5"/>
    <dgm:cxn modelId="{0E8C8905-258E-4DCB-A94A-21FCFBFE9C96}" srcId="{DB61CC18-70DA-479B-B735-52680E47123E}" destId="{7CD36150-73A5-49C0-803C-18E13D4427E9}" srcOrd="1" destOrd="0" parTransId="{1DF80B1E-5597-4E17-8181-7141964E2052}" sibTransId="{14DCC8E8-4406-46EB-AFA0-61B706CF8810}"/>
    <dgm:cxn modelId="{A79D549F-B9D3-4264-8B63-F72B2648C777}" srcId="{2BB045C7-C70E-467B-B3FC-BE71A0D0FE5B}" destId="{144FB102-9908-4DCD-B027-92ED0F54226E}" srcOrd="1" destOrd="0" parTransId="{04C68EAD-4167-4E86-9897-D790AD04434B}" sibTransId="{4C979656-A61E-4D7E-B089-17BFB28492BB}"/>
    <dgm:cxn modelId="{B2DA44C4-E5F6-4EAF-9241-8B9730CBB5BC}" type="presOf" srcId="{2BB045C7-C70E-467B-B3FC-BE71A0D0FE5B}" destId="{6D637E83-BA08-412F-9E08-E162BA8EDDE5}" srcOrd="0" destOrd="0" presId="urn:microsoft.com/office/officeart/2005/8/layout/vList5"/>
    <dgm:cxn modelId="{9D888507-E933-498A-A08C-52412F9149EE}" srcId="{7CD36150-73A5-49C0-803C-18E13D4427E9}" destId="{E3DE0EFE-8A6F-4C3E-92D9-94F2365163DF}" srcOrd="1" destOrd="0" parTransId="{92FABEC6-539C-400F-9995-FFED84950621}" sibTransId="{72D982FF-4941-44F7-84A5-8EEF1CC2CC51}"/>
    <dgm:cxn modelId="{8FB4E481-1D22-4938-A15B-6DE276182551}" type="presOf" srcId="{DB61CC18-70DA-479B-B735-52680E47123E}" destId="{4E389929-3F7C-409A-B35E-641C4609036D}" srcOrd="0" destOrd="0" presId="urn:microsoft.com/office/officeart/2005/8/layout/vList5"/>
    <dgm:cxn modelId="{1AB80B55-FF05-4658-8E6A-195998CC645C}" type="presOf" srcId="{BE3AD406-BC6C-4727-9821-3EBFF8FBF5A8}" destId="{DEB2FF71-10B5-4044-868A-AE03D00EA6F1}" srcOrd="0" destOrd="1" presId="urn:microsoft.com/office/officeart/2005/8/layout/vList5"/>
    <dgm:cxn modelId="{0AF683F5-BAF7-4633-91F5-2A01B5DB0795}" type="presOf" srcId="{F9DD8ACC-3974-4357-87C4-A945164355EB}" destId="{DEB2FF71-10B5-4044-868A-AE03D00EA6F1}" srcOrd="0" destOrd="0" presId="urn:microsoft.com/office/officeart/2005/8/layout/vList5"/>
    <dgm:cxn modelId="{58D43BA5-0240-4210-BD85-ECCDA6D18399}" srcId="{7CD36150-73A5-49C0-803C-18E13D4427E9}" destId="{015DA5D3-E4C1-4907-A2CA-82B345E7C0B9}" srcOrd="0" destOrd="0" parTransId="{67763643-1404-444A-93EA-D11AE39A65F9}" sibTransId="{9214B548-8D65-401B-AEB3-9D6C85B71F6C}"/>
    <dgm:cxn modelId="{089CE0BD-B001-4C98-89E6-EE7F558DD2A9}" srcId="{DB61CC18-70DA-479B-B735-52680E47123E}" destId="{104AD350-75FC-424E-BC52-1D002CE2F4DD}" srcOrd="2" destOrd="0" parTransId="{D734D766-5EA1-473B-811B-24B00FB4AEB7}" sibTransId="{18099E12-5858-4620-A3AB-DED4D1EA336F}"/>
    <dgm:cxn modelId="{50B7D15F-D6CA-4A51-A780-38625AF3C0E1}" srcId="{DB61CC18-70DA-479B-B735-52680E47123E}" destId="{2BB045C7-C70E-467B-B3FC-BE71A0D0FE5B}" srcOrd="0" destOrd="0" parTransId="{C44FCA78-76C0-4348-85D6-B4EDDFC05A1C}" sibTransId="{98DB374C-6C1F-4E35-9187-C6AB6BEFF9C8}"/>
    <dgm:cxn modelId="{3639049F-3E65-4432-A91A-7C1727EC7D28}" type="presOf" srcId="{DF1E120D-A440-438E-98E1-C0EE702A9277}" destId="{5BC20CC5-ACE9-4F9A-979B-C55C132E1B62}" srcOrd="0" destOrd="0" presId="urn:microsoft.com/office/officeart/2005/8/layout/vList5"/>
    <dgm:cxn modelId="{2B907FDB-953B-4ADC-A34B-E0787537032C}" type="presParOf" srcId="{4E389929-3F7C-409A-B35E-641C4609036D}" destId="{1AAA67E7-C984-4E6B-8735-40548A9DB4AB}" srcOrd="0" destOrd="0" presId="urn:microsoft.com/office/officeart/2005/8/layout/vList5"/>
    <dgm:cxn modelId="{3307120F-5207-4653-9CFA-03408F212CBF}" type="presParOf" srcId="{1AAA67E7-C984-4E6B-8735-40548A9DB4AB}" destId="{6D637E83-BA08-412F-9E08-E162BA8EDDE5}" srcOrd="0" destOrd="0" presId="urn:microsoft.com/office/officeart/2005/8/layout/vList5"/>
    <dgm:cxn modelId="{22E2BD5C-7F8C-4662-B789-67C9D9CF885F}" type="presParOf" srcId="{1AAA67E7-C984-4E6B-8735-40548A9DB4AB}" destId="{5BC20CC5-ACE9-4F9A-979B-C55C132E1B62}" srcOrd="1" destOrd="0" presId="urn:microsoft.com/office/officeart/2005/8/layout/vList5"/>
    <dgm:cxn modelId="{84417D1D-4436-46C8-B5EB-AE4EFBB5B00F}" type="presParOf" srcId="{4E389929-3F7C-409A-B35E-641C4609036D}" destId="{DB61722A-DD88-4ACF-AD0A-0C02807A308F}" srcOrd="1" destOrd="0" presId="urn:microsoft.com/office/officeart/2005/8/layout/vList5"/>
    <dgm:cxn modelId="{48817B60-462F-47E2-989E-E29C5EA10F56}" type="presParOf" srcId="{4E389929-3F7C-409A-B35E-641C4609036D}" destId="{CF9C967C-6C89-4B36-9B91-995AEFF25F9A}" srcOrd="2" destOrd="0" presId="urn:microsoft.com/office/officeart/2005/8/layout/vList5"/>
    <dgm:cxn modelId="{5705D0D0-805C-42EE-8E17-A51EC3EEA7CD}" type="presParOf" srcId="{CF9C967C-6C89-4B36-9B91-995AEFF25F9A}" destId="{1B1E3CBD-36AE-45D8-B5E2-2E2A83D70703}" srcOrd="0" destOrd="0" presId="urn:microsoft.com/office/officeart/2005/8/layout/vList5"/>
    <dgm:cxn modelId="{8F49BCF5-FA49-448F-8795-13BE58CDC972}" type="presParOf" srcId="{CF9C967C-6C89-4B36-9B91-995AEFF25F9A}" destId="{CAE94121-BCCC-4FFA-B841-CFD99C7428B9}" srcOrd="1" destOrd="0" presId="urn:microsoft.com/office/officeart/2005/8/layout/vList5"/>
    <dgm:cxn modelId="{23BA4845-1879-4EF5-848D-C70DE8DA6C95}" type="presParOf" srcId="{4E389929-3F7C-409A-B35E-641C4609036D}" destId="{5BAE8BDC-6568-4E85-95C0-2A595A93AB1E}" srcOrd="3" destOrd="0" presId="urn:microsoft.com/office/officeart/2005/8/layout/vList5"/>
    <dgm:cxn modelId="{4D0B4E7A-D499-42D1-84AA-5D2FEA037099}" type="presParOf" srcId="{4E389929-3F7C-409A-B35E-641C4609036D}" destId="{7A21A2B8-A8BD-45DD-B5B1-BAF682F3DA3B}" srcOrd="4" destOrd="0" presId="urn:microsoft.com/office/officeart/2005/8/layout/vList5"/>
    <dgm:cxn modelId="{C37E2D79-D2DE-4700-B1B2-CF09853705A8}" type="presParOf" srcId="{7A21A2B8-A8BD-45DD-B5B1-BAF682F3DA3B}" destId="{465034F4-6085-433E-A526-49120B780D90}" srcOrd="0" destOrd="0" presId="urn:microsoft.com/office/officeart/2005/8/layout/vList5"/>
    <dgm:cxn modelId="{A9DD2C82-4127-485E-A616-882F7EE33553}" type="presParOf" srcId="{7A21A2B8-A8BD-45DD-B5B1-BAF682F3DA3B}" destId="{DEB2FF71-10B5-4044-868A-AE03D00EA6F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467FC4-06AF-42B8-809D-C19170E9ED2F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6DE05B-E935-4319-9AAF-1F4D62F23D96}">
      <dgm:prSet phldrT="[Text]" custT="1"/>
      <dgm:spPr/>
      <dgm:t>
        <a:bodyPr/>
        <a:lstStyle/>
        <a:p>
          <a:r>
            <a:rPr lang="km-KH" sz="2000" dirty="0" smtClean="0"/>
            <a:t>បេឡាករ</a:t>
          </a:r>
          <a:endParaRPr lang="en-US" sz="2000" dirty="0"/>
        </a:p>
      </dgm:t>
    </dgm:pt>
    <dgm:pt modelId="{744BFC43-D255-4A13-943F-934AB34CE0A8}" type="parTrans" cxnId="{EC0D79BC-2DB5-4FE3-A49A-7306AB18F47A}">
      <dgm:prSet/>
      <dgm:spPr/>
      <dgm:t>
        <a:bodyPr/>
        <a:lstStyle/>
        <a:p>
          <a:endParaRPr lang="en-US"/>
        </a:p>
      </dgm:t>
    </dgm:pt>
    <dgm:pt modelId="{EFB7137E-D2FD-4684-97B7-C289B4DD4729}" type="sibTrans" cxnId="{EC0D79BC-2DB5-4FE3-A49A-7306AB18F47A}">
      <dgm:prSet/>
      <dgm:spPr/>
      <dgm:t>
        <a:bodyPr/>
        <a:lstStyle/>
        <a:p>
          <a:endParaRPr lang="en-US"/>
        </a:p>
      </dgm:t>
    </dgm:pt>
    <dgm:pt modelId="{F0BD021D-5875-4AAF-9E8F-1A3E88514ABA}">
      <dgm:prSet phldrT="[Text]" custT="1"/>
      <dgm:spPr/>
      <dgm:t>
        <a:bodyPr/>
        <a:lstStyle/>
        <a:p>
          <a:r>
            <a:rPr lang="km-KH" sz="1400" dirty="0" smtClean="0">
              <a:solidFill>
                <a:schemeClr val="tx1"/>
              </a:solidFill>
            </a:rPr>
            <a:t>ចំនួនទឹកប្រាក់ក្នុងការផ្ទេរម្តងៗមិនត្រូវលើសពី ១,០០០ ដុល្លាឡើយ</a:t>
          </a:r>
          <a:endParaRPr lang="en-US" sz="1400" dirty="0">
            <a:solidFill>
              <a:schemeClr val="tx1"/>
            </a:solidFill>
          </a:endParaRPr>
        </a:p>
      </dgm:t>
    </dgm:pt>
    <dgm:pt modelId="{8E62D9B9-294D-4E3C-8B66-75753A822F39}" type="parTrans" cxnId="{0CA60B8B-768D-4CBA-A844-C45B8AF8E6D6}">
      <dgm:prSet/>
      <dgm:spPr/>
      <dgm:t>
        <a:bodyPr/>
        <a:lstStyle/>
        <a:p>
          <a:endParaRPr lang="en-US"/>
        </a:p>
      </dgm:t>
    </dgm:pt>
    <dgm:pt modelId="{923E4AFD-1CC8-4780-B74E-F04BDBA25DBA}" type="sibTrans" cxnId="{0CA60B8B-768D-4CBA-A844-C45B8AF8E6D6}">
      <dgm:prSet/>
      <dgm:spPr/>
      <dgm:t>
        <a:bodyPr/>
        <a:lstStyle/>
        <a:p>
          <a:endParaRPr lang="en-US"/>
        </a:p>
      </dgm:t>
    </dgm:pt>
    <dgm:pt modelId="{64F71D43-C0AF-44F5-B560-3156C266FE1E}">
      <dgm:prSet phldrT="[Text]" custT="1"/>
      <dgm:spPr/>
      <dgm:t>
        <a:bodyPr/>
        <a:lstStyle/>
        <a:p>
          <a:r>
            <a:rPr lang="km-KH" sz="2000" dirty="0" smtClean="0"/>
            <a:t>អ្នកយកលុយមកកំពង់ស្ពឺ</a:t>
          </a:r>
          <a:endParaRPr lang="en-US" sz="2000" dirty="0"/>
        </a:p>
      </dgm:t>
    </dgm:pt>
    <dgm:pt modelId="{D02AEC9E-98D6-4A5F-A1A5-F9FA3C881E97}" type="parTrans" cxnId="{4276431B-12BB-4059-9FE5-9555991BEA2C}">
      <dgm:prSet/>
      <dgm:spPr/>
      <dgm:t>
        <a:bodyPr/>
        <a:lstStyle/>
        <a:p>
          <a:endParaRPr lang="en-US"/>
        </a:p>
      </dgm:t>
    </dgm:pt>
    <dgm:pt modelId="{ADC24918-907A-449A-8460-B1C3D8383F81}" type="sibTrans" cxnId="{4276431B-12BB-4059-9FE5-9555991BEA2C}">
      <dgm:prSet/>
      <dgm:spPr/>
      <dgm:t>
        <a:bodyPr/>
        <a:lstStyle/>
        <a:p>
          <a:endParaRPr lang="en-US"/>
        </a:p>
      </dgm:t>
    </dgm:pt>
    <dgm:pt modelId="{8B644015-5582-4704-9632-9B3938C5ED9E}">
      <dgm:prSet phldrT="[Text]" custT="1"/>
      <dgm:spPr/>
      <dgm:t>
        <a:bodyPr/>
        <a:lstStyle/>
        <a:p>
          <a:r>
            <a:rPr lang="km-KH" sz="1400" dirty="0" smtClean="0"/>
            <a:t>ទទួល និងរាប់លុយ, ចុះហត្ថលេខាលើបង្កាន់ដែទទួលលុយ</a:t>
          </a:r>
          <a:endParaRPr lang="en-US" sz="1400" dirty="0"/>
        </a:p>
      </dgm:t>
    </dgm:pt>
    <dgm:pt modelId="{CC616C43-AE46-4DAA-A78C-2AE688F221BC}" type="parTrans" cxnId="{ABF2D473-1DA8-42C2-8050-502CD75FED9E}">
      <dgm:prSet/>
      <dgm:spPr/>
      <dgm:t>
        <a:bodyPr/>
        <a:lstStyle/>
        <a:p>
          <a:endParaRPr lang="en-US"/>
        </a:p>
      </dgm:t>
    </dgm:pt>
    <dgm:pt modelId="{6CCE3A1C-4BA3-41EA-AA2E-5382E6DC6D89}" type="sibTrans" cxnId="{ABF2D473-1DA8-42C2-8050-502CD75FED9E}">
      <dgm:prSet/>
      <dgm:spPr/>
      <dgm:t>
        <a:bodyPr/>
        <a:lstStyle/>
        <a:p>
          <a:endParaRPr lang="en-US"/>
        </a:p>
      </dgm:t>
    </dgm:pt>
    <dgm:pt modelId="{92130C35-E7E0-4FE4-877A-41680A35B027}">
      <dgm:prSet phldrT="[Text]" custT="1"/>
      <dgm:spPr/>
      <dgm:t>
        <a:bodyPr/>
        <a:lstStyle/>
        <a:p>
          <a:r>
            <a:rPr lang="km-KH" sz="2000" dirty="0" smtClean="0"/>
            <a:t>គណនេយ្យករ</a:t>
          </a:r>
          <a:endParaRPr lang="en-US" sz="2000" dirty="0"/>
        </a:p>
      </dgm:t>
    </dgm:pt>
    <dgm:pt modelId="{A822F910-3A78-4670-87D2-4F5DE262F749}" type="parTrans" cxnId="{289B9070-76A8-4674-8EB4-9D1BC482D1B3}">
      <dgm:prSet/>
      <dgm:spPr/>
      <dgm:t>
        <a:bodyPr/>
        <a:lstStyle/>
        <a:p>
          <a:endParaRPr lang="en-US"/>
        </a:p>
      </dgm:t>
    </dgm:pt>
    <dgm:pt modelId="{A723C9E4-66B4-4E42-83CA-8E84F87D6125}" type="sibTrans" cxnId="{289B9070-76A8-4674-8EB4-9D1BC482D1B3}">
      <dgm:prSet/>
      <dgm:spPr/>
      <dgm:t>
        <a:bodyPr/>
        <a:lstStyle/>
        <a:p>
          <a:endParaRPr lang="en-US"/>
        </a:p>
      </dgm:t>
    </dgm:pt>
    <dgm:pt modelId="{1300AE32-65E0-40D0-9F3A-8E97D4BEECAF}">
      <dgm:prSet phldrT="[Text]" custT="1"/>
      <dgm:spPr/>
      <dgm:t>
        <a:bodyPr/>
        <a:lstStyle/>
        <a:p>
          <a:r>
            <a:rPr lang="km-KH" sz="1400" dirty="0" smtClean="0"/>
            <a:t>ទទួល និងរាប់លុយ</a:t>
          </a:r>
          <a:endParaRPr lang="en-US" sz="1400" dirty="0"/>
        </a:p>
      </dgm:t>
    </dgm:pt>
    <dgm:pt modelId="{B69D0933-8BED-49C4-9FF2-31130D372D66}" type="parTrans" cxnId="{606C7553-4542-4622-A95B-86107B7FC190}">
      <dgm:prSet/>
      <dgm:spPr/>
      <dgm:t>
        <a:bodyPr/>
        <a:lstStyle/>
        <a:p>
          <a:endParaRPr lang="en-US"/>
        </a:p>
      </dgm:t>
    </dgm:pt>
    <dgm:pt modelId="{DE8ABC7A-F0AF-47EB-9D26-764CC243D9FE}" type="sibTrans" cxnId="{606C7553-4542-4622-A95B-86107B7FC190}">
      <dgm:prSet/>
      <dgm:spPr/>
      <dgm:t>
        <a:bodyPr/>
        <a:lstStyle/>
        <a:p>
          <a:endParaRPr lang="en-US"/>
        </a:p>
      </dgm:t>
    </dgm:pt>
    <dgm:pt modelId="{B3CF40EB-6F86-4FA6-82D6-43BEDFAB9577}">
      <dgm:prSet phldrT="[Text]" custT="1"/>
      <dgm:spPr/>
      <dgm:t>
        <a:bodyPr/>
        <a:lstStyle/>
        <a:p>
          <a:r>
            <a:rPr lang="km-KH" sz="1400" dirty="0" smtClean="0">
              <a:solidFill>
                <a:schemeClr val="tx1"/>
              </a:solidFill>
            </a:rPr>
            <a:t>ត្រូវរៀបចំបង្កាន់ដៃផ្ទេរប្រាក់ និងចុះហត្ថលេខា</a:t>
          </a:r>
          <a:endParaRPr lang="en-US" sz="1400" dirty="0">
            <a:solidFill>
              <a:schemeClr val="tx1"/>
            </a:solidFill>
          </a:endParaRPr>
        </a:p>
      </dgm:t>
    </dgm:pt>
    <dgm:pt modelId="{2E2EEEEA-9386-4308-96B7-682444CC052E}" type="parTrans" cxnId="{B23839FE-EBCF-4DFD-B536-E8CA8EAB1D54}">
      <dgm:prSet/>
      <dgm:spPr/>
      <dgm:t>
        <a:bodyPr/>
        <a:lstStyle/>
        <a:p>
          <a:endParaRPr lang="en-US"/>
        </a:p>
      </dgm:t>
    </dgm:pt>
    <dgm:pt modelId="{0BBF8FA4-5DE8-4B3F-BD4F-2C15EA686852}" type="sibTrans" cxnId="{B23839FE-EBCF-4DFD-B536-E8CA8EAB1D54}">
      <dgm:prSet/>
      <dgm:spPr/>
      <dgm:t>
        <a:bodyPr/>
        <a:lstStyle/>
        <a:p>
          <a:endParaRPr lang="en-US"/>
        </a:p>
      </dgm:t>
    </dgm:pt>
    <dgm:pt modelId="{600366E1-F905-4F3C-80A5-0B783D33AA65}">
      <dgm:prSet phldrT="[Text]" custT="1"/>
      <dgm:spPr/>
      <dgm:t>
        <a:bodyPr/>
        <a:lstStyle/>
        <a:p>
          <a:r>
            <a:rPr lang="km-KH" sz="1400" dirty="0" smtClean="0">
              <a:solidFill>
                <a:schemeClr val="tx1"/>
              </a:solidFill>
            </a:rPr>
            <a:t>ប្រាប់គណនេយ្យករពីការផ្ទេរប្រាក់នេះតាមទូរស័ព្ទ</a:t>
          </a:r>
          <a:endParaRPr lang="en-US" sz="1400" dirty="0">
            <a:solidFill>
              <a:schemeClr val="tx1"/>
            </a:solidFill>
          </a:endParaRPr>
        </a:p>
      </dgm:t>
    </dgm:pt>
    <dgm:pt modelId="{4D063AFD-B086-45FF-A3AD-969824D313BF}" type="parTrans" cxnId="{B1DEDE42-A173-4702-A8F3-E49BFEB88762}">
      <dgm:prSet/>
      <dgm:spPr/>
      <dgm:t>
        <a:bodyPr/>
        <a:lstStyle/>
        <a:p>
          <a:endParaRPr lang="en-US"/>
        </a:p>
      </dgm:t>
    </dgm:pt>
    <dgm:pt modelId="{6823DF16-8C3C-4E83-8832-493A04C4001F}" type="sibTrans" cxnId="{B1DEDE42-A173-4702-A8F3-E49BFEB88762}">
      <dgm:prSet/>
      <dgm:spPr/>
      <dgm:t>
        <a:bodyPr/>
        <a:lstStyle/>
        <a:p>
          <a:endParaRPr lang="en-US"/>
        </a:p>
      </dgm:t>
    </dgm:pt>
    <dgm:pt modelId="{7E5715BA-2184-4883-9DBF-C1BF0755EA53}">
      <dgm:prSet phldrT="[Text]" custT="1"/>
      <dgm:spPr/>
      <dgm:t>
        <a:bodyPr/>
        <a:lstStyle/>
        <a:p>
          <a:r>
            <a:rPr lang="km-KH" sz="1400" dirty="0" smtClean="0"/>
            <a:t>ទទួលបង្កាន់ផ្ទេរលុយ និងចុះហត្ថលេខា</a:t>
          </a:r>
          <a:endParaRPr lang="en-US" sz="1400" dirty="0"/>
        </a:p>
      </dgm:t>
    </dgm:pt>
    <dgm:pt modelId="{496E27D2-5EE7-472C-AA63-0A6C98516FA5}" type="sibTrans" cxnId="{E99C2F38-2C93-42DC-8900-0B7415791E29}">
      <dgm:prSet/>
      <dgm:spPr/>
      <dgm:t>
        <a:bodyPr/>
        <a:lstStyle/>
        <a:p>
          <a:endParaRPr lang="en-US"/>
        </a:p>
      </dgm:t>
    </dgm:pt>
    <dgm:pt modelId="{F33BF6E4-ADA0-4007-AFFC-8DA429A02670}" type="parTrans" cxnId="{E99C2F38-2C93-42DC-8900-0B7415791E29}">
      <dgm:prSet/>
      <dgm:spPr/>
      <dgm:t>
        <a:bodyPr/>
        <a:lstStyle/>
        <a:p>
          <a:endParaRPr lang="en-US"/>
        </a:p>
      </dgm:t>
    </dgm:pt>
    <dgm:pt modelId="{25F45748-E363-483B-91CE-09EEB13C366E}">
      <dgm:prSet phldrT="[Text]" custT="1"/>
      <dgm:spPr/>
      <dgm:t>
        <a:bodyPr/>
        <a:lstStyle/>
        <a:p>
          <a:r>
            <a:rPr lang="km-KH" sz="1400" dirty="0" smtClean="0"/>
            <a:t>អោយលុយ និងបង្កាន់ដៃផ្ទេរលុយទៅគណនេយ្យករ</a:t>
          </a:r>
          <a:endParaRPr lang="en-US" sz="1400" dirty="0"/>
        </a:p>
      </dgm:t>
    </dgm:pt>
    <dgm:pt modelId="{6C008595-6804-49B8-870E-200B18872997}" type="parTrans" cxnId="{F6F9DF24-F752-4986-83D6-6944CBB12742}">
      <dgm:prSet/>
      <dgm:spPr/>
      <dgm:t>
        <a:bodyPr/>
        <a:lstStyle/>
        <a:p>
          <a:endParaRPr lang="en-US"/>
        </a:p>
      </dgm:t>
    </dgm:pt>
    <dgm:pt modelId="{F54E6215-66D6-4A27-A7DE-C5EED2CD13A9}" type="sibTrans" cxnId="{F6F9DF24-F752-4986-83D6-6944CBB12742}">
      <dgm:prSet/>
      <dgm:spPr/>
      <dgm:t>
        <a:bodyPr/>
        <a:lstStyle/>
        <a:p>
          <a:endParaRPr lang="en-US"/>
        </a:p>
      </dgm:t>
    </dgm:pt>
    <dgm:pt modelId="{B43AC045-AC1C-4020-AC9A-5BCA3862D7D8}">
      <dgm:prSet phldrT="[Text]" custT="1"/>
      <dgm:spPr/>
      <dgm:t>
        <a:bodyPr/>
        <a:lstStyle/>
        <a:p>
          <a:r>
            <a:rPr lang="km-KH" sz="1400" dirty="0" smtClean="0"/>
            <a:t>ត្រួតពិនិត្យបង្កាន់ដៃផ្ទេរលុយ និងរក្សាទុក</a:t>
          </a:r>
          <a:endParaRPr lang="en-US" sz="1400" dirty="0"/>
        </a:p>
      </dgm:t>
    </dgm:pt>
    <dgm:pt modelId="{F97FD43C-6E75-4451-91AC-FF75832DFCD6}" type="parTrans" cxnId="{823B8F53-05D8-49FC-AB9A-1240A0482999}">
      <dgm:prSet/>
      <dgm:spPr/>
      <dgm:t>
        <a:bodyPr/>
        <a:lstStyle/>
        <a:p>
          <a:endParaRPr lang="en-US"/>
        </a:p>
      </dgm:t>
    </dgm:pt>
    <dgm:pt modelId="{2F0F0946-AB51-41BF-A062-2740EBFA6B91}" type="sibTrans" cxnId="{823B8F53-05D8-49FC-AB9A-1240A0482999}">
      <dgm:prSet/>
      <dgm:spPr/>
      <dgm:t>
        <a:bodyPr/>
        <a:lstStyle/>
        <a:p>
          <a:endParaRPr lang="en-US"/>
        </a:p>
      </dgm:t>
    </dgm:pt>
    <dgm:pt modelId="{307D5D24-4176-414C-89FE-D9EF4911133C}">
      <dgm:prSet phldrT="[Text]" custT="1"/>
      <dgm:spPr/>
      <dgm:t>
        <a:bodyPr/>
        <a:lstStyle/>
        <a:p>
          <a:r>
            <a:rPr lang="km-KH" sz="1400" dirty="0" smtClean="0"/>
            <a:t>ចេញបង្កាន់ដៃទទួលប្រាក់អោយទៅអ្នកយកលុយមកំពង់ស្ពឺ</a:t>
          </a:r>
          <a:endParaRPr lang="en-US" sz="1400" dirty="0"/>
        </a:p>
      </dgm:t>
    </dgm:pt>
    <dgm:pt modelId="{EB96CEC7-B54D-4B97-8B8E-F2EC256ADA78}" type="parTrans" cxnId="{83685B92-819C-4985-B47E-4BF62E8B4046}">
      <dgm:prSet/>
      <dgm:spPr/>
      <dgm:t>
        <a:bodyPr/>
        <a:lstStyle/>
        <a:p>
          <a:endParaRPr lang="en-US"/>
        </a:p>
      </dgm:t>
    </dgm:pt>
    <dgm:pt modelId="{9C31F201-1514-4157-95ED-7D718A329924}" type="sibTrans" cxnId="{83685B92-819C-4985-B47E-4BF62E8B4046}">
      <dgm:prSet/>
      <dgm:spPr/>
      <dgm:t>
        <a:bodyPr/>
        <a:lstStyle/>
        <a:p>
          <a:endParaRPr lang="en-US"/>
        </a:p>
      </dgm:t>
    </dgm:pt>
    <dgm:pt modelId="{160B710B-E307-426D-82C8-1DEB7D53CACE}">
      <dgm:prSet phldrT="[Text]" custT="1"/>
      <dgm:spPr/>
      <dgm:t>
        <a:bodyPr/>
        <a:lstStyle/>
        <a:p>
          <a:r>
            <a:rPr lang="km-KH" sz="1400" dirty="0" smtClean="0">
              <a:solidFill>
                <a:schemeClr val="tx1"/>
              </a:solidFill>
            </a:rPr>
            <a:t>រក្សាទុកបង្កាន់ដៃដែលចុះហត្ថលេខាដោយអ្នកយកលុយមកកំពង់ស្ពឺ</a:t>
          </a:r>
          <a:endParaRPr lang="en-US" sz="1400" dirty="0">
            <a:solidFill>
              <a:schemeClr val="tx1"/>
            </a:solidFill>
          </a:endParaRPr>
        </a:p>
      </dgm:t>
    </dgm:pt>
    <dgm:pt modelId="{4A5A10B6-43E7-4BF5-99D0-D27CB4C5239E}" type="sibTrans" cxnId="{5D89D346-9249-43CE-9661-242B5F71E44C}">
      <dgm:prSet/>
      <dgm:spPr/>
      <dgm:t>
        <a:bodyPr/>
        <a:lstStyle/>
        <a:p>
          <a:endParaRPr lang="en-US"/>
        </a:p>
      </dgm:t>
    </dgm:pt>
    <dgm:pt modelId="{BAD7912E-420E-49EB-9202-7A77F187D075}" type="parTrans" cxnId="{5D89D346-9249-43CE-9661-242B5F71E44C}">
      <dgm:prSet/>
      <dgm:spPr/>
      <dgm:t>
        <a:bodyPr/>
        <a:lstStyle/>
        <a:p>
          <a:endParaRPr lang="en-US"/>
        </a:p>
      </dgm:t>
    </dgm:pt>
    <dgm:pt modelId="{2EF5E05E-B246-4EDC-ACD6-F52CF80E93C8}" type="pres">
      <dgm:prSet presAssocID="{79467FC4-06AF-42B8-809D-C19170E9ED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A1A03E-1B92-42F2-8408-428B010FA07C}" type="pres">
      <dgm:prSet presAssocID="{2E6DE05B-E935-4319-9AAF-1F4D62F23D96}" presName="linNode" presStyleCnt="0"/>
      <dgm:spPr/>
    </dgm:pt>
    <dgm:pt modelId="{D095E390-1D01-4A25-827F-4943B83B89D4}" type="pres">
      <dgm:prSet presAssocID="{2E6DE05B-E935-4319-9AAF-1F4D62F23D96}" presName="parentText" presStyleLbl="node1" presStyleIdx="0" presStyleCnt="3" custScaleX="6067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3F399-6A73-4B96-8D91-FC2EC9CAB538}" type="pres">
      <dgm:prSet presAssocID="{2E6DE05B-E935-4319-9AAF-1F4D62F23D96}" presName="descendantText" presStyleLbl="alignAccFollowNode1" presStyleIdx="0" presStyleCnt="3" custScaleX="116592" custScaleY="119927" custLinFactNeighborX="785" custLinFactNeighborY="-2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7F9AD-34DC-452F-9EB8-5C4021510688}" type="pres">
      <dgm:prSet presAssocID="{EFB7137E-D2FD-4684-97B7-C289B4DD4729}" presName="sp" presStyleCnt="0"/>
      <dgm:spPr/>
    </dgm:pt>
    <dgm:pt modelId="{125C3233-619A-4D2A-927E-97FBA75F56E6}" type="pres">
      <dgm:prSet presAssocID="{64F71D43-C0AF-44F5-B560-3156C266FE1E}" presName="linNode" presStyleCnt="0"/>
      <dgm:spPr/>
    </dgm:pt>
    <dgm:pt modelId="{16752491-996D-4DEB-B169-5C907F9C7CD9}" type="pres">
      <dgm:prSet presAssocID="{64F71D43-C0AF-44F5-B560-3156C266FE1E}" presName="parentText" presStyleLbl="node1" presStyleIdx="1" presStyleCnt="3" custScaleX="6067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DB009D-9C60-40A4-BDFF-556A8DA071FF}" type="pres">
      <dgm:prSet presAssocID="{64F71D43-C0AF-44F5-B560-3156C266FE1E}" presName="descendantText" presStyleLbl="alignAccFollowNode1" presStyleIdx="1" presStyleCnt="3" custScaleX="116592" custLinFactNeighborX="-1673" custLinFactNeighborY="34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4D2EB-7E75-4E59-9E47-BB641D334CEA}" type="pres">
      <dgm:prSet presAssocID="{ADC24918-907A-449A-8460-B1C3D8383F81}" presName="sp" presStyleCnt="0"/>
      <dgm:spPr/>
    </dgm:pt>
    <dgm:pt modelId="{4F84F882-0277-4AB6-8AFC-0B0DC673946D}" type="pres">
      <dgm:prSet presAssocID="{92130C35-E7E0-4FE4-877A-41680A35B027}" presName="linNode" presStyleCnt="0"/>
      <dgm:spPr/>
    </dgm:pt>
    <dgm:pt modelId="{A0326D7D-C7D5-4B97-9CD4-A446ACBEC752}" type="pres">
      <dgm:prSet presAssocID="{92130C35-E7E0-4FE4-877A-41680A35B027}" presName="parentText" presStyleLbl="node1" presStyleIdx="2" presStyleCnt="3" custScaleX="6067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46A90-8774-4C7B-BDCD-B1FE7E0577A8}" type="pres">
      <dgm:prSet presAssocID="{92130C35-E7E0-4FE4-877A-41680A35B027}" presName="descendantText" presStyleLbl="alignAccFollowNode1" presStyleIdx="2" presStyleCnt="3" custScaleX="1165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A35C2D-97D0-455F-83AB-4EB07A05F2A8}" type="presOf" srcId="{7E5715BA-2184-4883-9DBF-C1BF0755EA53}" destId="{DCDB009D-9C60-40A4-BDFF-556A8DA071FF}" srcOrd="0" destOrd="1" presId="urn:microsoft.com/office/officeart/2005/8/layout/vList5"/>
    <dgm:cxn modelId="{2F15FC54-5457-4741-8B5C-B3362EA8A08C}" type="presOf" srcId="{8B644015-5582-4704-9632-9B3938C5ED9E}" destId="{DCDB009D-9C60-40A4-BDFF-556A8DA071FF}" srcOrd="0" destOrd="0" presId="urn:microsoft.com/office/officeart/2005/8/layout/vList5"/>
    <dgm:cxn modelId="{9B063903-27CA-401B-B801-56D69740EA66}" type="presOf" srcId="{B43AC045-AC1C-4020-AC9A-5BCA3862D7D8}" destId="{A4A46A90-8774-4C7B-BDCD-B1FE7E0577A8}" srcOrd="0" destOrd="1" presId="urn:microsoft.com/office/officeart/2005/8/layout/vList5"/>
    <dgm:cxn modelId="{B23839FE-EBCF-4DFD-B536-E8CA8EAB1D54}" srcId="{2E6DE05B-E935-4319-9AAF-1F4D62F23D96}" destId="{B3CF40EB-6F86-4FA6-82D6-43BEDFAB9577}" srcOrd="1" destOrd="0" parTransId="{2E2EEEEA-9386-4308-96B7-682444CC052E}" sibTransId="{0BBF8FA4-5DE8-4B3F-BD4F-2C15EA686852}"/>
    <dgm:cxn modelId="{BF17AB9F-F3BA-420D-9A3C-F4AEEAFBDC55}" type="presOf" srcId="{B3CF40EB-6F86-4FA6-82D6-43BEDFAB9577}" destId="{AFF3F399-6A73-4B96-8D91-FC2EC9CAB538}" srcOrd="0" destOrd="1" presId="urn:microsoft.com/office/officeart/2005/8/layout/vList5"/>
    <dgm:cxn modelId="{5A867733-28F3-4542-B629-11FDA5659AFE}" type="presOf" srcId="{1300AE32-65E0-40D0-9F3A-8E97D4BEECAF}" destId="{A4A46A90-8774-4C7B-BDCD-B1FE7E0577A8}" srcOrd="0" destOrd="0" presId="urn:microsoft.com/office/officeart/2005/8/layout/vList5"/>
    <dgm:cxn modelId="{E99C2F38-2C93-42DC-8900-0B7415791E29}" srcId="{64F71D43-C0AF-44F5-B560-3156C266FE1E}" destId="{7E5715BA-2184-4883-9DBF-C1BF0755EA53}" srcOrd="1" destOrd="0" parTransId="{F33BF6E4-ADA0-4007-AFFC-8DA429A02670}" sibTransId="{496E27D2-5EE7-472C-AA63-0A6C98516FA5}"/>
    <dgm:cxn modelId="{676B257E-B80F-4B8F-B6F9-F53CDF78E8BB}" type="presOf" srcId="{160B710B-E307-426D-82C8-1DEB7D53CACE}" destId="{AFF3F399-6A73-4B96-8D91-FC2EC9CAB538}" srcOrd="0" destOrd="3" presId="urn:microsoft.com/office/officeart/2005/8/layout/vList5"/>
    <dgm:cxn modelId="{B1DEDE42-A173-4702-A8F3-E49BFEB88762}" srcId="{2E6DE05B-E935-4319-9AAF-1F4D62F23D96}" destId="{600366E1-F905-4F3C-80A5-0B783D33AA65}" srcOrd="2" destOrd="0" parTransId="{4D063AFD-B086-45FF-A3AD-969824D313BF}" sibTransId="{6823DF16-8C3C-4E83-8832-493A04C4001F}"/>
    <dgm:cxn modelId="{3C49E4D8-FC12-4DFD-840A-BFBB4B499CF4}" type="presOf" srcId="{2E6DE05B-E935-4319-9AAF-1F4D62F23D96}" destId="{D095E390-1D01-4A25-827F-4943B83B89D4}" srcOrd="0" destOrd="0" presId="urn:microsoft.com/office/officeart/2005/8/layout/vList5"/>
    <dgm:cxn modelId="{7A1414A7-7381-40DB-BF6F-35752AA79672}" type="presOf" srcId="{600366E1-F905-4F3C-80A5-0B783D33AA65}" destId="{AFF3F399-6A73-4B96-8D91-FC2EC9CAB538}" srcOrd="0" destOrd="2" presId="urn:microsoft.com/office/officeart/2005/8/layout/vList5"/>
    <dgm:cxn modelId="{AC0BCEAA-92C9-4449-AE56-BE64F9D0CA75}" type="presOf" srcId="{92130C35-E7E0-4FE4-877A-41680A35B027}" destId="{A0326D7D-C7D5-4B97-9CD4-A446ACBEC752}" srcOrd="0" destOrd="0" presId="urn:microsoft.com/office/officeart/2005/8/layout/vList5"/>
    <dgm:cxn modelId="{606C7553-4542-4622-A95B-86107B7FC190}" srcId="{92130C35-E7E0-4FE4-877A-41680A35B027}" destId="{1300AE32-65E0-40D0-9F3A-8E97D4BEECAF}" srcOrd="0" destOrd="0" parTransId="{B69D0933-8BED-49C4-9FF2-31130D372D66}" sibTransId="{DE8ABC7A-F0AF-47EB-9D26-764CC243D9FE}"/>
    <dgm:cxn modelId="{ABF2D473-1DA8-42C2-8050-502CD75FED9E}" srcId="{64F71D43-C0AF-44F5-B560-3156C266FE1E}" destId="{8B644015-5582-4704-9632-9B3938C5ED9E}" srcOrd="0" destOrd="0" parTransId="{CC616C43-AE46-4DAA-A78C-2AE688F221BC}" sibTransId="{6CCE3A1C-4BA3-41EA-AA2E-5382E6DC6D89}"/>
    <dgm:cxn modelId="{289B9070-76A8-4674-8EB4-9D1BC482D1B3}" srcId="{79467FC4-06AF-42B8-809D-C19170E9ED2F}" destId="{92130C35-E7E0-4FE4-877A-41680A35B027}" srcOrd="2" destOrd="0" parTransId="{A822F910-3A78-4670-87D2-4F5DE262F749}" sibTransId="{A723C9E4-66B4-4E42-83CA-8E84F87D6125}"/>
    <dgm:cxn modelId="{83685B92-819C-4985-B47E-4BF62E8B4046}" srcId="{92130C35-E7E0-4FE4-877A-41680A35B027}" destId="{307D5D24-4176-414C-89FE-D9EF4911133C}" srcOrd="2" destOrd="0" parTransId="{EB96CEC7-B54D-4B97-8B8E-F2EC256ADA78}" sibTransId="{9C31F201-1514-4157-95ED-7D718A329924}"/>
    <dgm:cxn modelId="{823B8F53-05D8-49FC-AB9A-1240A0482999}" srcId="{92130C35-E7E0-4FE4-877A-41680A35B027}" destId="{B43AC045-AC1C-4020-AC9A-5BCA3862D7D8}" srcOrd="1" destOrd="0" parTransId="{F97FD43C-6E75-4451-91AC-FF75832DFCD6}" sibTransId="{2F0F0946-AB51-41BF-A062-2740EBFA6B91}"/>
    <dgm:cxn modelId="{4276431B-12BB-4059-9FE5-9555991BEA2C}" srcId="{79467FC4-06AF-42B8-809D-C19170E9ED2F}" destId="{64F71D43-C0AF-44F5-B560-3156C266FE1E}" srcOrd="1" destOrd="0" parTransId="{D02AEC9E-98D6-4A5F-A1A5-F9FA3C881E97}" sibTransId="{ADC24918-907A-449A-8460-B1C3D8383F81}"/>
    <dgm:cxn modelId="{F6F9DF24-F752-4986-83D6-6944CBB12742}" srcId="{64F71D43-C0AF-44F5-B560-3156C266FE1E}" destId="{25F45748-E363-483B-91CE-09EEB13C366E}" srcOrd="2" destOrd="0" parTransId="{6C008595-6804-49B8-870E-200B18872997}" sibTransId="{F54E6215-66D6-4A27-A7DE-C5EED2CD13A9}"/>
    <dgm:cxn modelId="{5D89D346-9249-43CE-9661-242B5F71E44C}" srcId="{2E6DE05B-E935-4319-9AAF-1F4D62F23D96}" destId="{160B710B-E307-426D-82C8-1DEB7D53CACE}" srcOrd="3" destOrd="0" parTransId="{BAD7912E-420E-49EB-9202-7A77F187D075}" sibTransId="{4A5A10B6-43E7-4BF5-99D0-D27CB4C5239E}"/>
    <dgm:cxn modelId="{0CA60B8B-768D-4CBA-A844-C45B8AF8E6D6}" srcId="{2E6DE05B-E935-4319-9AAF-1F4D62F23D96}" destId="{F0BD021D-5875-4AAF-9E8F-1A3E88514ABA}" srcOrd="0" destOrd="0" parTransId="{8E62D9B9-294D-4E3C-8B66-75753A822F39}" sibTransId="{923E4AFD-1CC8-4780-B74E-F04BDBA25DBA}"/>
    <dgm:cxn modelId="{262AF781-C832-469D-A306-B620145DC136}" type="presOf" srcId="{64F71D43-C0AF-44F5-B560-3156C266FE1E}" destId="{16752491-996D-4DEB-B169-5C907F9C7CD9}" srcOrd="0" destOrd="0" presId="urn:microsoft.com/office/officeart/2005/8/layout/vList5"/>
    <dgm:cxn modelId="{DF32CC7E-0BE6-4008-88B9-0455AB140075}" type="presOf" srcId="{307D5D24-4176-414C-89FE-D9EF4911133C}" destId="{A4A46A90-8774-4C7B-BDCD-B1FE7E0577A8}" srcOrd="0" destOrd="2" presId="urn:microsoft.com/office/officeart/2005/8/layout/vList5"/>
    <dgm:cxn modelId="{ED5A47E2-8125-4867-984B-746501A0108D}" type="presOf" srcId="{25F45748-E363-483B-91CE-09EEB13C366E}" destId="{DCDB009D-9C60-40A4-BDFF-556A8DA071FF}" srcOrd="0" destOrd="2" presId="urn:microsoft.com/office/officeart/2005/8/layout/vList5"/>
    <dgm:cxn modelId="{EC0D79BC-2DB5-4FE3-A49A-7306AB18F47A}" srcId="{79467FC4-06AF-42B8-809D-C19170E9ED2F}" destId="{2E6DE05B-E935-4319-9AAF-1F4D62F23D96}" srcOrd="0" destOrd="0" parTransId="{744BFC43-D255-4A13-943F-934AB34CE0A8}" sibTransId="{EFB7137E-D2FD-4684-97B7-C289B4DD4729}"/>
    <dgm:cxn modelId="{350AC149-CCC8-425B-86A7-3083EE15A33E}" type="presOf" srcId="{79467FC4-06AF-42B8-809D-C19170E9ED2F}" destId="{2EF5E05E-B246-4EDC-ACD6-F52CF80E93C8}" srcOrd="0" destOrd="0" presId="urn:microsoft.com/office/officeart/2005/8/layout/vList5"/>
    <dgm:cxn modelId="{52B35AB6-CCC2-4912-98E6-902746FDE75F}" type="presOf" srcId="{F0BD021D-5875-4AAF-9E8F-1A3E88514ABA}" destId="{AFF3F399-6A73-4B96-8D91-FC2EC9CAB538}" srcOrd="0" destOrd="0" presId="urn:microsoft.com/office/officeart/2005/8/layout/vList5"/>
    <dgm:cxn modelId="{B4EDFB5C-35A4-4E19-95F6-237212817DAE}" type="presParOf" srcId="{2EF5E05E-B246-4EDC-ACD6-F52CF80E93C8}" destId="{54A1A03E-1B92-42F2-8408-428B010FA07C}" srcOrd="0" destOrd="0" presId="urn:microsoft.com/office/officeart/2005/8/layout/vList5"/>
    <dgm:cxn modelId="{4A94798D-D97D-45AE-B00F-BFF96B006659}" type="presParOf" srcId="{54A1A03E-1B92-42F2-8408-428B010FA07C}" destId="{D095E390-1D01-4A25-827F-4943B83B89D4}" srcOrd="0" destOrd="0" presId="urn:microsoft.com/office/officeart/2005/8/layout/vList5"/>
    <dgm:cxn modelId="{A5140E6F-E91E-4CAA-964C-2122FF787666}" type="presParOf" srcId="{54A1A03E-1B92-42F2-8408-428B010FA07C}" destId="{AFF3F399-6A73-4B96-8D91-FC2EC9CAB538}" srcOrd="1" destOrd="0" presId="urn:microsoft.com/office/officeart/2005/8/layout/vList5"/>
    <dgm:cxn modelId="{FDE1AB10-F4FA-4361-8F26-5DBE83289995}" type="presParOf" srcId="{2EF5E05E-B246-4EDC-ACD6-F52CF80E93C8}" destId="{8CC7F9AD-34DC-452F-9EB8-5C4021510688}" srcOrd="1" destOrd="0" presId="urn:microsoft.com/office/officeart/2005/8/layout/vList5"/>
    <dgm:cxn modelId="{44A0C0D4-C9CB-4622-98D6-1C65CEA90BC8}" type="presParOf" srcId="{2EF5E05E-B246-4EDC-ACD6-F52CF80E93C8}" destId="{125C3233-619A-4D2A-927E-97FBA75F56E6}" srcOrd="2" destOrd="0" presId="urn:microsoft.com/office/officeart/2005/8/layout/vList5"/>
    <dgm:cxn modelId="{060663A9-6091-4D73-86A5-F7B404FCD67D}" type="presParOf" srcId="{125C3233-619A-4D2A-927E-97FBA75F56E6}" destId="{16752491-996D-4DEB-B169-5C907F9C7CD9}" srcOrd="0" destOrd="0" presId="urn:microsoft.com/office/officeart/2005/8/layout/vList5"/>
    <dgm:cxn modelId="{741521EE-D6C8-4B3A-9CB9-F8AAA20367BB}" type="presParOf" srcId="{125C3233-619A-4D2A-927E-97FBA75F56E6}" destId="{DCDB009D-9C60-40A4-BDFF-556A8DA071FF}" srcOrd="1" destOrd="0" presId="urn:microsoft.com/office/officeart/2005/8/layout/vList5"/>
    <dgm:cxn modelId="{964202A1-C788-442D-8E62-AAD8917F8910}" type="presParOf" srcId="{2EF5E05E-B246-4EDC-ACD6-F52CF80E93C8}" destId="{0E94D2EB-7E75-4E59-9E47-BB641D334CEA}" srcOrd="3" destOrd="0" presId="urn:microsoft.com/office/officeart/2005/8/layout/vList5"/>
    <dgm:cxn modelId="{C14100D8-E3B9-411F-866C-75B8C80489D3}" type="presParOf" srcId="{2EF5E05E-B246-4EDC-ACD6-F52CF80E93C8}" destId="{4F84F882-0277-4AB6-8AFC-0B0DC673946D}" srcOrd="4" destOrd="0" presId="urn:microsoft.com/office/officeart/2005/8/layout/vList5"/>
    <dgm:cxn modelId="{724FB114-5B06-436F-9B9D-FA7093EC2DD6}" type="presParOf" srcId="{4F84F882-0277-4AB6-8AFC-0B0DC673946D}" destId="{A0326D7D-C7D5-4B97-9CD4-A446ACBEC752}" srcOrd="0" destOrd="0" presId="urn:microsoft.com/office/officeart/2005/8/layout/vList5"/>
    <dgm:cxn modelId="{32818564-183D-4EED-8B29-F2D38949AA36}" type="presParOf" srcId="{4F84F882-0277-4AB6-8AFC-0B0DC673946D}" destId="{A4A46A90-8774-4C7B-BDCD-B1FE7E0577A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B0E5EB-96EA-4C43-BA44-6A511CF87A09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FD3AF8-123A-4193-BC19-679C4BF31D41}">
      <dgm:prSet phldrT="[Text]" custT="1"/>
      <dgm:spPr/>
      <dgm:t>
        <a:bodyPr/>
        <a:lstStyle/>
        <a:p>
          <a:r>
            <a:rPr lang="km-KH" sz="2400" dirty="0" smtClean="0"/>
            <a:t>បេឡាករ</a:t>
          </a:r>
          <a:endParaRPr lang="en-US" sz="2400" dirty="0"/>
        </a:p>
      </dgm:t>
    </dgm:pt>
    <dgm:pt modelId="{8B2C2DD1-95A6-44F2-9FCA-43532C102F3C}" type="parTrans" cxnId="{D8B86287-9289-42E0-A910-FCF35D842851}">
      <dgm:prSet/>
      <dgm:spPr/>
      <dgm:t>
        <a:bodyPr/>
        <a:lstStyle/>
        <a:p>
          <a:endParaRPr lang="en-US"/>
        </a:p>
      </dgm:t>
    </dgm:pt>
    <dgm:pt modelId="{D5D4C8D2-CCB9-4306-B6CF-66118323F181}" type="sibTrans" cxnId="{D8B86287-9289-42E0-A910-FCF35D842851}">
      <dgm:prSet/>
      <dgm:spPr/>
      <dgm:t>
        <a:bodyPr/>
        <a:lstStyle/>
        <a:p>
          <a:endParaRPr lang="en-US"/>
        </a:p>
      </dgm:t>
    </dgm:pt>
    <dgm:pt modelId="{01959C28-BDA4-4365-B7A5-891915604C63}">
      <dgm:prSet phldrT="[Text]" custT="1"/>
      <dgm:spPr/>
      <dgm:t>
        <a:bodyPr/>
        <a:lstStyle/>
        <a:p>
          <a:r>
            <a:rPr lang="km-KH" sz="1600" dirty="0" smtClean="0">
              <a:latin typeface="+mj-lt"/>
              <a:ea typeface="Kozuka Gothic Pro M" pitchFamily="34" charset="-128"/>
            </a:rPr>
            <a:t>កត់ត្រាចូលក្នុងសៀវភៅកត់ត្រាលំហូរសាច់ប្រាក់ជាប្រចាំរាល់ពេលមានចលនាលំហូរសាច់ប្រាក់ចូលឫចេញពីក្នុងទូរ</a:t>
          </a:r>
          <a:endParaRPr lang="en-US" sz="1600" dirty="0"/>
        </a:p>
      </dgm:t>
    </dgm:pt>
    <dgm:pt modelId="{94831A2E-EE0F-40A5-AEA3-D14950B6344D}" type="parTrans" cxnId="{8B442D7E-7302-47DA-BDA4-860F1FF5BA51}">
      <dgm:prSet/>
      <dgm:spPr/>
      <dgm:t>
        <a:bodyPr/>
        <a:lstStyle/>
        <a:p>
          <a:endParaRPr lang="en-US"/>
        </a:p>
      </dgm:t>
    </dgm:pt>
    <dgm:pt modelId="{73EB5A45-CCF8-4CB1-B633-CD6C392BFA9B}" type="sibTrans" cxnId="{8B442D7E-7302-47DA-BDA4-860F1FF5BA51}">
      <dgm:prSet/>
      <dgm:spPr/>
      <dgm:t>
        <a:bodyPr/>
        <a:lstStyle/>
        <a:p>
          <a:endParaRPr lang="en-US"/>
        </a:p>
      </dgm:t>
    </dgm:pt>
    <dgm:pt modelId="{6D416A11-EBC4-4A39-BE33-62956003BEC0}">
      <dgm:prSet phldrT="[Text]" custT="1"/>
      <dgm:spPr/>
      <dgm:t>
        <a:bodyPr/>
        <a:lstStyle/>
        <a:p>
          <a:r>
            <a:rPr lang="km-KH" sz="2400" dirty="0" smtClean="0"/>
            <a:t>គណនេយ្យករ</a:t>
          </a:r>
          <a:endParaRPr lang="en-US" sz="2400" dirty="0"/>
        </a:p>
      </dgm:t>
    </dgm:pt>
    <dgm:pt modelId="{75D17A6C-97C2-4793-B306-E3809A8AC86E}" type="parTrans" cxnId="{618BEA82-7376-4C19-978E-DC57DB3EEBFA}">
      <dgm:prSet/>
      <dgm:spPr/>
      <dgm:t>
        <a:bodyPr/>
        <a:lstStyle/>
        <a:p>
          <a:endParaRPr lang="en-US"/>
        </a:p>
      </dgm:t>
    </dgm:pt>
    <dgm:pt modelId="{8866857C-F8E6-449B-8EE9-821631A24D62}" type="sibTrans" cxnId="{618BEA82-7376-4C19-978E-DC57DB3EEBFA}">
      <dgm:prSet/>
      <dgm:spPr/>
      <dgm:t>
        <a:bodyPr/>
        <a:lstStyle/>
        <a:p>
          <a:endParaRPr lang="en-US"/>
        </a:p>
      </dgm:t>
    </dgm:pt>
    <dgm:pt modelId="{79A8E31C-B302-446E-AE3D-7D524F95F4BF}">
      <dgm:prSet phldrT="[Text]" custT="1"/>
      <dgm:spPr/>
      <dgm:t>
        <a:bodyPr/>
        <a:lstStyle/>
        <a:p>
          <a:pPr>
            <a:lnSpc>
              <a:spcPts val="1900"/>
            </a:lnSpc>
          </a:pPr>
          <a:r>
            <a:rPr lang="km-KH" sz="1600" dirty="0" smtClean="0">
              <a:latin typeface="+mj-lt"/>
              <a:ea typeface="Kozuka Gothic Pro M" pitchFamily="34" charset="-128"/>
            </a:rPr>
            <a:t>កត់ត្រាចូលក្នុងសៀវភៅកត់ត្រាលំហូរសាច់ប្រាក់ជាប្រចាំរាល់ពេលមានចលនាលំហូរសាច់ប្រាក់ចូលឫចេញពីក្នុងទូរ</a:t>
          </a:r>
          <a:endParaRPr lang="en-US" sz="1600" dirty="0"/>
        </a:p>
      </dgm:t>
    </dgm:pt>
    <dgm:pt modelId="{ECEB3251-0467-4E37-958E-D721AB887BD9}" type="parTrans" cxnId="{78454F9B-D46F-4E11-BCD8-A0C398D4F02C}">
      <dgm:prSet/>
      <dgm:spPr/>
      <dgm:t>
        <a:bodyPr/>
        <a:lstStyle/>
        <a:p>
          <a:endParaRPr lang="en-US"/>
        </a:p>
      </dgm:t>
    </dgm:pt>
    <dgm:pt modelId="{934221C2-2637-43D1-9670-146887D498CE}" type="sibTrans" cxnId="{78454F9B-D46F-4E11-BCD8-A0C398D4F02C}">
      <dgm:prSet/>
      <dgm:spPr/>
      <dgm:t>
        <a:bodyPr/>
        <a:lstStyle/>
        <a:p>
          <a:endParaRPr lang="en-US"/>
        </a:p>
      </dgm:t>
    </dgm:pt>
    <dgm:pt modelId="{13F5818E-51B1-4698-BC25-81F04FF0CD8D}">
      <dgm:prSet phldrT="[Text]" custT="1"/>
      <dgm:spPr/>
      <dgm:t>
        <a:bodyPr/>
        <a:lstStyle/>
        <a:p>
          <a:pPr>
            <a:lnSpc>
              <a:spcPts val="1900"/>
            </a:lnSpc>
          </a:pPr>
          <a:r>
            <a:rPr lang="km-KH" sz="1600" dirty="0" smtClean="0">
              <a:latin typeface="+mj-lt"/>
              <a:ea typeface="Kozuka Gothic Pro M" pitchFamily="34" charset="-128"/>
            </a:rPr>
            <a:t>ចុះចលនាលំហូរសាច់ប្រាក់ពីក្នុងទូរ ចូលទៅ</a:t>
          </a:r>
          <a:r>
            <a:rPr lang="en-US" sz="1600" dirty="0" err="1" smtClean="0">
              <a:latin typeface="+mj-lt"/>
              <a:ea typeface="Kozuka Gothic Pro M" pitchFamily="34" charset="-128"/>
            </a:rPr>
            <a:t>Quickbook</a:t>
          </a:r>
          <a:r>
            <a:rPr lang="km-KH" sz="1600" dirty="0" smtClean="0">
              <a:latin typeface="+mj-lt"/>
              <a:ea typeface="Kozuka Gothic Pro M" pitchFamily="34" charset="-128"/>
            </a:rPr>
            <a:t> រៀងរាល់សប្តាហ៍</a:t>
          </a:r>
          <a:endParaRPr lang="en-US" sz="1600" dirty="0"/>
        </a:p>
      </dgm:t>
    </dgm:pt>
    <dgm:pt modelId="{77CF5469-0D84-424C-9D9C-74C066577A03}" type="parTrans" cxnId="{0C657428-0F1F-49D0-82F8-83327E4266F3}">
      <dgm:prSet/>
      <dgm:spPr/>
      <dgm:t>
        <a:bodyPr/>
        <a:lstStyle/>
        <a:p>
          <a:endParaRPr lang="en-US"/>
        </a:p>
      </dgm:t>
    </dgm:pt>
    <dgm:pt modelId="{EA3B3B95-41AF-476F-B328-EBAA1198067A}" type="sibTrans" cxnId="{0C657428-0F1F-49D0-82F8-83327E4266F3}">
      <dgm:prSet/>
      <dgm:spPr/>
      <dgm:t>
        <a:bodyPr/>
        <a:lstStyle/>
        <a:p>
          <a:endParaRPr lang="en-US"/>
        </a:p>
      </dgm:t>
    </dgm:pt>
    <dgm:pt modelId="{023ED18A-DEEC-4145-B32A-02422A294C38}">
      <dgm:prSet phldrT="[Text]" custT="1"/>
      <dgm:spPr/>
      <dgm:t>
        <a:bodyPr/>
        <a:lstStyle/>
        <a:p>
          <a:r>
            <a:rPr lang="km-KH" sz="2400" dirty="0" smtClean="0"/>
            <a:t>ហិរញ្ញឹក</a:t>
          </a:r>
          <a:endParaRPr lang="en-US" sz="2400" dirty="0"/>
        </a:p>
      </dgm:t>
    </dgm:pt>
    <dgm:pt modelId="{5A84DC83-01A2-4FA6-B79E-11F5095A5CC2}" type="parTrans" cxnId="{B00A5939-6BD1-4C6C-A6EB-936EDE42045A}">
      <dgm:prSet/>
      <dgm:spPr/>
      <dgm:t>
        <a:bodyPr/>
        <a:lstStyle/>
        <a:p>
          <a:endParaRPr lang="en-US"/>
        </a:p>
      </dgm:t>
    </dgm:pt>
    <dgm:pt modelId="{90DFEE3E-A9CB-47DA-9769-E7B91EA8019D}" type="sibTrans" cxnId="{B00A5939-6BD1-4C6C-A6EB-936EDE42045A}">
      <dgm:prSet/>
      <dgm:spPr/>
      <dgm:t>
        <a:bodyPr/>
        <a:lstStyle/>
        <a:p>
          <a:endParaRPr lang="en-US"/>
        </a:p>
      </dgm:t>
    </dgm:pt>
    <dgm:pt modelId="{0B73C722-8A47-46DB-954A-C79BFA6D9D75}">
      <dgm:prSet phldrT="[Text]" custT="1"/>
      <dgm:spPr/>
      <dgm:t>
        <a:bodyPr/>
        <a:lstStyle/>
        <a:p>
          <a:r>
            <a:rPr lang="km-KH" sz="1600" dirty="0" smtClean="0">
              <a:latin typeface="+mj-lt"/>
              <a:ea typeface="Kozuka Gothic Pro M" pitchFamily="34" charset="-128"/>
            </a:rPr>
            <a:t>ត្រួតពិនិត្យសៀវភៅកត់ត្រាលំហូរសាច់ប្រាក់ ២ដងក្នុង១សប្តាហ៍</a:t>
          </a:r>
          <a:r>
            <a:rPr lang="en-US" sz="1600" dirty="0" smtClean="0">
              <a:latin typeface="+mj-lt"/>
              <a:ea typeface="Kozuka Gothic Pro M" pitchFamily="34" charset="-128"/>
            </a:rPr>
            <a:t>, </a:t>
          </a:r>
          <a:r>
            <a:rPr lang="km-KH" sz="1600" dirty="0" smtClean="0">
              <a:latin typeface="+mj-lt"/>
              <a:ea typeface="Kozuka Gothic Pro M" pitchFamily="34" charset="-128"/>
            </a:rPr>
            <a:t>ជាពិសេសការតក់ត្រាចំនួនទឹកប្រាក់ដែលផ្ទេរពីធនាគារមកចូលក្នុងទូរសុវត្ថិភាព</a:t>
          </a:r>
          <a:endParaRPr lang="en-US" sz="1600" dirty="0"/>
        </a:p>
      </dgm:t>
    </dgm:pt>
    <dgm:pt modelId="{20D735C5-068C-47B4-9AAC-6AB234632F50}" type="parTrans" cxnId="{E075873C-00B2-45BC-950D-88BDC91EBE7B}">
      <dgm:prSet/>
      <dgm:spPr/>
      <dgm:t>
        <a:bodyPr/>
        <a:lstStyle/>
        <a:p>
          <a:endParaRPr lang="en-US"/>
        </a:p>
      </dgm:t>
    </dgm:pt>
    <dgm:pt modelId="{EAA21BE5-D976-47E3-8653-0489C565DC07}" type="sibTrans" cxnId="{E075873C-00B2-45BC-950D-88BDC91EBE7B}">
      <dgm:prSet/>
      <dgm:spPr/>
      <dgm:t>
        <a:bodyPr/>
        <a:lstStyle/>
        <a:p>
          <a:endParaRPr lang="en-US"/>
        </a:p>
      </dgm:t>
    </dgm:pt>
    <dgm:pt modelId="{545EC540-BBF0-4B6D-9874-D4165A7C5392}">
      <dgm:prSet phldrT="[Text]" custT="1"/>
      <dgm:spPr/>
      <dgm:t>
        <a:bodyPr/>
        <a:lstStyle/>
        <a:p>
          <a:r>
            <a:rPr lang="km-KH" sz="1600" dirty="0" smtClean="0">
              <a:latin typeface="+mj-lt"/>
              <a:ea typeface="Kozuka Gothic Pro M" pitchFamily="34" charset="-128"/>
            </a:rPr>
            <a:t>ផ្ទេរច្បាប់ថតចំលងសៀវភៅកត់ត្រាលំហូរសាច់ប្រាក់មួយសប្តាហ៍ម្តង</a:t>
          </a:r>
          <a:endParaRPr lang="en-US" sz="1600" dirty="0"/>
        </a:p>
      </dgm:t>
    </dgm:pt>
    <dgm:pt modelId="{F25C9463-F08C-4EF1-8FF5-15283591DC87}" type="sibTrans" cxnId="{4FE87CB9-4FBF-4C41-A305-189F48363A5B}">
      <dgm:prSet/>
      <dgm:spPr/>
      <dgm:t>
        <a:bodyPr/>
        <a:lstStyle/>
        <a:p>
          <a:endParaRPr lang="en-US"/>
        </a:p>
      </dgm:t>
    </dgm:pt>
    <dgm:pt modelId="{A5B1242A-DFFC-4944-B1AA-8F3C48138306}" type="parTrans" cxnId="{4FE87CB9-4FBF-4C41-A305-189F48363A5B}">
      <dgm:prSet/>
      <dgm:spPr/>
      <dgm:t>
        <a:bodyPr/>
        <a:lstStyle/>
        <a:p>
          <a:endParaRPr lang="en-US"/>
        </a:p>
      </dgm:t>
    </dgm:pt>
    <dgm:pt modelId="{CEBC6127-4EAF-4E5B-A9AF-492C6923D6A8}" type="pres">
      <dgm:prSet presAssocID="{C1B0E5EB-96EA-4C43-BA44-6A511CF87A0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191DCF-3FB9-4FF6-9D3D-15510BE335F6}" type="pres">
      <dgm:prSet presAssocID="{7EFD3AF8-123A-4193-BC19-679C4BF31D41}" presName="linNode" presStyleCnt="0"/>
      <dgm:spPr/>
    </dgm:pt>
    <dgm:pt modelId="{A63E88D0-FC9B-490A-9801-0D432E6BA416}" type="pres">
      <dgm:prSet presAssocID="{7EFD3AF8-123A-4193-BC19-679C4BF31D41}" presName="parentText" presStyleLbl="node1" presStyleIdx="0" presStyleCnt="3" custScaleX="7676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888D3-86FE-471C-BBB0-3FA50F687A40}" type="pres">
      <dgm:prSet presAssocID="{7EFD3AF8-123A-4193-BC19-679C4BF31D41}" presName="descendantText" presStyleLbl="alignAccFollowNode1" presStyleIdx="0" presStyleCnt="3" custScaleX="110191" custScaleY="118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70F06E-AAF1-436E-BF1E-FC19E5E21C9D}" type="pres">
      <dgm:prSet presAssocID="{D5D4C8D2-CCB9-4306-B6CF-66118323F181}" presName="sp" presStyleCnt="0"/>
      <dgm:spPr/>
    </dgm:pt>
    <dgm:pt modelId="{BD042F35-CCFD-4C10-A982-6CBB929D6E28}" type="pres">
      <dgm:prSet presAssocID="{6D416A11-EBC4-4A39-BE33-62956003BEC0}" presName="linNode" presStyleCnt="0"/>
      <dgm:spPr/>
    </dgm:pt>
    <dgm:pt modelId="{6E7B8CEE-30DC-4F19-9C01-21D3E911E577}" type="pres">
      <dgm:prSet presAssocID="{6D416A11-EBC4-4A39-BE33-62956003BEC0}" presName="parentText" presStyleLbl="node1" presStyleIdx="1" presStyleCnt="3" custScaleX="7676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BDCB3A-CD1C-4DC9-99B7-161256781192}" type="pres">
      <dgm:prSet presAssocID="{6D416A11-EBC4-4A39-BE33-62956003BEC0}" presName="descendantText" presStyleLbl="alignAccFollowNode1" presStyleIdx="1" presStyleCnt="3" custScaleX="110191" custScaleY="1228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12DC6F-5B72-4B09-9817-77F6A8574408}" type="pres">
      <dgm:prSet presAssocID="{8866857C-F8E6-449B-8EE9-821631A24D62}" presName="sp" presStyleCnt="0"/>
      <dgm:spPr/>
    </dgm:pt>
    <dgm:pt modelId="{06C907DF-CFA9-4CC8-ABA9-AE2BEF0348C3}" type="pres">
      <dgm:prSet presAssocID="{023ED18A-DEEC-4145-B32A-02422A294C38}" presName="linNode" presStyleCnt="0"/>
      <dgm:spPr/>
    </dgm:pt>
    <dgm:pt modelId="{F0A04ECD-BFE4-4B4C-A6F5-C56AB23F25CC}" type="pres">
      <dgm:prSet presAssocID="{023ED18A-DEEC-4145-B32A-02422A294C38}" presName="parentText" presStyleLbl="node1" presStyleIdx="2" presStyleCnt="3" custScaleX="7676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30DA9-A945-481C-8837-A0BD94F00631}" type="pres">
      <dgm:prSet presAssocID="{023ED18A-DEEC-4145-B32A-02422A294C38}" presName="descendantText" presStyleLbl="alignAccFollowNode1" presStyleIdx="2" presStyleCnt="3" custScaleX="110191" custScaleY="128756" custLinFactNeighborX="831" custLinFactNeighborY="12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8BEA82-7376-4C19-978E-DC57DB3EEBFA}" srcId="{C1B0E5EB-96EA-4C43-BA44-6A511CF87A09}" destId="{6D416A11-EBC4-4A39-BE33-62956003BEC0}" srcOrd="1" destOrd="0" parTransId="{75D17A6C-97C2-4793-B306-E3809A8AC86E}" sibTransId="{8866857C-F8E6-449B-8EE9-821631A24D62}"/>
    <dgm:cxn modelId="{8B442D7E-7302-47DA-BDA4-860F1FF5BA51}" srcId="{7EFD3AF8-123A-4193-BC19-679C4BF31D41}" destId="{01959C28-BDA4-4365-B7A5-891915604C63}" srcOrd="0" destOrd="0" parTransId="{94831A2E-EE0F-40A5-AEA3-D14950B6344D}" sibTransId="{73EB5A45-CCF8-4CB1-B633-CD6C392BFA9B}"/>
    <dgm:cxn modelId="{B00A5939-6BD1-4C6C-A6EB-936EDE42045A}" srcId="{C1B0E5EB-96EA-4C43-BA44-6A511CF87A09}" destId="{023ED18A-DEEC-4145-B32A-02422A294C38}" srcOrd="2" destOrd="0" parTransId="{5A84DC83-01A2-4FA6-B79E-11F5095A5CC2}" sibTransId="{90DFEE3E-A9CB-47DA-9769-E7B91EA8019D}"/>
    <dgm:cxn modelId="{E075873C-00B2-45BC-950D-88BDC91EBE7B}" srcId="{023ED18A-DEEC-4145-B32A-02422A294C38}" destId="{0B73C722-8A47-46DB-954A-C79BFA6D9D75}" srcOrd="0" destOrd="0" parTransId="{20D735C5-068C-47B4-9AAC-6AB234632F50}" sibTransId="{EAA21BE5-D976-47E3-8653-0489C565DC07}"/>
    <dgm:cxn modelId="{78454F9B-D46F-4E11-BCD8-A0C398D4F02C}" srcId="{6D416A11-EBC4-4A39-BE33-62956003BEC0}" destId="{79A8E31C-B302-446E-AE3D-7D524F95F4BF}" srcOrd="0" destOrd="0" parTransId="{ECEB3251-0467-4E37-958E-D721AB887BD9}" sibTransId="{934221C2-2637-43D1-9670-146887D498CE}"/>
    <dgm:cxn modelId="{D8B86287-9289-42E0-A910-FCF35D842851}" srcId="{C1B0E5EB-96EA-4C43-BA44-6A511CF87A09}" destId="{7EFD3AF8-123A-4193-BC19-679C4BF31D41}" srcOrd="0" destOrd="0" parTransId="{8B2C2DD1-95A6-44F2-9FCA-43532C102F3C}" sibTransId="{D5D4C8D2-CCB9-4306-B6CF-66118323F181}"/>
    <dgm:cxn modelId="{0C657428-0F1F-49D0-82F8-83327E4266F3}" srcId="{6D416A11-EBC4-4A39-BE33-62956003BEC0}" destId="{13F5818E-51B1-4698-BC25-81F04FF0CD8D}" srcOrd="1" destOrd="0" parTransId="{77CF5469-0D84-424C-9D9C-74C066577A03}" sibTransId="{EA3B3B95-41AF-476F-B328-EBAA1198067A}"/>
    <dgm:cxn modelId="{364E0174-6F24-487B-90D0-F15448ED4FD0}" type="presOf" srcId="{6D416A11-EBC4-4A39-BE33-62956003BEC0}" destId="{6E7B8CEE-30DC-4F19-9C01-21D3E911E577}" srcOrd="0" destOrd="0" presId="urn:microsoft.com/office/officeart/2005/8/layout/vList5"/>
    <dgm:cxn modelId="{AA5642D6-386D-4758-B419-4F6E283AD153}" type="presOf" srcId="{C1B0E5EB-96EA-4C43-BA44-6A511CF87A09}" destId="{CEBC6127-4EAF-4E5B-A9AF-492C6923D6A8}" srcOrd="0" destOrd="0" presId="urn:microsoft.com/office/officeart/2005/8/layout/vList5"/>
    <dgm:cxn modelId="{4FE87CB9-4FBF-4C41-A305-189F48363A5B}" srcId="{7EFD3AF8-123A-4193-BC19-679C4BF31D41}" destId="{545EC540-BBF0-4B6D-9874-D4165A7C5392}" srcOrd="1" destOrd="0" parTransId="{A5B1242A-DFFC-4944-B1AA-8F3C48138306}" sibTransId="{F25C9463-F08C-4EF1-8FF5-15283591DC87}"/>
    <dgm:cxn modelId="{CD145DD0-9875-4C88-B10F-D982EF54DBB7}" type="presOf" srcId="{023ED18A-DEEC-4145-B32A-02422A294C38}" destId="{F0A04ECD-BFE4-4B4C-A6F5-C56AB23F25CC}" srcOrd="0" destOrd="0" presId="urn:microsoft.com/office/officeart/2005/8/layout/vList5"/>
    <dgm:cxn modelId="{F936C2DE-B453-4736-A40B-102FCE67FE53}" type="presOf" srcId="{79A8E31C-B302-446E-AE3D-7D524F95F4BF}" destId="{6ABDCB3A-CD1C-4DC9-99B7-161256781192}" srcOrd="0" destOrd="0" presId="urn:microsoft.com/office/officeart/2005/8/layout/vList5"/>
    <dgm:cxn modelId="{847B9172-F80C-4969-98FE-78867D439DAB}" type="presOf" srcId="{0B73C722-8A47-46DB-954A-C79BFA6D9D75}" destId="{53F30DA9-A945-481C-8837-A0BD94F00631}" srcOrd="0" destOrd="0" presId="urn:microsoft.com/office/officeart/2005/8/layout/vList5"/>
    <dgm:cxn modelId="{D8449798-8165-4E6E-8843-883D30B1573E}" type="presOf" srcId="{7EFD3AF8-123A-4193-BC19-679C4BF31D41}" destId="{A63E88D0-FC9B-490A-9801-0D432E6BA416}" srcOrd="0" destOrd="0" presId="urn:microsoft.com/office/officeart/2005/8/layout/vList5"/>
    <dgm:cxn modelId="{A4C6275F-5D49-4A85-A5C6-0AC626A778CF}" type="presOf" srcId="{545EC540-BBF0-4B6D-9874-D4165A7C5392}" destId="{77F888D3-86FE-471C-BBB0-3FA50F687A40}" srcOrd="0" destOrd="1" presId="urn:microsoft.com/office/officeart/2005/8/layout/vList5"/>
    <dgm:cxn modelId="{A3625EAD-C9D3-4448-9E7C-80C5B8C00F32}" type="presOf" srcId="{01959C28-BDA4-4365-B7A5-891915604C63}" destId="{77F888D3-86FE-471C-BBB0-3FA50F687A40}" srcOrd="0" destOrd="0" presId="urn:microsoft.com/office/officeart/2005/8/layout/vList5"/>
    <dgm:cxn modelId="{56359665-5D08-4DEA-B614-FA03F8166186}" type="presOf" srcId="{13F5818E-51B1-4698-BC25-81F04FF0CD8D}" destId="{6ABDCB3A-CD1C-4DC9-99B7-161256781192}" srcOrd="0" destOrd="1" presId="urn:microsoft.com/office/officeart/2005/8/layout/vList5"/>
    <dgm:cxn modelId="{5CF0D6D4-0A87-4C14-9D9E-0CF6CAFAD06B}" type="presParOf" srcId="{CEBC6127-4EAF-4E5B-A9AF-492C6923D6A8}" destId="{C9191DCF-3FB9-4FF6-9D3D-15510BE335F6}" srcOrd="0" destOrd="0" presId="urn:microsoft.com/office/officeart/2005/8/layout/vList5"/>
    <dgm:cxn modelId="{68F701F7-3D50-4013-837F-06A05C5706EA}" type="presParOf" srcId="{C9191DCF-3FB9-4FF6-9D3D-15510BE335F6}" destId="{A63E88D0-FC9B-490A-9801-0D432E6BA416}" srcOrd="0" destOrd="0" presId="urn:microsoft.com/office/officeart/2005/8/layout/vList5"/>
    <dgm:cxn modelId="{2A8F7712-0A2C-413F-A78F-8EE6F5196FF9}" type="presParOf" srcId="{C9191DCF-3FB9-4FF6-9D3D-15510BE335F6}" destId="{77F888D3-86FE-471C-BBB0-3FA50F687A40}" srcOrd="1" destOrd="0" presId="urn:microsoft.com/office/officeart/2005/8/layout/vList5"/>
    <dgm:cxn modelId="{ADA00F3C-982D-43EF-A9C5-9E708CE83846}" type="presParOf" srcId="{CEBC6127-4EAF-4E5B-A9AF-492C6923D6A8}" destId="{9C70F06E-AAF1-436E-BF1E-FC19E5E21C9D}" srcOrd="1" destOrd="0" presId="urn:microsoft.com/office/officeart/2005/8/layout/vList5"/>
    <dgm:cxn modelId="{92F7F1DC-3A8A-45E3-97AC-40E19E9006A8}" type="presParOf" srcId="{CEBC6127-4EAF-4E5B-A9AF-492C6923D6A8}" destId="{BD042F35-CCFD-4C10-A982-6CBB929D6E28}" srcOrd="2" destOrd="0" presId="urn:microsoft.com/office/officeart/2005/8/layout/vList5"/>
    <dgm:cxn modelId="{F4861F74-8075-452C-AFDE-BF159BED1937}" type="presParOf" srcId="{BD042F35-CCFD-4C10-A982-6CBB929D6E28}" destId="{6E7B8CEE-30DC-4F19-9C01-21D3E911E577}" srcOrd="0" destOrd="0" presId="urn:microsoft.com/office/officeart/2005/8/layout/vList5"/>
    <dgm:cxn modelId="{10595019-04F5-413E-8D15-5606A01B65C5}" type="presParOf" srcId="{BD042F35-CCFD-4C10-A982-6CBB929D6E28}" destId="{6ABDCB3A-CD1C-4DC9-99B7-161256781192}" srcOrd="1" destOrd="0" presId="urn:microsoft.com/office/officeart/2005/8/layout/vList5"/>
    <dgm:cxn modelId="{1B730A49-5482-4C13-9166-6A437EA9AD09}" type="presParOf" srcId="{CEBC6127-4EAF-4E5B-A9AF-492C6923D6A8}" destId="{F612DC6F-5B72-4B09-9817-77F6A8574408}" srcOrd="3" destOrd="0" presId="urn:microsoft.com/office/officeart/2005/8/layout/vList5"/>
    <dgm:cxn modelId="{9BFC27C8-8423-4EF9-B087-62DC458C7D09}" type="presParOf" srcId="{CEBC6127-4EAF-4E5B-A9AF-492C6923D6A8}" destId="{06C907DF-CFA9-4CC8-ABA9-AE2BEF0348C3}" srcOrd="4" destOrd="0" presId="urn:microsoft.com/office/officeart/2005/8/layout/vList5"/>
    <dgm:cxn modelId="{839632D9-776E-4D3F-BE0F-DA50B4FA5FDA}" type="presParOf" srcId="{06C907DF-CFA9-4CC8-ABA9-AE2BEF0348C3}" destId="{F0A04ECD-BFE4-4B4C-A6F5-C56AB23F25CC}" srcOrd="0" destOrd="0" presId="urn:microsoft.com/office/officeart/2005/8/layout/vList5"/>
    <dgm:cxn modelId="{768CA703-FB99-4D95-992E-B89F57805C29}" type="presParOf" srcId="{06C907DF-CFA9-4CC8-ABA9-AE2BEF0348C3}" destId="{53F30DA9-A945-481C-8837-A0BD94F006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467FC4-06AF-42B8-809D-C19170E9ED2F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6DE05B-E935-4319-9AAF-1F4D62F23D96}">
      <dgm:prSet phldrT="[Text]" custT="1"/>
      <dgm:spPr/>
      <dgm:t>
        <a:bodyPr/>
        <a:lstStyle/>
        <a:p>
          <a:r>
            <a:rPr lang="km-KH" sz="2000" dirty="0" smtClean="0"/>
            <a:t>គណនេយ្យករ</a:t>
          </a:r>
          <a:endParaRPr lang="en-US" sz="2000" dirty="0"/>
        </a:p>
      </dgm:t>
    </dgm:pt>
    <dgm:pt modelId="{744BFC43-D255-4A13-943F-934AB34CE0A8}" type="parTrans" cxnId="{EC0D79BC-2DB5-4FE3-A49A-7306AB18F47A}">
      <dgm:prSet/>
      <dgm:spPr/>
      <dgm:t>
        <a:bodyPr/>
        <a:lstStyle/>
        <a:p>
          <a:endParaRPr lang="en-US"/>
        </a:p>
      </dgm:t>
    </dgm:pt>
    <dgm:pt modelId="{EFB7137E-D2FD-4684-97B7-C289B4DD4729}" type="sibTrans" cxnId="{EC0D79BC-2DB5-4FE3-A49A-7306AB18F47A}">
      <dgm:prSet/>
      <dgm:spPr/>
      <dgm:t>
        <a:bodyPr/>
        <a:lstStyle/>
        <a:p>
          <a:endParaRPr lang="en-US"/>
        </a:p>
      </dgm:t>
    </dgm:pt>
    <dgm:pt modelId="{F0BD021D-5875-4AAF-9E8F-1A3E88514ABA}">
      <dgm:prSet phldrT="[Text]" custT="1"/>
      <dgm:spPr/>
      <dgm:t>
        <a:bodyPr/>
        <a:lstStyle/>
        <a:p>
          <a:r>
            <a:rPr lang="km-KH" sz="2000" dirty="0" smtClean="0"/>
            <a:t>បន្ទាប់ពីសំណើបានអនុម័ត, រៀបចំមូលប្បទានប័ត្រ ឫប័ណ្ណផ្ទេរប្រាក់</a:t>
          </a:r>
          <a:r>
            <a:rPr lang="en-US" sz="2000" dirty="0" smtClean="0"/>
            <a:t> </a:t>
          </a:r>
          <a:endParaRPr lang="en-US" sz="2000" dirty="0"/>
        </a:p>
      </dgm:t>
    </dgm:pt>
    <dgm:pt modelId="{8E62D9B9-294D-4E3C-8B66-75753A822F39}" type="parTrans" cxnId="{0CA60B8B-768D-4CBA-A844-C45B8AF8E6D6}">
      <dgm:prSet/>
      <dgm:spPr/>
      <dgm:t>
        <a:bodyPr/>
        <a:lstStyle/>
        <a:p>
          <a:endParaRPr lang="en-US"/>
        </a:p>
      </dgm:t>
    </dgm:pt>
    <dgm:pt modelId="{923E4AFD-1CC8-4780-B74E-F04BDBA25DBA}" type="sibTrans" cxnId="{0CA60B8B-768D-4CBA-A844-C45B8AF8E6D6}">
      <dgm:prSet/>
      <dgm:spPr/>
      <dgm:t>
        <a:bodyPr/>
        <a:lstStyle/>
        <a:p>
          <a:endParaRPr lang="en-US"/>
        </a:p>
      </dgm:t>
    </dgm:pt>
    <dgm:pt modelId="{8B644015-5582-4704-9632-9B3938C5ED9E}">
      <dgm:prSet phldrT="[Text]" custT="1"/>
      <dgm:spPr/>
      <dgm:t>
        <a:bodyPr/>
        <a:lstStyle/>
        <a:p>
          <a:r>
            <a:rPr lang="km-KH" sz="2000" dirty="0" smtClean="0"/>
            <a:t>ប្រធាន និងហិរញ្ញឹក</a:t>
          </a:r>
          <a:r>
            <a:rPr lang="en-US" sz="2000" dirty="0" smtClean="0"/>
            <a:t>(</a:t>
          </a:r>
          <a:r>
            <a:rPr lang="km-KH" sz="2000" dirty="0" smtClean="0"/>
            <a:t>មើល</a:t>
          </a:r>
          <a:r>
            <a:rPr lang="en-US" sz="2000" dirty="0" smtClean="0"/>
            <a:t> 2.1.)</a:t>
          </a:r>
          <a:endParaRPr lang="en-US" sz="2000" dirty="0"/>
        </a:p>
      </dgm:t>
    </dgm:pt>
    <dgm:pt modelId="{CC616C43-AE46-4DAA-A78C-2AE688F221BC}" type="parTrans" cxnId="{ABF2D473-1DA8-42C2-8050-502CD75FED9E}">
      <dgm:prSet/>
      <dgm:spPr/>
      <dgm:t>
        <a:bodyPr/>
        <a:lstStyle/>
        <a:p>
          <a:endParaRPr lang="en-US"/>
        </a:p>
      </dgm:t>
    </dgm:pt>
    <dgm:pt modelId="{6CCE3A1C-4BA3-41EA-AA2E-5382E6DC6D89}" type="sibTrans" cxnId="{ABF2D473-1DA8-42C2-8050-502CD75FED9E}">
      <dgm:prSet/>
      <dgm:spPr/>
      <dgm:t>
        <a:bodyPr/>
        <a:lstStyle/>
        <a:p>
          <a:endParaRPr lang="en-US"/>
        </a:p>
      </dgm:t>
    </dgm:pt>
    <dgm:pt modelId="{0DAAED4A-1B72-4A81-8BA2-77B325062A61}">
      <dgm:prSet phldrT="[Text]" custT="1"/>
      <dgm:spPr/>
      <dgm:t>
        <a:bodyPr/>
        <a:lstStyle/>
        <a:p>
          <a:r>
            <a:rPr lang="km-KH" sz="2000" dirty="0" smtClean="0"/>
            <a:t>គ្រប់គ្រងការបង់ប្រាក់ជាមួយធនាគារ</a:t>
          </a:r>
          <a:endParaRPr lang="en-US" sz="2000" dirty="0"/>
        </a:p>
      </dgm:t>
    </dgm:pt>
    <dgm:pt modelId="{0B216EDD-FAA2-4E9E-9A7A-CA6A81655EB0}" type="parTrans" cxnId="{B84D08CB-1BA3-46CD-A8D4-0E4766F1D893}">
      <dgm:prSet/>
      <dgm:spPr/>
      <dgm:t>
        <a:bodyPr/>
        <a:lstStyle/>
        <a:p>
          <a:endParaRPr lang="en-US"/>
        </a:p>
      </dgm:t>
    </dgm:pt>
    <dgm:pt modelId="{2A8490D5-5E2D-4D32-8009-93A87CA73B51}" type="sibTrans" cxnId="{B84D08CB-1BA3-46CD-A8D4-0E4766F1D893}">
      <dgm:prSet/>
      <dgm:spPr/>
      <dgm:t>
        <a:bodyPr/>
        <a:lstStyle/>
        <a:p>
          <a:endParaRPr lang="en-US"/>
        </a:p>
      </dgm:t>
    </dgm:pt>
    <dgm:pt modelId="{1300AE32-65E0-40D0-9F3A-8E97D4BEECAF}">
      <dgm:prSet phldrT="[Text]" custT="1"/>
      <dgm:spPr/>
      <dgm:t>
        <a:bodyPr/>
        <a:lstStyle/>
        <a:p>
          <a:r>
            <a:rPr lang="km-KH" sz="2000" dirty="0" smtClean="0"/>
            <a:t>ត្រួតពិនិត្យ និងចុះហត្ថលខាលើប័ណ្ណផ្ទេរ</a:t>
          </a:r>
          <a:r>
            <a:rPr lang="en-US" sz="2000" dirty="0" smtClean="0"/>
            <a:t> </a:t>
          </a:r>
          <a:r>
            <a:rPr lang="km-KH" sz="2000" dirty="0" smtClean="0"/>
            <a:t>ឫនៅលើមូលប្បទានប័ត្រ</a:t>
          </a:r>
          <a:endParaRPr lang="en-US" sz="2000" dirty="0"/>
        </a:p>
      </dgm:t>
    </dgm:pt>
    <dgm:pt modelId="{B69D0933-8BED-49C4-9FF2-31130D372D66}" type="parTrans" cxnId="{606C7553-4542-4622-A95B-86107B7FC190}">
      <dgm:prSet/>
      <dgm:spPr/>
      <dgm:t>
        <a:bodyPr/>
        <a:lstStyle/>
        <a:p>
          <a:endParaRPr lang="en-US"/>
        </a:p>
      </dgm:t>
    </dgm:pt>
    <dgm:pt modelId="{DE8ABC7A-F0AF-47EB-9D26-764CC243D9FE}" type="sibTrans" cxnId="{606C7553-4542-4622-A95B-86107B7FC190}">
      <dgm:prSet/>
      <dgm:spPr/>
      <dgm:t>
        <a:bodyPr/>
        <a:lstStyle/>
        <a:p>
          <a:endParaRPr lang="en-US"/>
        </a:p>
      </dgm:t>
    </dgm:pt>
    <dgm:pt modelId="{4B6B5DA6-E460-40F1-85C0-089B08D1EDA5}">
      <dgm:prSet phldrT="[Text]" custT="1"/>
      <dgm:spPr/>
      <dgm:t>
        <a:bodyPr/>
        <a:lstStyle/>
        <a:p>
          <a:r>
            <a:rPr lang="km-KH" sz="2000" dirty="0" smtClean="0"/>
            <a:t>គណនេយ្យករ</a:t>
          </a:r>
          <a:endParaRPr lang="en-US" sz="2000" dirty="0"/>
        </a:p>
      </dgm:t>
    </dgm:pt>
    <dgm:pt modelId="{2FB56031-2F0D-48C9-9758-EF19D7233A6F}" type="parTrans" cxnId="{7098ACDC-93BC-47E8-81D4-C77576424222}">
      <dgm:prSet/>
      <dgm:spPr/>
      <dgm:t>
        <a:bodyPr/>
        <a:lstStyle/>
        <a:p>
          <a:endParaRPr lang="en-US"/>
        </a:p>
      </dgm:t>
    </dgm:pt>
    <dgm:pt modelId="{F2517BE5-6EC2-477E-BE58-CE62287FE43C}" type="sibTrans" cxnId="{7098ACDC-93BC-47E8-81D4-C77576424222}">
      <dgm:prSet/>
      <dgm:spPr/>
      <dgm:t>
        <a:bodyPr/>
        <a:lstStyle/>
        <a:p>
          <a:endParaRPr lang="en-US"/>
        </a:p>
      </dgm:t>
    </dgm:pt>
    <dgm:pt modelId="{A36569E7-8758-4D8A-8956-DDE78EFE385A}">
      <dgm:prSet phldrT="[Text]" custT="1"/>
      <dgm:spPr/>
      <dgm:t>
        <a:bodyPr/>
        <a:lstStyle/>
        <a:p>
          <a:r>
            <a:rPr lang="km-KH" sz="2000" dirty="0" smtClean="0"/>
            <a:t>បុគ្គលិកមួយចំនួន</a:t>
          </a:r>
          <a:endParaRPr lang="en-US" sz="2000" dirty="0"/>
        </a:p>
      </dgm:t>
    </dgm:pt>
    <dgm:pt modelId="{5D4C8E1E-E71A-4ABF-8FBB-DF8DBD7BEBAB}" type="parTrans" cxnId="{F23726C9-70DC-44BE-886B-255342AF03E0}">
      <dgm:prSet/>
      <dgm:spPr/>
      <dgm:t>
        <a:bodyPr/>
        <a:lstStyle/>
        <a:p>
          <a:endParaRPr lang="en-US"/>
        </a:p>
      </dgm:t>
    </dgm:pt>
    <dgm:pt modelId="{63771554-C73C-4C5B-8BD4-D02CC4D5A379}" type="sibTrans" cxnId="{F23726C9-70DC-44BE-886B-255342AF03E0}">
      <dgm:prSet/>
      <dgm:spPr/>
      <dgm:t>
        <a:bodyPr/>
        <a:lstStyle/>
        <a:p>
          <a:endParaRPr lang="en-US"/>
        </a:p>
      </dgm:t>
    </dgm:pt>
    <dgm:pt modelId="{B03D3B3B-2BFD-4B99-9B8F-DC91D7B0BA30}">
      <dgm:prSet phldrT="[Text]" custT="1"/>
      <dgm:spPr/>
      <dgm:t>
        <a:bodyPr/>
        <a:lstStyle/>
        <a:p>
          <a:r>
            <a:rPr lang="km-KH" sz="2000" dirty="0" smtClean="0"/>
            <a:t>សំណើសុំបង់ប្រាក់ដោយយោងតាមនិតិវិធីនៃការទិញ</a:t>
          </a:r>
          <a:r>
            <a:rPr lang="en-US" sz="2000" dirty="0" smtClean="0"/>
            <a:t> </a:t>
          </a:r>
          <a:r>
            <a:rPr lang="en-US" sz="2000" dirty="0" smtClean="0">
              <a:solidFill>
                <a:srgbClr val="FF0000"/>
              </a:solidFill>
            </a:rPr>
            <a:t>(</a:t>
          </a:r>
          <a:r>
            <a:rPr lang="km-KH" sz="2000" dirty="0" smtClean="0">
              <a:solidFill>
                <a:srgbClr val="FF0000"/>
              </a:solidFill>
            </a:rPr>
            <a:t>មើល </a:t>
          </a:r>
          <a:r>
            <a:rPr lang="en-US" sz="2000" dirty="0" smtClean="0">
              <a:solidFill>
                <a:srgbClr val="FF0000"/>
              </a:solidFill>
            </a:rPr>
            <a:t>3.2.)</a:t>
          </a:r>
          <a:endParaRPr lang="en-US" sz="2000" dirty="0">
            <a:solidFill>
              <a:srgbClr val="FF0000"/>
            </a:solidFill>
          </a:endParaRPr>
        </a:p>
      </dgm:t>
    </dgm:pt>
    <dgm:pt modelId="{98F4576E-4944-4A8A-BCDF-5CE0544BDF07}" type="parTrans" cxnId="{919FE305-8A27-4B3A-89E1-238F4DDDE276}">
      <dgm:prSet/>
      <dgm:spPr/>
      <dgm:t>
        <a:bodyPr/>
        <a:lstStyle/>
        <a:p>
          <a:endParaRPr lang="en-US"/>
        </a:p>
      </dgm:t>
    </dgm:pt>
    <dgm:pt modelId="{3B30C69B-FE7D-48E7-88E5-C02F614350E0}" type="sibTrans" cxnId="{919FE305-8A27-4B3A-89E1-238F4DDDE276}">
      <dgm:prSet/>
      <dgm:spPr/>
      <dgm:t>
        <a:bodyPr/>
        <a:lstStyle/>
        <a:p>
          <a:endParaRPr lang="en-US"/>
        </a:p>
      </dgm:t>
    </dgm:pt>
    <dgm:pt modelId="{2EF5E05E-B246-4EDC-ACD6-F52CF80E93C8}" type="pres">
      <dgm:prSet presAssocID="{79467FC4-06AF-42B8-809D-C19170E9ED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82F6E0-3B20-4FC3-846C-B7023BC42D45}" type="pres">
      <dgm:prSet presAssocID="{A36569E7-8758-4D8A-8956-DDE78EFE385A}" presName="linNode" presStyleCnt="0"/>
      <dgm:spPr/>
    </dgm:pt>
    <dgm:pt modelId="{462ECB5F-CBE3-4CA2-B7E5-481A350C2791}" type="pres">
      <dgm:prSet presAssocID="{A36569E7-8758-4D8A-8956-DDE78EFE385A}" presName="parentText" presStyleLbl="node1" presStyleIdx="0" presStyleCnt="4" custScaleX="696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6F8EF-579A-4C71-916D-C061BA3687C0}" type="pres">
      <dgm:prSet presAssocID="{A36569E7-8758-4D8A-8956-DDE78EFE385A}" presName="descendantText" presStyleLbl="alignAccFollowNode1" presStyleIdx="0" presStyleCnt="4" custScaleX="117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969BE-EB5C-4354-A36E-8B085BE17E20}" type="pres">
      <dgm:prSet presAssocID="{63771554-C73C-4C5B-8BD4-D02CC4D5A379}" presName="sp" presStyleCnt="0"/>
      <dgm:spPr/>
    </dgm:pt>
    <dgm:pt modelId="{54A1A03E-1B92-42F2-8408-428B010FA07C}" type="pres">
      <dgm:prSet presAssocID="{2E6DE05B-E935-4319-9AAF-1F4D62F23D96}" presName="linNode" presStyleCnt="0"/>
      <dgm:spPr/>
    </dgm:pt>
    <dgm:pt modelId="{D095E390-1D01-4A25-827F-4943B83B89D4}" type="pres">
      <dgm:prSet presAssocID="{2E6DE05B-E935-4319-9AAF-1F4D62F23D96}" presName="parentText" presStyleLbl="node1" presStyleIdx="1" presStyleCnt="4" custScaleX="69696" custLinFactNeighborX="-19" custLinFactNeighborY="68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3F399-6A73-4B96-8D91-FC2EC9CAB538}" type="pres">
      <dgm:prSet presAssocID="{2E6DE05B-E935-4319-9AAF-1F4D62F23D96}" presName="descendantText" presStyleLbl="alignAccFollowNode1" presStyleIdx="1" presStyleCnt="4" custScaleX="117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7F9AD-34DC-452F-9EB8-5C4021510688}" type="pres">
      <dgm:prSet presAssocID="{EFB7137E-D2FD-4684-97B7-C289B4DD4729}" presName="sp" presStyleCnt="0"/>
      <dgm:spPr/>
    </dgm:pt>
    <dgm:pt modelId="{C4F96116-11E4-4D3A-9684-6DCCC6F61A1F}" type="pres">
      <dgm:prSet presAssocID="{8B644015-5582-4704-9632-9B3938C5ED9E}" presName="linNode" presStyleCnt="0"/>
      <dgm:spPr/>
    </dgm:pt>
    <dgm:pt modelId="{B3A2A247-8D16-4462-A2EB-3226B5E56766}" type="pres">
      <dgm:prSet presAssocID="{8B644015-5582-4704-9632-9B3938C5ED9E}" presName="parentText" presStyleLbl="node1" presStyleIdx="2" presStyleCnt="4" custScaleX="696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98CAE-DBF3-4C8E-AE77-82512A6FBF26}" type="pres">
      <dgm:prSet presAssocID="{8B644015-5582-4704-9632-9B3938C5ED9E}" presName="descendantText" presStyleLbl="alignAccFollowNode1" presStyleIdx="2" presStyleCnt="4" custScaleX="117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075BD2-447E-4AF0-BACC-B68153083145}" type="pres">
      <dgm:prSet presAssocID="{6CCE3A1C-4BA3-41EA-AA2E-5382E6DC6D89}" presName="sp" presStyleCnt="0"/>
      <dgm:spPr/>
    </dgm:pt>
    <dgm:pt modelId="{30CE52F8-5E01-43F8-87EF-22773CCF9E23}" type="pres">
      <dgm:prSet presAssocID="{4B6B5DA6-E460-40F1-85C0-089B08D1EDA5}" presName="linNode" presStyleCnt="0"/>
      <dgm:spPr/>
    </dgm:pt>
    <dgm:pt modelId="{31590734-5C81-4049-A14D-B54855FE7F1A}" type="pres">
      <dgm:prSet presAssocID="{4B6B5DA6-E460-40F1-85C0-089B08D1EDA5}" presName="parentText" presStyleLbl="node1" presStyleIdx="3" presStyleCnt="4" custScaleX="696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140FF-E86A-4C80-939C-7ECF901DC359}" type="pres">
      <dgm:prSet presAssocID="{4B6B5DA6-E460-40F1-85C0-089B08D1EDA5}" presName="descendantText" presStyleLbl="alignAccFollowNode1" presStyleIdx="3" presStyleCnt="4" custScaleX="117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0D3479-AE82-404C-B0AA-E4716C186C00}" type="presOf" srcId="{A36569E7-8758-4D8A-8956-DDE78EFE385A}" destId="{462ECB5F-CBE3-4CA2-B7E5-481A350C2791}" srcOrd="0" destOrd="0" presId="urn:microsoft.com/office/officeart/2005/8/layout/vList5"/>
    <dgm:cxn modelId="{ECACA98F-AD7E-4D43-99DC-54568045BC2E}" type="presOf" srcId="{B03D3B3B-2BFD-4B99-9B8F-DC91D7B0BA30}" destId="{43A6F8EF-579A-4C71-916D-C061BA3687C0}" srcOrd="0" destOrd="0" presId="urn:microsoft.com/office/officeart/2005/8/layout/vList5"/>
    <dgm:cxn modelId="{877A395C-6323-4D25-874E-534E3984D54D}" type="presOf" srcId="{1300AE32-65E0-40D0-9F3A-8E97D4BEECAF}" destId="{C3598CAE-DBF3-4C8E-AE77-82512A6FBF26}" srcOrd="0" destOrd="0" presId="urn:microsoft.com/office/officeart/2005/8/layout/vList5"/>
    <dgm:cxn modelId="{A7D1A6CE-1292-4DAB-A7CB-F04C68B80BE1}" type="presOf" srcId="{0DAAED4A-1B72-4A81-8BA2-77B325062A61}" destId="{8AB140FF-E86A-4C80-939C-7ECF901DC359}" srcOrd="0" destOrd="0" presId="urn:microsoft.com/office/officeart/2005/8/layout/vList5"/>
    <dgm:cxn modelId="{606C7553-4542-4622-A95B-86107B7FC190}" srcId="{8B644015-5582-4704-9632-9B3938C5ED9E}" destId="{1300AE32-65E0-40D0-9F3A-8E97D4BEECAF}" srcOrd="0" destOrd="0" parTransId="{B69D0933-8BED-49C4-9FF2-31130D372D66}" sibTransId="{DE8ABC7A-F0AF-47EB-9D26-764CC243D9FE}"/>
    <dgm:cxn modelId="{ABF2D473-1DA8-42C2-8050-502CD75FED9E}" srcId="{79467FC4-06AF-42B8-809D-C19170E9ED2F}" destId="{8B644015-5582-4704-9632-9B3938C5ED9E}" srcOrd="2" destOrd="0" parTransId="{CC616C43-AE46-4DAA-A78C-2AE688F221BC}" sibTransId="{6CCE3A1C-4BA3-41EA-AA2E-5382E6DC6D89}"/>
    <dgm:cxn modelId="{B84D08CB-1BA3-46CD-A8D4-0E4766F1D893}" srcId="{4B6B5DA6-E460-40F1-85C0-089B08D1EDA5}" destId="{0DAAED4A-1B72-4A81-8BA2-77B325062A61}" srcOrd="0" destOrd="0" parTransId="{0B216EDD-FAA2-4E9E-9A7A-CA6A81655EB0}" sibTransId="{2A8490D5-5E2D-4D32-8009-93A87CA73B51}"/>
    <dgm:cxn modelId="{26E62D20-A3DA-45A2-94CA-956A17E280BF}" type="presOf" srcId="{F0BD021D-5875-4AAF-9E8F-1A3E88514ABA}" destId="{AFF3F399-6A73-4B96-8D91-FC2EC9CAB538}" srcOrd="0" destOrd="0" presId="urn:microsoft.com/office/officeart/2005/8/layout/vList5"/>
    <dgm:cxn modelId="{0CA60B8B-768D-4CBA-A844-C45B8AF8E6D6}" srcId="{2E6DE05B-E935-4319-9AAF-1F4D62F23D96}" destId="{F0BD021D-5875-4AAF-9E8F-1A3E88514ABA}" srcOrd="0" destOrd="0" parTransId="{8E62D9B9-294D-4E3C-8B66-75753A822F39}" sibTransId="{923E4AFD-1CC8-4780-B74E-F04BDBA25DBA}"/>
    <dgm:cxn modelId="{F23726C9-70DC-44BE-886B-255342AF03E0}" srcId="{79467FC4-06AF-42B8-809D-C19170E9ED2F}" destId="{A36569E7-8758-4D8A-8956-DDE78EFE385A}" srcOrd="0" destOrd="0" parTransId="{5D4C8E1E-E71A-4ABF-8FBB-DF8DBD7BEBAB}" sibTransId="{63771554-C73C-4C5B-8BD4-D02CC4D5A379}"/>
    <dgm:cxn modelId="{7098ACDC-93BC-47E8-81D4-C77576424222}" srcId="{79467FC4-06AF-42B8-809D-C19170E9ED2F}" destId="{4B6B5DA6-E460-40F1-85C0-089B08D1EDA5}" srcOrd="3" destOrd="0" parTransId="{2FB56031-2F0D-48C9-9758-EF19D7233A6F}" sibTransId="{F2517BE5-6EC2-477E-BE58-CE62287FE43C}"/>
    <dgm:cxn modelId="{F38F29D4-2A82-481D-B9ED-7DDFDEE7527D}" type="presOf" srcId="{79467FC4-06AF-42B8-809D-C19170E9ED2F}" destId="{2EF5E05E-B246-4EDC-ACD6-F52CF80E93C8}" srcOrd="0" destOrd="0" presId="urn:microsoft.com/office/officeart/2005/8/layout/vList5"/>
    <dgm:cxn modelId="{63CB00F9-A2CF-4F0C-90A1-5EADBEFD5C3F}" type="presOf" srcId="{8B644015-5582-4704-9632-9B3938C5ED9E}" destId="{B3A2A247-8D16-4462-A2EB-3226B5E56766}" srcOrd="0" destOrd="0" presId="urn:microsoft.com/office/officeart/2005/8/layout/vList5"/>
    <dgm:cxn modelId="{919FE305-8A27-4B3A-89E1-238F4DDDE276}" srcId="{A36569E7-8758-4D8A-8956-DDE78EFE385A}" destId="{B03D3B3B-2BFD-4B99-9B8F-DC91D7B0BA30}" srcOrd="0" destOrd="0" parTransId="{98F4576E-4944-4A8A-BCDF-5CE0544BDF07}" sibTransId="{3B30C69B-FE7D-48E7-88E5-C02F614350E0}"/>
    <dgm:cxn modelId="{EC0D79BC-2DB5-4FE3-A49A-7306AB18F47A}" srcId="{79467FC4-06AF-42B8-809D-C19170E9ED2F}" destId="{2E6DE05B-E935-4319-9AAF-1F4D62F23D96}" srcOrd="1" destOrd="0" parTransId="{744BFC43-D255-4A13-943F-934AB34CE0A8}" sibTransId="{EFB7137E-D2FD-4684-97B7-C289B4DD4729}"/>
    <dgm:cxn modelId="{76CD0B5C-15E3-4B37-A035-631ACA0F3AB4}" type="presOf" srcId="{2E6DE05B-E935-4319-9AAF-1F4D62F23D96}" destId="{D095E390-1D01-4A25-827F-4943B83B89D4}" srcOrd="0" destOrd="0" presId="urn:microsoft.com/office/officeart/2005/8/layout/vList5"/>
    <dgm:cxn modelId="{97E2B211-1D66-4059-AE8E-8D14BD28E2F0}" type="presOf" srcId="{4B6B5DA6-E460-40F1-85C0-089B08D1EDA5}" destId="{31590734-5C81-4049-A14D-B54855FE7F1A}" srcOrd="0" destOrd="0" presId="urn:microsoft.com/office/officeart/2005/8/layout/vList5"/>
    <dgm:cxn modelId="{3B0CAD88-05A2-49C0-823B-C7319DF9BBA7}" type="presParOf" srcId="{2EF5E05E-B246-4EDC-ACD6-F52CF80E93C8}" destId="{7582F6E0-3B20-4FC3-846C-B7023BC42D45}" srcOrd="0" destOrd="0" presId="urn:microsoft.com/office/officeart/2005/8/layout/vList5"/>
    <dgm:cxn modelId="{E076C26D-E2CB-4614-A1B6-CCFCA1BA12B1}" type="presParOf" srcId="{7582F6E0-3B20-4FC3-846C-B7023BC42D45}" destId="{462ECB5F-CBE3-4CA2-B7E5-481A350C2791}" srcOrd="0" destOrd="0" presId="urn:microsoft.com/office/officeart/2005/8/layout/vList5"/>
    <dgm:cxn modelId="{41ED2B54-4CC1-4C40-9889-61941D97F055}" type="presParOf" srcId="{7582F6E0-3B20-4FC3-846C-B7023BC42D45}" destId="{43A6F8EF-579A-4C71-916D-C061BA3687C0}" srcOrd="1" destOrd="0" presId="urn:microsoft.com/office/officeart/2005/8/layout/vList5"/>
    <dgm:cxn modelId="{8FFB3134-DC29-4364-9CB6-BAED769C32EF}" type="presParOf" srcId="{2EF5E05E-B246-4EDC-ACD6-F52CF80E93C8}" destId="{C9A969BE-EB5C-4354-A36E-8B085BE17E20}" srcOrd="1" destOrd="0" presId="urn:microsoft.com/office/officeart/2005/8/layout/vList5"/>
    <dgm:cxn modelId="{C568694B-D60F-4DE6-94CF-55F48796FED9}" type="presParOf" srcId="{2EF5E05E-B246-4EDC-ACD6-F52CF80E93C8}" destId="{54A1A03E-1B92-42F2-8408-428B010FA07C}" srcOrd="2" destOrd="0" presId="urn:microsoft.com/office/officeart/2005/8/layout/vList5"/>
    <dgm:cxn modelId="{98B14AA9-35C0-4B80-8F16-80F91B6ACB44}" type="presParOf" srcId="{54A1A03E-1B92-42F2-8408-428B010FA07C}" destId="{D095E390-1D01-4A25-827F-4943B83B89D4}" srcOrd="0" destOrd="0" presId="urn:microsoft.com/office/officeart/2005/8/layout/vList5"/>
    <dgm:cxn modelId="{793941CA-D1E9-4AE6-8FCF-16605F32B6ED}" type="presParOf" srcId="{54A1A03E-1B92-42F2-8408-428B010FA07C}" destId="{AFF3F399-6A73-4B96-8D91-FC2EC9CAB538}" srcOrd="1" destOrd="0" presId="urn:microsoft.com/office/officeart/2005/8/layout/vList5"/>
    <dgm:cxn modelId="{390C85B2-94E0-4710-B7B1-2AD75774DFAF}" type="presParOf" srcId="{2EF5E05E-B246-4EDC-ACD6-F52CF80E93C8}" destId="{8CC7F9AD-34DC-452F-9EB8-5C4021510688}" srcOrd="3" destOrd="0" presId="urn:microsoft.com/office/officeart/2005/8/layout/vList5"/>
    <dgm:cxn modelId="{32D19317-64E4-4466-B700-A17B04D93771}" type="presParOf" srcId="{2EF5E05E-B246-4EDC-ACD6-F52CF80E93C8}" destId="{C4F96116-11E4-4D3A-9684-6DCCC6F61A1F}" srcOrd="4" destOrd="0" presId="urn:microsoft.com/office/officeart/2005/8/layout/vList5"/>
    <dgm:cxn modelId="{C24DD4BB-8C51-400F-8A2C-FAB5D3A49491}" type="presParOf" srcId="{C4F96116-11E4-4D3A-9684-6DCCC6F61A1F}" destId="{B3A2A247-8D16-4462-A2EB-3226B5E56766}" srcOrd="0" destOrd="0" presId="urn:microsoft.com/office/officeart/2005/8/layout/vList5"/>
    <dgm:cxn modelId="{EC32BC12-17B0-4853-B226-8CBDF1DCFFE2}" type="presParOf" srcId="{C4F96116-11E4-4D3A-9684-6DCCC6F61A1F}" destId="{C3598CAE-DBF3-4C8E-AE77-82512A6FBF26}" srcOrd="1" destOrd="0" presId="urn:microsoft.com/office/officeart/2005/8/layout/vList5"/>
    <dgm:cxn modelId="{4033E6BF-A309-4DED-B912-A9DFA6B2AD39}" type="presParOf" srcId="{2EF5E05E-B246-4EDC-ACD6-F52CF80E93C8}" destId="{1D075BD2-447E-4AF0-BACC-B68153083145}" srcOrd="5" destOrd="0" presId="urn:microsoft.com/office/officeart/2005/8/layout/vList5"/>
    <dgm:cxn modelId="{62F8DE2B-E2F1-478A-A331-D67CD3084266}" type="presParOf" srcId="{2EF5E05E-B246-4EDC-ACD6-F52CF80E93C8}" destId="{30CE52F8-5E01-43F8-87EF-22773CCF9E23}" srcOrd="6" destOrd="0" presId="urn:microsoft.com/office/officeart/2005/8/layout/vList5"/>
    <dgm:cxn modelId="{EDA87033-4B72-4F5A-95D2-F9717C544869}" type="presParOf" srcId="{30CE52F8-5E01-43F8-87EF-22773CCF9E23}" destId="{31590734-5C81-4049-A14D-B54855FE7F1A}" srcOrd="0" destOrd="0" presId="urn:microsoft.com/office/officeart/2005/8/layout/vList5"/>
    <dgm:cxn modelId="{827A6EC5-0C28-489F-A68E-3C6F3592FF0C}" type="presParOf" srcId="{30CE52F8-5E01-43F8-87EF-22773CCF9E23}" destId="{8AB140FF-E86A-4C80-939C-7ECF901DC35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7FFD4E-4CDE-477E-93BE-2828E8441F4D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679E68-C393-4345-99C8-DEE365F992E7}">
      <dgm:prSet phldrT="[Text]" custT="1"/>
      <dgm:spPr/>
      <dgm:t>
        <a:bodyPr/>
        <a:lstStyle/>
        <a:p>
          <a:r>
            <a:rPr lang="km-KH" sz="2000" dirty="0" smtClean="0"/>
            <a:t>នាយក និងប្រធាន</a:t>
          </a:r>
          <a:endParaRPr lang="en-US" sz="2000" dirty="0"/>
        </a:p>
      </dgm:t>
    </dgm:pt>
    <dgm:pt modelId="{CE10D95C-1AE3-4759-BC61-8D631EF5202E}" type="parTrans" cxnId="{E01EBF8F-8E0C-4685-A4EA-BB51456EBD67}">
      <dgm:prSet/>
      <dgm:spPr/>
      <dgm:t>
        <a:bodyPr/>
        <a:lstStyle/>
        <a:p>
          <a:endParaRPr lang="en-US"/>
        </a:p>
      </dgm:t>
    </dgm:pt>
    <dgm:pt modelId="{FBBAE5D4-E94C-4BC3-B9BF-3180826F2FFB}" type="sibTrans" cxnId="{E01EBF8F-8E0C-4685-A4EA-BB51456EBD67}">
      <dgm:prSet/>
      <dgm:spPr/>
      <dgm:t>
        <a:bodyPr/>
        <a:lstStyle/>
        <a:p>
          <a:endParaRPr lang="en-US"/>
        </a:p>
      </dgm:t>
    </dgm:pt>
    <dgm:pt modelId="{5BC8E06A-497A-499F-B90B-66E60CF36C41}">
      <dgm:prSet phldrT="[Text]" custT="1"/>
      <dgm:spPr/>
      <dgm:t>
        <a:bodyPr/>
        <a:lstStyle/>
        <a:p>
          <a:r>
            <a:rPr lang="km-KH" sz="1800" dirty="0" smtClean="0"/>
            <a:t>ពិចារណាទៅលើតម្រូវការផ្ទេរ</a:t>
          </a:r>
          <a:endParaRPr lang="en-US" sz="1800" dirty="0"/>
        </a:p>
      </dgm:t>
    </dgm:pt>
    <dgm:pt modelId="{C41C6F86-0509-4DAF-B0F5-66DE071C23CC}" type="parTrans" cxnId="{21BDEE9E-6FFE-4D7F-81D9-DB3526E722F1}">
      <dgm:prSet/>
      <dgm:spPr/>
      <dgm:t>
        <a:bodyPr/>
        <a:lstStyle/>
        <a:p>
          <a:endParaRPr lang="en-US"/>
        </a:p>
      </dgm:t>
    </dgm:pt>
    <dgm:pt modelId="{1F9EB22D-4DF3-4D97-9109-5BEFEFF919D3}" type="sibTrans" cxnId="{21BDEE9E-6FFE-4D7F-81D9-DB3526E722F1}">
      <dgm:prSet/>
      <dgm:spPr/>
      <dgm:t>
        <a:bodyPr/>
        <a:lstStyle/>
        <a:p>
          <a:endParaRPr lang="en-US"/>
        </a:p>
      </dgm:t>
    </dgm:pt>
    <dgm:pt modelId="{6155B35B-9314-457E-AB59-23ABCA5B146B}">
      <dgm:prSet phldrT="[Text]" custT="1"/>
      <dgm:spPr/>
      <dgm:t>
        <a:bodyPr/>
        <a:lstStyle/>
        <a:p>
          <a:r>
            <a:rPr lang="en-US" sz="1800" dirty="0" smtClean="0"/>
            <a:t>Send a written request to the accountant</a:t>
          </a:r>
          <a:r>
            <a:rPr lang="km-KH" sz="1800" dirty="0" smtClean="0"/>
            <a:t>បញ្ជូនសំណើទៅអោយគណនេយ្យករ</a:t>
          </a:r>
          <a:endParaRPr lang="en-US" sz="1800" dirty="0"/>
        </a:p>
      </dgm:t>
    </dgm:pt>
    <dgm:pt modelId="{5D98A813-14C8-4C1F-8142-C6BA24093D18}" type="parTrans" cxnId="{061FA0ED-7C46-40BF-BA8D-C060AAE53098}">
      <dgm:prSet/>
      <dgm:spPr/>
      <dgm:t>
        <a:bodyPr/>
        <a:lstStyle/>
        <a:p>
          <a:endParaRPr lang="en-US"/>
        </a:p>
      </dgm:t>
    </dgm:pt>
    <dgm:pt modelId="{0ABE9567-BA1C-4A46-9248-EE9390A6626F}" type="sibTrans" cxnId="{061FA0ED-7C46-40BF-BA8D-C060AAE53098}">
      <dgm:prSet/>
      <dgm:spPr/>
      <dgm:t>
        <a:bodyPr/>
        <a:lstStyle/>
        <a:p>
          <a:endParaRPr lang="en-US"/>
        </a:p>
      </dgm:t>
    </dgm:pt>
    <dgm:pt modelId="{D90DCC4D-7CAF-4C91-887A-7C55A01E9CFB}">
      <dgm:prSet phldrT="[Text]" custT="1"/>
      <dgm:spPr/>
      <dgm:t>
        <a:bodyPr/>
        <a:lstStyle/>
        <a:p>
          <a:r>
            <a:rPr lang="km-KH" sz="2000" dirty="0" smtClean="0"/>
            <a:t>គណនេយ្យករ</a:t>
          </a:r>
          <a:endParaRPr lang="en-US" sz="2000" dirty="0"/>
        </a:p>
      </dgm:t>
    </dgm:pt>
    <dgm:pt modelId="{A6D828E0-2C0A-44C8-A02F-CC69FED7BB2D}" type="parTrans" cxnId="{892E3F5F-87E9-442C-BDCE-F40BA34D47B6}">
      <dgm:prSet/>
      <dgm:spPr/>
      <dgm:t>
        <a:bodyPr/>
        <a:lstStyle/>
        <a:p>
          <a:endParaRPr lang="en-US"/>
        </a:p>
      </dgm:t>
    </dgm:pt>
    <dgm:pt modelId="{98A72FEE-4F42-4329-8D82-3C46547B7E50}" type="sibTrans" cxnId="{892E3F5F-87E9-442C-BDCE-F40BA34D47B6}">
      <dgm:prSet/>
      <dgm:spPr/>
      <dgm:t>
        <a:bodyPr/>
        <a:lstStyle/>
        <a:p>
          <a:endParaRPr lang="en-US"/>
        </a:p>
      </dgm:t>
    </dgm:pt>
    <dgm:pt modelId="{73344878-F680-411A-8198-ADD9806670BC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km-KH" sz="1600" dirty="0" smtClean="0"/>
            <a:t>រៀបចំទំរង់ផ្ទេរប្រាក់ពីធនាគារទៅតាមចំនួនដែលត្រូវផ្ទេរ</a:t>
          </a:r>
          <a:endParaRPr lang="en-US" sz="1600" dirty="0"/>
        </a:p>
      </dgm:t>
    </dgm:pt>
    <dgm:pt modelId="{6836498A-0AD3-43EF-ADA9-C12E6CC3C32B}" type="parTrans" cxnId="{96CED186-AB27-478C-B621-A54C6E10A205}">
      <dgm:prSet/>
      <dgm:spPr/>
      <dgm:t>
        <a:bodyPr/>
        <a:lstStyle/>
        <a:p>
          <a:endParaRPr lang="en-US"/>
        </a:p>
      </dgm:t>
    </dgm:pt>
    <dgm:pt modelId="{0A10A58A-EE34-433A-BAB5-33DB81C675C6}" type="sibTrans" cxnId="{96CED186-AB27-478C-B621-A54C6E10A205}">
      <dgm:prSet/>
      <dgm:spPr/>
      <dgm:t>
        <a:bodyPr/>
        <a:lstStyle/>
        <a:p>
          <a:endParaRPr lang="en-US"/>
        </a:p>
      </dgm:t>
    </dgm:pt>
    <dgm:pt modelId="{EB6FE156-F860-4BC2-B939-0E9D856E5AC9}">
      <dgm:prSet phldrT="[Text]" custT="1"/>
      <dgm:spPr/>
      <dgm:t>
        <a:bodyPr/>
        <a:lstStyle/>
        <a:p>
          <a:r>
            <a:rPr lang="km-KH" sz="2000" dirty="0" smtClean="0"/>
            <a:t>ប្រធាន </a:t>
          </a:r>
          <a:r>
            <a:rPr lang="en-US" sz="2000" dirty="0" smtClean="0"/>
            <a:t>&amp;</a:t>
          </a:r>
          <a:r>
            <a:rPr lang="km-KH" sz="2000" dirty="0" smtClean="0"/>
            <a:t>ហិរញ្ញឹក</a:t>
          </a:r>
          <a:r>
            <a:rPr lang="en-US" sz="2000" dirty="0" smtClean="0"/>
            <a:t>(</a:t>
          </a:r>
          <a:r>
            <a:rPr lang="km-KH" sz="2000" dirty="0" smtClean="0"/>
            <a:t>មើល</a:t>
          </a:r>
          <a:r>
            <a:rPr lang="en-US" sz="2000" dirty="0" smtClean="0"/>
            <a:t> 2.1.)</a:t>
          </a:r>
          <a:endParaRPr lang="en-US" sz="2000" dirty="0"/>
        </a:p>
      </dgm:t>
    </dgm:pt>
    <dgm:pt modelId="{CBA3C0F8-1A69-4CD5-8E21-5ADC08DD6481}" type="parTrans" cxnId="{AF6C09A6-FF2A-4737-849F-C0F00AAB74E1}">
      <dgm:prSet/>
      <dgm:spPr/>
      <dgm:t>
        <a:bodyPr/>
        <a:lstStyle/>
        <a:p>
          <a:endParaRPr lang="en-US"/>
        </a:p>
      </dgm:t>
    </dgm:pt>
    <dgm:pt modelId="{8782E858-82F0-4A3B-89AF-2D065B55FDB6}" type="sibTrans" cxnId="{AF6C09A6-FF2A-4737-849F-C0F00AAB74E1}">
      <dgm:prSet/>
      <dgm:spPr/>
      <dgm:t>
        <a:bodyPr/>
        <a:lstStyle/>
        <a:p>
          <a:endParaRPr lang="en-US"/>
        </a:p>
      </dgm:t>
    </dgm:pt>
    <dgm:pt modelId="{11BF0C3C-5F3E-48F7-93F5-C623A7027D76}">
      <dgm:prSet phldrT="[Text]" custT="1"/>
      <dgm:spPr/>
      <dgm:t>
        <a:bodyPr/>
        <a:lstStyle/>
        <a:p>
          <a:r>
            <a:rPr lang="km-KH" sz="1800" dirty="0" smtClean="0"/>
            <a:t>ចុះហត្ថលេខាលឿទម្រង់ផ្ទេរប្រាក់</a:t>
          </a:r>
          <a:r>
            <a:rPr lang="km-KH" sz="1800" smtClean="0"/>
            <a:t>ពីធនាគារ</a:t>
          </a:r>
          <a:endParaRPr lang="en-US" sz="1800" dirty="0"/>
        </a:p>
      </dgm:t>
    </dgm:pt>
    <dgm:pt modelId="{52AF37F5-AF21-4FE1-9E8F-A14041FAD160}" type="parTrans" cxnId="{DF7189B2-54DA-42D0-95B9-3822F1B24952}">
      <dgm:prSet/>
      <dgm:spPr/>
      <dgm:t>
        <a:bodyPr/>
        <a:lstStyle/>
        <a:p>
          <a:endParaRPr lang="en-US"/>
        </a:p>
      </dgm:t>
    </dgm:pt>
    <dgm:pt modelId="{D36AD5F7-AD8D-4477-9937-6E579F41BA27}" type="sibTrans" cxnId="{DF7189B2-54DA-42D0-95B9-3822F1B24952}">
      <dgm:prSet/>
      <dgm:spPr/>
      <dgm:t>
        <a:bodyPr/>
        <a:lstStyle/>
        <a:p>
          <a:endParaRPr lang="en-US"/>
        </a:p>
      </dgm:t>
    </dgm:pt>
    <dgm:pt modelId="{81B79323-48CC-45EC-A15D-3C209798A0E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km-KH" sz="1600" dirty="0" smtClean="0"/>
            <a:t>បន្ទាប់ពីបានហត្ថលេខារួចមក, គណនេយ្យករត្រូវយកទៅធនាគារ</a:t>
          </a:r>
          <a:endParaRPr lang="en-US" sz="1600" dirty="0"/>
        </a:p>
      </dgm:t>
    </dgm:pt>
    <dgm:pt modelId="{389E3187-F11E-4A28-A855-FC19757F374C}" type="parTrans" cxnId="{E156A650-7960-4A4A-A097-04569177D8D7}">
      <dgm:prSet/>
      <dgm:spPr/>
      <dgm:t>
        <a:bodyPr/>
        <a:lstStyle/>
        <a:p>
          <a:endParaRPr lang="en-US"/>
        </a:p>
      </dgm:t>
    </dgm:pt>
    <dgm:pt modelId="{F2AA56BB-81D6-4C0F-AD5A-02383130A234}" type="sibTrans" cxnId="{E156A650-7960-4A4A-A097-04569177D8D7}">
      <dgm:prSet/>
      <dgm:spPr/>
      <dgm:t>
        <a:bodyPr/>
        <a:lstStyle/>
        <a:p>
          <a:endParaRPr lang="en-US"/>
        </a:p>
      </dgm:t>
    </dgm:pt>
    <dgm:pt modelId="{3FA2DA2C-9D86-47C2-B028-6789B5FA10DD}">
      <dgm:prSet phldrT="[Text]" custT="1"/>
      <dgm:spPr/>
      <dgm:t>
        <a:bodyPr/>
        <a:lstStyle/>
        <a:p>
          <a:pPr>
            <a:lnSpc>
              <a:spcPct val="90000"/>
            </a:lnSpc>
          </a:pPr>
          <a:endParaRPr lang="en-US" sz="1800" dirty="0"/>
        </a:p>
      </dgm:t>
    </dgm:pt>
    <dgm:pt modelId="{B8E4722E-9725-4309-871C-0E3329C2516C}" type="parTrans" cxnId="{A35E58BE-AAC4-464D-B0F9-221E619C0286}">
      <dgm:prSet/>
      <dgm:spPr/>
    </dgm:pt>
    <dgm:pt modelId="{F285F6C8-793D-46B2-80EE-22898B243651}" type="sibTrans" cxnId="{A35E58BE-AAC4-464D-B0F9-221E619C0286}">
      <dgm:prSet/>
      <dgm:spPr/>
    </dgm:pt>
    <dgm:pt modelId="{580B9117-7D12-449E-9DA6-A8C4091112FE}">
      <dgm:prSet phldrT="[Text]"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512D4FAC-D430-472C-9C90-555AA2950604}" type="parTrans" cxnId="{A42CAC3E-4D29-4DF5-A007-43E587C15EEA}">
      <dgm:prSet/>
      <dgm:spPr/>
    </dgm:pt>
    <dgm:pt modelId="{B173B7A6-EE6D-4961-A121-58CFF118E986}" type="sibTrans" cxnId="{A42CAC3E-4D29-4DF5-A007-43E587C15EEA}">
      <dgm:prSet/>
      <dgm:spPr/>
    </dgm:pt>
    <dgm:pt modelId="{1F1F49F3-99C9-415E-AB41-64B269C3BAFE}">
      <dgm:prSet phldrT="[Text]"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AAAC9E2F-44C6-4AEA-9D59-7EC4D46BB95C}" type="parTrans" cxnId="{0C68040B-07CC-499E-8312-0CDAC8ABAB95}">
      <dgm:prSet/>
      <dgm:spPr/>
    </dgm:pt>
    <dgm:pt modelId="{0E13392B-3FD5-4877-BAF6-6C822906AFD7}" type="sibTrans" cxnId="{0C68040B-07CC-499E-8312-0CDAC8ABAB95}">
      <dgm:prSet/>
      <dgm:spPr/>
    </dgm:pt>
    <dgm:pt modelId="{64F475BC-E559-4E47-9AA5-2A4FE21D1CF3}">
      <dgm:prSet phldrT="[Text]" custT="1"/>
      <dgm:spPr/>
      <dgm:t>
        <a:bodyPr/>
        <a:lstStyle/>
        <a:p>
          <a:r>
            <a:rPr lang="km-KH" sz="1800" dirty="0" smtClean="0"/>
            <a:t>ត្រួតពិនិត្យរបាយការណ៍ធនាគារ</a:t>
          </a:r>
          <a:r>
            <a:rPr lang="en-US" sz="1800" dirty="0" smtClean="0"/>
            <a:t>s</a:t>
          </a:r>
          <a:endParaRPr lang="en-US" sz="1800" dirty="0"/>
        </a:p>
      </dgm:t>
    </dgm:pt>
    <dgm:pt modelId="{C250DAF2-1AB7-4069-B526-BBB8DD2C0A67}" type="sibTrans" cxnId="{D5790A06-6ADC-4AD2-A3FB-DA61314CDFCC}">
      <dgm:prSet/>
      <dgm:spPr/>
      <dgm:t>
        <a:bodyPr/>
        <a:lstStyle/>
        <a:p>
          <a:endParaRPr lang="en-US"/>
        </a:p>
      </dgm:t>
    </dgm:pt>
    <dgm:pt modelId="{70FA6FE7-1935-46C6-92BD-9131B9B991C9}" type="parTrans" cxnId="{D5790A06-6ADC-4AD2-A3FB-DA61314CDFCC}">
      <dgm:prSet/>
      <dgm:spPr/>
      <dgm:t>
        <a:bodyPr/>
        <a:lstStyle/>
        <a:p>
          <a:endParaRPr lang="en-US"/>
        </a:p>
      </dgm:t>
    </dgm:pt>
    <dgm:pt modelId="{31C0F0F9-6372-447C-8937-CFD01C02BF37}" type="pres">
      <dgm:prSet presAssocID="{5B7FFD4E-4CDE-477E-93BE-2828E8441F4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AD41C0-8F7B-44C2-B76A-944AC3A6B30E}" type="pres">
      <dgm:prSet presAssocID="{A4679E68-C393-4345-99C8-DEE365F992E7}" presName="linNode" presStyleCnt="0"/>
      <dgm:spPr/>
    </dgm:pt>
    <dgm:pt modelId="{75AE5EBA-F41B-4A8A-8D8D-E606EDC3BF52}" type="pres">
      <dgm:prSet presAssocID="{A4679E68-C393-4345-99C8-DEE365F992E7}" presName="parentText" presStyleLbl="node1" presStyleIdx="0" presStyleCnt="3" custScaleX="7517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7F11D-6198-478F-91EE-0A8FC6890B36}" type="pres">
      <dgm:prSet presAssocID="{A4679E68-C393-4345-99C8-DEE365F992E7}" presName="descendantText" presStyleLbl="alignAccFollowNode1" presStyleIdx="0" presStyleCnt="3" custScaleX="114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6B8F0-BD2D-44E8-89C5-E34D40EBF949}" type="pres">
      <dgm:prSet presAssocID="{FBBAE5D4-E94C-4BC3-B9BF-3180826F2FFB}" presName="sp" presStyleCnt="0"/>
      <dgm:spPr/>
    </dgm:pt>
    <dgm:pt modelId="{59CFDB56-63BC-45A6-AA4F-61292E6CEC18}" type="pres">
      <dgm:prSet presAssocID="{D90DCC4D-7CAF-4C91-887A-7C55A01E9CFB}" presName="linNode" presStyleCnt="0"/>
      <dgm:spPr/>
    </dgm:pt>
    <dgm:pt modelId="{7F0E7993-4FEA-4B2C-B62A-8AED73726F97}" type="pres">
      <dgm:prSet presAssocID="{D90DCC4D-7CAF-4C91-887A-7C55A01E9CFB}" presName="parentText" presStyleLbl="node1" presStyleIdx="1" presStyleCnt="3" custScaleX="7517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F9DAB-762A-43F2-858F-442869661128}" type="pres">
      <dgm:prSet presAssocID="{D90DCC4D-7CAF-4C91-887A-7C55A01E9CFB}" presName="descendantText" presStyleLbl="alignAccFollowNode1" presStyleIdx="1" presStyleCnt="3" custScaleX="114075" custScaleY="1241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5E005-217D-41A7-9039-D78CC0ADB185}" type="pres">
      <dgm:prSet presAssocID="{98A72FEE-4F42-4329-8D82-3C46547B7E50}" presName="sp" presStyleCnt="0"/>
      <dgm:spPr/>
    </dgm:pt>
    <dgm:pt modelId="{B3712CC3-A5DF-45D5-9D0A-D4D575475116}" type="pres">
      <dgm:prSet presAssocID="{EB6FE156-F860-4BC2-B939-0E9D856E5AC9}" presName="linNode" presStyleCnt="0"/>
      <dgm:spPr/>
    </dgm:pt>
    <dgm:pt modelId="{17779352-DD33-4C03-8581-E6C5F3BEA41D}" type="pres">
      <dgm:prSet presAssocID="{EB6FE156-F860-4BC2-B939-0E9D856E5AC9}" presName="parentText" presStyleLbl="node1" presStyleIdx="2" presStyleCnt="3" custScaleX="7517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1E061-F2E8-472F-8608-8B2200C28DA8}" type="pres">
      <dgm:prSet presAssocID="{EB6FE156-F860-4BC2-B939-0E9D856E5AC9}" presName="descendantText" presStyleLbl="alignAccFollowNode1" presStyleIdx="2" presStyleCnt="3" custScaleX="114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3BF507-3939-4108-AA95-EC64ADAC25CB}" type="presOf" srcId="{81B79323-48CC-45EC-A15D-3C209798A0ED}" destId="{3C7F9DAB-762A-43F2-858F-442869661128}" srcOrd="0" destOrd="3" presId="urn:microsoft.com/office/officeart/2005/8/layout/vList5"/>
    <dgm:cxn modelId="{E156A650-7960-4A4A-A097-04569177D8D7}" srcId="{D90DCC4D-7CAF-4C91-887A-7C55A01E9CFB}" destId="{81B79323-48CC-45EC-A15D-3C209798A0ED}" srcOrd="3" destOrd="0" parTransId="{389E3187-F11E-4A28-A855-FC19757F374C}" sibTransId="{F2AA56BB-81D6-4C0F-AD5A-02383130A234}"/>
    <dgm:cxn modelId="{0CE1D4C8-3609-4571-A08F-C2FC01FE098E}" type="presOf" srcId="{73344878-F680-411A-8198-ADD9806670BC}" destId="{3C7F9DAB-762A-43F2-858F-442869661128}" srcOrd="0" destOrd="2" presId="urn:microsoft.com/office/officeart/2005/8/layout/vList5"/>
    <dgm:cxn modelId="{47BD5F84-D505-4CA6-A4D9-B74B891FD515}" type="presOf" srcId="{A4679E68-C393-4345-99C8-DEE365F992E7}" destId="{75AE5EBA-F41B-4A8A-8D8D-E606EDC3BF52}" srcOrd="0" destOrd="0" presId="urn:microsoft.com/office/officeart/2005/8/layout/vList5"/>
    <dgm:cxn modelId="{F3ECF3DC-2D2E-466C-B56E-1BB7491C169D}" type="presOf" srcId="{580B9117-7D12-449E-9DA6-A8C4091112FE}" destId="{3C7F9DAB-762A-43F2-858F-442869661128}" srcOrd="0" destOrd="0" presId="urn:microsoft.com/office/officeart/2005/8/layout/vList5"/>
    <dgm:cxn modelId="{EEECA39F-6548-434B-B2C2-03E34BD1E1B9}" type="presOf" srcId="{11BF0C3C-5F3E-48F7-93F5-C623A7027D76}" destId="{3281E061-F2E8-472F-8608-8B2200C28DA8}" srcOrd="0" destOrd="0" presId="urn:microsoft.com/office/officeart/2005/8/layout/vList5"/>
    <dgm:cxn modelId="{EA351DB8-B4E2-4F87-B187-48C78EF9771F}" type="presOf" srcId="{1F1F49F3-99C9-415E-AB41-64B269C3BAFE}" destId="{3C7F9DAB-762A-43F2-858F-442869661128}" srcOrd="0" destOrd="1" presId="urn:microsoft.com/office/officeart/2005/8/layout/vList5"/>
    <dgm:cxn modelId="{96CED186-AB27-478C-B621-A54C6E10A205}" srcId="{D90DCC4D-7CAF-4C91-887A-7C55A01E9CFB}" destId="{73344878-F680-411A-8198-ADD9806670BC}" srcOrd="2" destOrd="0" parTransId="{6836498A-0AD3-43EF-ADA9-C12E6CC3C32B}" sibTransId="{0A10A58A-EE34-433A-BAB5-33DB81C675C6}"/>
    <dgm:cxn modelId="{892E3F5F-87E9-442C-BDCE-F40BA34D47B6}" srcId="{5B7FFD4E-4CDE-477E-93BE-2828E8441F4D}" destId="{D90DCC4D-7CAF-4C91-887A-7C55A01E9CFB}" srcOrd="1" destOrd="0" parTransId="{A6D828E0-2C0A-44C8-A02F-CC69FED7BB2D}" sibTransId="{98A72FEE-4F42-4329-8D82-3C46547B7E50}"/>
    <dgm:cxn modelId="{DF7189B2-54DA-42D0-95B9-3822F1B24952}" srcId="{EB6FE156-F860-4BC2-B939-0E9D856E5AC9}" destId="{11BF0C3C-5F3E-48F7-93F5-C623A7027D76}" srcOrd="0" destOrd="0" parTransId="{52AF37F5-AF21-4FE1-9E8F-A14041FAD160}" sibTransId="{D36AD5F7-AD8D-4477-9937-6E579F41BA27}"/>
    <dgm:cxn modelId="{0C68040B-07CC-499E-8312-0CDAC8ABAB95}" srcId="{D90DCC4D-7CAF-4C91-887A-7C55A01E9CFB}" destId="{1F1F49F3-99C9-415E-AB41-64B269C3BAFE}" srcOrd="1" destOrd="0" parTransId="{AAAC9E2F-44C6-4AEA-9D59-7EC4D46BB95C}" sibTransId="{0E13392B-3FD5-4877-BAF6-6C822906AFD7}"/>
    <dgm:cxn modelId="{8839936D-2DCA-4094-9E1B-6E2A9284E7F2}" type="presOf" srcId="{5BC8E06A-497A-499F-B90B-66E60CF36C41}" destId="{B057F11D-6198-478F-91EE-0A8FC6890B36}" srcOrd="0" destOrd="0" presId="urn:microsoft.com/office/officeart/2005/8/layout/vList5"/>
    <dgm:cxn modelId="{B56BF987-06E5-4B00-A8C2-72B41EEB39C8}" type="presOf" srcId="{6155B35B-9314-457E-AB59-23ABCA5B146B}" destId="{B057F11D-6198-478F-91EE-0A8FC6890B36}" srcOrd="0" destOrd="1" presId="urn:microsoft.com/office/officeart/2005/8/layout/vList5"/>
    <dgm:cxn modelId="{E01EBF8F-8E0C-4685-A4EA-BB51456EBD67}" srcId="{5B7FFD4E-4CDE-477E-93BE-2828E8441F4D}" destId="{A4679E68-C393-4345-99C8-DEE365F992E7}" srcOrd="0" destOrd="0" parTransId="{CE10D95C-1AE3-4759-BC61-8D631EF5202E}" sibTransId="{FBBAE5D4-E94C-4BC3-B9BF-3180826F2FFB}"/>
    <dgm:cxn modelId="{061FA0ED-7C46-40BF-BA8D-C060AAE53098}" srcId="{A4679E68-C393-4345-99C8-DEE365F992E7}" destId="{6155B35B-9314-457E-AB59-23ABCA5B146B}" srcOrd="1" destOrd="0" parTransId="{5D98A813-14C8-4C1F-8142-C6BA24093D18}" sibTransId="{0ABE9567-BA1C-4A46-9248-EE9390A6626F}"/>
    <dgm:cxn modelId="{21BDEE9E-6FFE-4D7F-81D9-DB3526E722F1}" srcId="{A4679E68-C393-4345-99C8-DEE365F992E7}" destId="{5BC8E06A-497A-499F-B90B-66E60CF36C41}" srcOrd="0" destOrd="0" parTransId="{C41C6F86-0509-4DAF-B0F5-66DE071C23CC}" sibTransId="{1F9EB22D-4DF3-4D97-9109-5BEFEFF919D3}"/>
    <dgm:cxn modelId="{226C13B7-0E97-44C3-B4D7-17BEC047543B}" type="presOf" srcId="{5B7FFD4E-4CDE-477E-93BE-2828E8441F4D}" destId="{31C0F0F9-6372-447C-8937-CFD01C02BF37}" srcOrd="0" destOrd="0" presId="urn:microsoft.com/office/officeart/2005/8/layout/vList5"/>
    <dgm:cxn modelId="{A42CAC3E-4D29-4DF5-A007-43E587C15EEA}" srcId="{D90DCC4D-7CAF-4C91-887A-7C55A01E9CFB}" destId="{580B9117-7D12-449E-9DA6-A8C4091112FE}" srcOrd="0" destOrd="0" parTransId="{512D4FAC-D430-472C-9C90-555AA2950604}" sibTransId="{B173B7A6-EE6D-4961-A121-58CFF118E986}"/>
    <dgm:cxn modelId="{5ADD6390-EB9E-4BD3-8FEC-9888D20004E7}" type="presOf" srcId="{64F475BC-E559-4E47-9AA5-2A4FE21D1CF3}" destId="{3281E061-F2E8-472F-8608-8B2200C28DA8}" srcOrd="0" destOrd="1" presId="urn:microsoft.com/office/officeart/2005/8/layout/vList5"/>
    <dgm:cxn modelId="{7E3B03A4-86C8-4FA2-B5AA-58C0B6603128}" type="presOf" srcId="{EB6FE156-F860-4BC2-B939-0E9D856E5AC9}" destId="{17779352-DD33-4C03-8581-E6C5F3BEA41D}" srcOrd="0" destOrd="0" presId="urn:microsoft.com/office/officeart/2005/8/layout/vList5"/>
    <dgm:cxn modelId="{D5790A06-6ADC-4AD2-A3FB-DA61314CDFCC}" srcId="{EB6FE156-F860-4BC2-B939-0E9D856E5AC9}" destId="{64F475BC-E559-4E47-9AA5-2A4FE21D1CF3}" srcOrd="1" destOrd="0" parTransId="{70FA6FE7-1935-46C6-92BD-9131B9B991C9}" sibTransId="{C250DAF2-1AB7-4069-B526-BBB8DD2C0A67}"/>
    <dgm:cxn modelId="{D8723F82-FA28-4B52-90A2-E1F4BF8BE2FA}" type="presOf" srcId="{D90DCC4D-7CAF-4C91-887A-7C55A01E9CFB}" destId="{7F0E7993-4FEA-4B2C-B62A-8AED73726F97}" srcOrd="0" destOrd="0" presId="urn:microsoft.com/office/officeart/2005/8/layout/vList5"/>
    <dgm:cxn modelId="{E57795A3-826B-41C4-B792-C0B01502F8BC}" type="presOf" srcId="{3FA2DA2C-9D86-47C2-B028-6789B5FA10DD}" destId="{3C7F9DAB-762A-43F2-858F-442869661128}" srcOrd="0" destOrd="4" presId="urn:microsoft.com/office/officeart/2005/8/layout/vList5"/>
    <dgm:cxn modelId="{AF6C09A6-FF2A-4737-849F-C0F00AAB74E1}" srcId="{5B7FFD4E-4CDE-477E-93BE-2828E8441F4D}" destId="{EB6FE156-F860-4BC2-B939-0E9D856E5AC9}" srcOrd="2" destOrd="0" parTransId="{CBA3C0F8-1A69-4CD5-8E21-5ADC08DD6481}" sibTransId="{8782E858-82F0-4A3B-89AF-2D065B55FDB6}"/>
    <dgm:cxn modelId="{A35E58BE-AAC4-464D-B0F9-221E619C0286}" srcId="{D90DCC4D-7CAF-4C91-887A-7C55A01E9CFB}" destId="{3FA2DA2C-9D86-47C2-B028-6789B5FA10DD}" srcOrd="4" destOrd="0" parTransId="{B8E4722E-9725-4309-871C-0E3329C2516C}" sibTransId="{F285F6C8-793D-46B2-80EE-22898B243651}"/>
    <dgm:cxn modelId="{41695721-9C0F-4C4A-989B-E525924FAF3B}" type="presParOf" srcId="{31C0F0F9-6372-447C-8937-CFD01C02BF37}" destId="{C5AD41C0-8F7B-44C2-B76A-944AC3A6B30E}" srcOrd="0" destOrd="0" presId="urn:microsoft.com/office/officeart/2005/8/layout/vList5"/>
    <dgm:cxn modelId="{02761BDB-B949-4E9D-9E65-90145746A7BE}" type="presParOf" srcId="{C5AD41C0-8F7B-44C2-B76A-944AC3A6B30E}" destId="{75AE5EBA-F41B-4A8A-8D8D-E606EDC3BF52}" srcOrd="0" destOrd="0" presId="urn:microsoft.com/office/officeart/2005/8/layout/vList5"/>
    <dgm:cxn modelId="{B3EDC3E7-5CA6-4BFB-8AB5-1DC33A596D5C}" type="presParOf" srcId="{C5AD41C0-8F7B-44C2-B76A-944AC3A6B30E}" destId="{B057F11D-6198-478F-91EE-0A8FC6890B36}" srcOrd="1" destOrd="0" presId="urn:microsoft.com/office/officeart/2005/8/layout/vList5"/>
    <dgm:cxn modelId="{916398D6-D631-4A65-AC4D-B03F8B3B38C9}" type="presParOf" srcId="{31C0F0F9-6372-447C-8937-CFD01C02BF37}" destId="{C6C6B8F0-BD2D-44E8-89C5-E34D40EBF949}" srcOrd="1" destOrd="0" presId="urn:microsoft.com/office/officeart/2005/8/layout/vList5"/>
    <dgm:cxn modelId="{A334BEB7-0C5A-479C-BD03-EE49CBA9CA5A}" type="presParOf" srcId="{31C0F0F9-6372-447C-8937-CFD01C02BF37}" destId="{59CFDB56-63BC-45A6-AA4F-61292E6CEC18}" srcOrd="2" destOrd="0" presId="urn:microsoft.com/office/officeart/2005/8/layout/vList5"/>
    <dgm:cxn modelId="{EE9D898A-E108-4303-B53D-E60D9423C21F}" type="presParOf" srcId="{59CFDB56-63BC-45A6-AA4F-61292E6CEC18}" destId="{7F0E7993-4FEA-4B2C-B62A-8AED73726F97}" srcOrd="0" destOrd="0" presId="urn:microsoft.com/office/officeart/2005/8/layout/vList5"/>
    <dgm:cxn modelId="{69C41336-B481-43A9-AEAB-2B0651191485}" type="presParOf" srcId="{59CFDB56-63BC-45A6-AA4F-61292E6CEC18}" destId="{3C7F9DAB-762A-43F2-858F-442869661128}" srcOrd="1" destOrd="0" presId="urn:microsoft.com/office/officeart/2005/8/layout/vList5"/>
    <dgm:cxn modelId="{9647C080-7666-429F-A712-7A128B4E2CB0}" type="presParOf" srcId="{31C0F0F9-6372-447C-8937-CFD01C02BF37}" destId="{1F65E005-217D-41A7-9039-D78CC0ADB185}" srcOrd="3" destOrd="0" presId="urn:microsoft.com/office/officeart/2005/8/layout/vList5"/>
    <dgm:cxn modelId="{12E010C6-0B06-449F-BB9C-9CF0A9213220}" type="presParOf" srcId="{31C0F0F9-6372-447C-8937-CFD01C02BF37}" destId="{B3712CC3-A5DF-45D5-9D0A-D4D575475116}" srcOrd="4" destOrd="0" presId="urn:microsoft.com/office/officeart/2005/8/layout/vList5"/>
    <dgm:cxn modelId="{180106B3-272E-4844-8487-8697828E2783}" type="presParOf" srcId="{B3712CC3-A5DF-45D5-9D0A-D4D575475116}" destId="{17779352-DD33-4C03-8581-E6C5F3BEA41D}" srcOrd="0" destOrd="0" presId="urn:microsoft.com/office/officeart/2005/8/layout/vList5"/>
    <dgm:cxn modelId="{212F6C93-A0D2-44C9-AD36-729DB868C656}" type="presParOf" srcId="{B3712CC3-A5DF-45D5-9D0A-D4D575475116}" destId="{3281E061-F2E8-472F-8608-8B2200C28DA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467FC4-06AF-42B8-809D-C19170E9ED2F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6DE05B-E935-4319-9AAF-1F4D62F23D96}">
      <dgm:prSet phldrT="[Text]" custT="1"/>
      <dgm:spPr/>
      <dgm:t>
        <a:bodyPr/>
        <a:lstStyle/>
        <a:p>
          <a:r>
            <a:rPr lang="km-KH" sz="2400" dirty="0" smtClean="0"/>
            <a:t>នាយក</a:t>
          </a:r>
          <a:endParaRPr lang="en-US" sz="2400" dirty="0"/>
        </a:p>
      </dgm:t>
    </dgm:pt>
    <dgm:pt modelId="{744BFC43-D255-4A13-943F-934AB34CE0A8}" type="parTrans" cxnId="{EC0D79BC-2DB5-4FE3-A49A-7306AB18F47A}">
      <dgm:prSet/>
      <dgm:spPr/>
      <dgm:t>
        <a:bodyPr/>
        <a:lstStyle/>
        <a:p>
          <a:endParaRPr lang="en-US"/>
        </a:p>
      </dgm:t>
    </dgm:pt>
    <dgm:pt modelId="{EFB7137E-D2FD-4684-97B7-C289B4DD4729}" type="sibTrans" cxnId="{EC0D79BC-2DB5-4FE3-A49A-7306AB18F47A}">
      <dgm:prSet/>
      <dgm:spPr/>
      <dgm:t>
        <a:bodyPr/>
        <a:lstStyle/>
        <a:p>
          <a:endParaRPr lang="en-US"/>
        </a:p>
      </dgm:t>
    </dgm:pt>
    <dgm:pt modelId="{F0BD021D-5875-4AAF-9E8F-1A3E88514ABA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ពិនិត្យ និងអនុម័ត</a:t>
          </a:r>
          <a:endParaRPr lang="en-US" sz="1600" dirty="0"/>
        </a:p>
      </dgm:t>
    </dgm:pt>
    <dgm:pt modelId="{8E62D9B9-294D-4E3C-8B66-75753A822F39}" type="parTrans" cxnId="{0CA60B8B-768D-4CBA-A844-C45B8AF8E6D6}">
      <dgm:prSet/>
      <dgm:spPr/>
      <dgm:t>
        <a:bodyPr/>
        <a:lstStyle/>
        <a:p>
          <a:endParaRPr lang="en-US"/>
        </a:p>
      </dgm:t>
    </dgm:pt>
    <dgm:pt modelId="{923E4AFD-1CC8-4780-B74E-F04BDBA25DBA}" type="sibTrans" cxnId="{0CA60B8B-768D-4CBA-A844-C45B8AF8E6D6}">
      <dgm:prSet/>
      <dgm:spPr/>
      <dgm:t>
        <a:bodyPr/>
        <a:lstStyle/>
        <a:p>
          <a:endParaRPr lang="en-US"/>
        </a:p>
      </dgm:t>
    </dgm:pt>
    <dgm:pt modelId="{8B644015-5582-4704-9632-9B3938C5ED9E}">
      <dgm:prSet phldrT="[Text]" custT="1"/>
      <dgm:spPr/>
      <dgm:t>
        <a:bodyPr/>
        <a:lstStyle/>
        <a:p>
          <a:r>
            <a:rPr lang="km-KH" sz="2400" dirty="0" smtClean="0"/>
            <a:t>ប្រធាន និងហិរញ្ញឹក</a:t>
          </a:r>
          <a:endParaRPr lang="en-US" sz="2400" dirty="0"/>
        </a:p>
      </dgm:t>
    </dgm:pt>
    <dgm:pt modelId="{CC616C43-AE46-4DAA-A78C-2AE688F221BC}" type="parTrans" cxnId="{ABF2D473-1DA8-42C2-8050-502CD75FED9E}">
      <dgm:prSet/>
      <dgm:spPr/>
      <dgm:t>
        <a:bodyPr/>
        <a:lstStyle/>
        <a:p>
          <a:endParaRPr lang="en-US"/>
        </a:p>
      </dgm:t>
    </dgm:pt>
    <dgm:pt modelId="{6CCE3A1C-4BA3-41EA-AA2E-5382E6DC6D89}" type="sibTrans" cxnId="{ABF2D473-1DA8-42C2-8050-502CD75FED9E}">
      <dgm:prSet/>
      <dgm:spPr/>
      <dgm:t>
        <a:bodyPr/>
        <a:lstStyle/>
        <a:p>
          <a:endParaRPr lang="en-US"/>
        </a:p>
      </dgm:t>
    </dgm:pt>
    <dgm:pt modelId="{0DAAED4A-1B72-4A81-8BA2-77B325062A61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ទទួលសំណើ និងចាត់ការបន្ត សំរាប់ការចំណាយជាសាច់ប្រាក់សុទ្ធពីក្នុងទូរសុវត្ថិភាព ឫតាមរយៈការផ្ទេរតាមធនាគារ</a:t>
          </a:r>
          <a:r>
            <a:rPr lang="en-US" sz="1600" dirty="0" smtClean="0"/>
            <a:t> </a:t>
          </a:r>
          <a:r>
            <a:rPr lang="en-US" sz="1600" dirty="0" smtClean="0">
              <a:solidFill>
                <a:srgbClr val="FF0000"/>
              </a:solidFill>
            </a:rPr>
            <a:t>(</a:t>
          </a:r>
          <a:r>
            <a:rPr lang="km-KH" sz="1600" dirty="0" smtClean="0">
              <a:solidFill>
                <a:srgbClr val="FF0000"/>
              </a:solidFill>
            </a:rPr>
            <a:t>មើល</a:t>
          </a:r>
          <a:r>
            <a:rPr lang="en-US" sz="1600" dirty="0" smtClean="0">
              <a:solidFill>
                <a:srgbClr val="FF0000"/>
              </a:solidFill>
            </a:rPr>
            <a:t> 2.3.)</a:t>
          </a:r>
          <a:r>
            <a:rPr lang="en-US" sz="1600" dirty="0" smtClean="0"/>
            <a:t> </a:t>
          </a:r>
          <a:r>
            <a:rPr lang="km-KH" sz="1600" dirty="0" smtClean="0"/>
            <a:t>ជាការចំណាយផ្ទាល់ ឫបើកប្រាក់អោយបុគ្គលិកយកទៅចាយមុន.</a:t>
          </a:r>
          <a:endParaRPr lang="en-US" sz="1600" dirty="0"/>
        </a:p>
      </dgm:t>
    </dgm:pt>
    <dgm:pt modelId="{0B216EDD-FAA2-4E9E-9A7A-CA6A81655EB0}" type="parTrans" cxnId="{B84D08CB-1BA3-46CD-A8D4-0E4766F1D893}">
      <dgm:prSet/>
      <dgm:spPr/>
      <dgm:t>
        <a:bodyPr/>
        <a:lstStyle/>
        <a:p>
          <a:endParaRPr lang="en-US"/>
        </a:p>
      </dgm:t>
    </dgm:pt>
    <dgm:pt modelId="{2A8490D5-5E2D-4D32-8009-93A87CA73B51}" type="sibTrans" cxnId="{B84D08CB-1BA3-46CD-A8D4-0E4766F1D893}">
      <dgm:prSet/>
      <dgm:spPr/>
      <dgm:t>
        <a:bodyPr/>
        <a:lstStyle/>
        <a:p>
          <a:endParaRPr lang="en-US"/>
        </a:p>
      </dgm:t>
    </dgm:pt>
    <dgm:pt modelId="{1300AE32-65E0-40D0-9F3A-8E97D4BEECAF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ពិនិត្យ និងអនុម័ត (ប្រសិនបើតម្លៃលើសពី </a:t>
          </a:r>
          <a:r>
            <a:rPr lang="en-US" sz="1600" dirty="0" smtClean="0"/>
            <a:t>100</a:t>
          </a:r>
          <a:r>
            <a:rPr lang="km-KH" sz="1600" dirty="0" smtClean="0"/>
            <a:t> ដុល្លា)លើទម្រង់ស្នើសុំ និងទម្រង់ជ្រើសរើសវិក័យប័ត្រប៉ាន់ស្មាន</a:t>
          </a:r>
          <a:endParaRPr lang="en-US" sz="1600" dirty="0"/>
        </a:p>
      </dgm:t>
    </dgm:pt>
    <dgm:pt modelId="{B69D0933-8BED-49C4-9FF2-31130D372D66}" type="parTrans" cxnId="{606C7553-4542-4622-A95B-86107B7FC190}">
      <dgm:prSet/>
      <dgm:spPr/>
      <dgm:t>
        <a:bodyPr/>
        <a:lstStyle/>
        <a:p>
          <a:endParaRPr lang="en-US"/>
        </a:p>
      </dgm:t>
    </dgm:pt>
    <dgm:pt modelId="{DE8ABC7A-F0AF-47EB-9D26-764CC243D9FE}" type="sibTrans" cxnId="{606C7553-4542-4622-A95B-86107B7FC190}">
      <dgm:prSet/>
      <dgm:spPr/>
      <dgm:t>
        <a:bodyPr/>
        <a:lstStyle/>
        <a:p>
          <a:endParaRPr lang="en-US"/>
        </a:p>
      </dgm:t>
    </dgm:pt>
    <dgm:pt modelId="{4B6B5DA6-E460-40F1-85C0-089B08D1EDA5}">
      <dgm:prSet phldrT="[Text]" custT="1"/>
      <dgm:spPr/>
      <dgm:t>
        <a:bodyPr/>
        <a:lstStyle/>
        <a:p>
          <a:r>
            <a:rPr lang="km-KH" sz="2400" dirty="0" smtClean="0"/>
            <a:t>គណនេយ្យករ</a:t>
          </a:r>
          <a:endParaRPr lang="en-US" sz="2400" dirty="0"/>
        </a:p>
      </dgm:t>
    </dgm:pt>
    <dgm:pt modelId="{2FB56031-2F0D-48C9-9758-EF19D7233A6F}" type="parTrans" cxnId="{7098ACDC-93BC-47E8-81D4-C77576424222}">
      <dgm:prSet/>
      <dgm:spPr/>
      <dgm:t>
        <a:bodyPr/>
        <a:lstStyle/>
        <a:p>
          <a:endParaRPr lang="en-US"/>
        </a:p>
      </dgm:t>
    </dgm:pt>
    <dgm:pt modelId="{F2517BE5-6EC2-477E-BE58-CE62287FE43C}" type="sibTrans" cxnId="{7098ACDC-93BC-47E8-81D4-C77576424222}">
      <dgm:prSet/>
      <dgm:spPr/>
      <dgm:t>
        <a:bodyPr/>
        <a:lstStyle/>
        <a:p>
          <a:endParaRPr lang="en-US"/>
        </a:p>
      </dgm:t>
    </dgm:pt>
    <dgm:pt modelId="{A36569E7-8758-4D8A-8956-DDE78EFE385A}">
      <dgm:prSet phldrT="[Text]" custT="1"/>
      <dgm:spPr/>
      <dgm:t>
        <a:bodyPr/>
        <a:lstStyle/>
        <a:p>
          <a:r>
            <a:rPr lang="km-KH" sz="2400" dirty="0" smtClean="0"/>
            <a:t>បុគ្គលិកមួយចំនួន</a:t>
          </a:r>
          <a:endParaRPr lang="en-US" sz="2400" dirty="0"/>
        </a:p>
      </dgm:t>
    </dgm:pt>
    <dgm:pt modelId="{5D4C8E1E-E71A-4ABF-8FBB-DF8DBD7BEBAB}" type="parTrans" cxnId="{F23726C9-70DC-44BE-886B-255342AF03E0}">
      <dgm:prSet/>
      <dgm:spPr/>
      <dgm:t>
        <a:bodyPr/>
        <a:lstStyle/>
        <a:p>
          <a:endParaRPr lang="en-US"/>
        </a:p>
      </dgm:t>
    </dgm:pt>
    <dgm:pt modelId="{63771554-C73C-4C5B-8BD4-D02CC4D5A379}" type="sibTrans" cxnId="{F23726C9-70DC-44BE-886B-255342AF03E0}">
      <dgm:prSet/>
      <dgm:spPr/>
      <dgm:t>
        <a:bodyPr/>
        <a:lstStyle/>
        <a:p>
          <a:endParaRPr lang="en-US"/>
        </a:p>
      </dgm:t>
    </dgm:pt>
    <dgm:pt modelId="{B03D3B3B-2BFD-4B99-9B8F-DC91D7B0BA30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បំពេញទម្រង់ស្នើសុំទិញសម្ភារៈ ដោយភ្ជាប់ជាមួយនូវវិក័យប័ត្រប៉ាន់ស្មានតម្លៃប្រសិនបើតម្លៃលើសពី ១០០ដុល្លា.</a:t>
          </a:r>
          <a:endParaRPr lang="en-US" sz="1600" dirty="0"/>
        </a:p>
      </dgm:t>
    </dgm:pt>
    <dgm:pt modelId="{98F4576E-4944-4A8A-BCDF-5CE0544BDF07}" type="parTrans" cxnId="{919FE305-8A27-4B3A-89E1-238F4DDDE276}">
      <dgm:prSet/>
      <dgm:spPr/>
      <dgm:t>
        <a:bodyPr/>
        <a:lstStyle/>
        <a:p>
          <a:endParaRPr lang="en-US"/>
        </a:p>
      </dgm:t>
    </dgm:pt>
    <dgm:pt modelId="{3B30C69B-FE7D-48E7-88E5-C02F614350E0}" type="sibTrans" cxnId="{919FE305-8A27-4B3A-89E1-238F4DDDE276}">
      <dgm:prSet/>
      <dgm:spPr/>
      <dgm:t>
        <a:bodyPr/>
        <a:lstStyle/>
        <a:p>
          <a:endParaRPr lang="en-US"/>
        </a:p>
      </dgm:t>
    </dgm:pt>
    <dgm:pt modelId="{2EF5E05E-B246-4EDC-ACD6-F52CF80E93C8}" type="pres">
      <dgm:prSet presAssocID="{79467FC4-06AF-42B8-809D-C19170E9ED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82F6E0-3B20-4FC3-846C-B7023BC42D45}" type="pres">
      <dgm:prSet presAssocID="{A36569E7-8758-4D8A-8956-DDE78EFE385A}" presName="linNode" presStyleCnt="0"/>
      <dgm:spPr/>
    </dgm:pt>
    <dgm:pt modelId="{462ECB5F-CBE3-4CA2-B7E5-481A350C2791}" type="pres">
      <dgm:prSet presAssocID="{A36569E7-8758-4D8A-8956-DDE78EFE385A}" presName="parentText" presStyleLbl="node1" presStyleIdx="0" presStyleCnt="4" custScaleX="818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6F8EF-579A-4C71-916D-C061BA3687C0}" type="pres">
      <dgm:prSet presAssocID="{A36569E7-8758-4D8A-8956-DDE78EFE385A}" presName="descendantText" presStyleLbl="alignAccFollowNode1" presStyleIdx="0" presStyleCnt="4" custScaleX="1073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969BE-EB5C-4354-A36E-8B085BE17E20}" type="pres">
      <dgm:prSet presAssocID="{63771554-C73C-4C5B-8BD4-D02CC4D5A379}" presName="sp" presStyleCnt="0"/>
      <dgm:spPr/>
    </dgm:pt>
    <dgm:pt modelId="{54A1A03E-1B92-42F2-8408-428B010FA07C}" type="pres">
      <dgm:prSet presAssocID="{2E6DE05B-E935-4319-9AAF-1F4D62F23D96}" presName="linNode" presStyleCnt="0"/>
      <dgm:spPr/>
    </dgm:pt>
    <dgm:pt modelId="{D095E390-1D01-4A25-827F-4943B83B89D4}" type="pres">
      <dgm:prSet presAssocID="{2E6DE05B-E935-4319-9AAF-1F4D62F23D96}" presName="parentText" presStyleLbl="node1" presStyleIdx="1" presStyleCnt="4" custScaleX="81818" custScaleY="62634" custLinFactNeighborX="0" custLinFactNeighborY="-1243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3F399-6A73-4B96-8D91-FC2EC9CAB538}" type="pres">
      <dgm:prSet presAssocID="{2E6DE05B-E935-4319-9AAF-1F4D62F23D96}" presName="descendantText" presStyleLbl="alignAccFollowNode1" presStyleIdx="1" presStyleCnt="4" custScaleX="107386" custScaleY="43885" custLinFactNeighborX="-1010" custLinFactNeighborY="-14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7F9AD-34DC-452F-9EB8-5C4021510688}" type="pres">
      <dgm:prSet presAssocID="{EFB7137E-D2FD-4684-97B7-C289B4DD4729}" presName="sp" presStyleCnt="0"/>
      <dgm:spPr/>
    </dgm:pt>
    <dgm:pt modelId="{C4F96116-11E4-4D3A-9684-6DCCC6F61A1F}" type="pres">
      <dgm:prSet presAssocID="{8B644015-5582-4704-9632-9B3938C5ED9E}" presName="linNode" presStyleCnt="0"/>
      <dgm:spPr/>
    </dgm:pt>
    <dgm:pt modelId="{B3A2A247-8D16-4462-A2EB-3226B5E56766}" type="pres">
      <dgm:prSet presAssocID="{8B644015-5582-4704-9632-9B3938C5ED9E}" presName="parentText" presStyleLbl="node1" presStyleIdx="2" presStyleCnt="4" custScaleX="81818" custLinFactNeighborX="0" custLinFactNeighborY="-23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98CAE-DBF3-4C8E-AE77-82512A6FBF26}" type="pres">
      <dgm:prSet presAssocID="{8B644015-5582-4704-9632-9B3938C5ED9E}" presName="descendantText" presStyleLbl="alignAccFollowNode1" presStyleIdx="2" presStyleCnt="4" custScaleX="107386" custLinFactNeighborX="-1010" custLinFactNeighborY="-32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075BD2-447E-4AF0-BACC-B68153083145}" type="pres">
      <dgm:prSet presAssocID="{6CCE3A1C-4BA3-41EA-AA2E-5382E6DC6D89}" presName="sp" presStyleCnt="0"/>
      <dgm:spPr/>
    </dgm:pt>
    <dgm:pt modelId="{30CE52F8-5E01-43F8-87EF-22773CCF9E23}" type="pres">
      <dgm:prSet presAssocID="{4B6B5DA6-E460-40F1-85C0-089B08D1EDA5}" presName="linNode" presStyleCnt="0"/>
      <dgm:spPr/>
    </dgm:pt>
    <dgm:pt modelId="{31590734-5C81-4049-A14D-B54855FE7F1A}" type="pres">
      <dgm:prSet presAssocID="{4B6B5DA6-E460-40F1-85C0-089B08D1EDA5}" presName="parentText" presStyleLbl="node1" presStyleIdx="3" presStyleCnt="4" custScaleX="81818" custScaleY="148061" custLinFactNeighborX="-1421" custLinFactNeighborY="-2821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140FF-E86A-4C80-939C-7ECF901DC359}" type="pres">
      <dgm:prSet presAssocID="{4B6B5DA6-E460-40F1-85C0-089B08D1EDA5}" presName="descendantText" presStyleLbl="alignAccFollowNode1" presStyleIdx="3" presStyleCnt="4" custScaleX="107386" custScaleY="191194" custLinFactNeighborX="1515" custLinFactNeighborY="-21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FC3DC0-43DA-4406-B7DB-725FDD532F18}" type="presOf" srcId="{1300AE32-65E0-40D0-9F3A-8E97D4BEECAF}" destId="{C3598CAE-DBF3-4C8E-AE77-82512A6FBF26}" srcOrd="0" destOrd="0" presId="urn:microsoft.com/office/officeart/2005/8/layout/vList5"/>
    <dgm:cxn modelId="{7AF94DBA-7F77-448E-BE3D-38DEFFF68543}" type="presOf" srcId="{F0BD021D-5875-4AAF-9E8F-1A3E88514ABA}" destId="{AFF3F399-6A73-4B96-8D91-FC2EC9CAB538}" srcOrd="0" destOrd="0" presId="urn:microsoft.com/office/officeart/2005/8/layout/vList5"/>
    <dgm:cxn modelId="{D6B9E4A6-16A4-4012-98D7-B61D5B339CB7}" type="presOf" srcId="{4B6B5DA6-E460-40F1-85C0-089B08D1EDA5}" destId="{31590734-5C81-4049-A14D-B54855FE7F1A}" srcOrd="0" destOrd="0" presId="urn:microsoft.com/office/officeart/2005/8/layout/vList5"/>
    <dgm:cxn modelId="{606C7553-4542-4622-A95B-86107B7FC190}" srcId="{8B644015-5582-4704-9632-9B3938C5ED9E}" destId="{1300AE32-65E0-40D0-9F3A-8E97D4BEECAF}" srcOrd="0" destOrd="0" parTransId="{B69D0933-8BED-49C4-9FF2-31130D372D66}" sibTransId="{DE8ABC7A-F0AF-47EB-9D26-764CC243D9FE}"/>
    <dgm:cxn modelId="{0CFC3B71-D407-433E-B8F8-A3E500E73902}" type="presOf" srcId="{0DAAED4A-1B72-4A81-8BA2-77B325062A61}" destId="{8AB140FF-E86A-4C80-939C-7ECF901DC359}" srcOrd="0" destOrd="0" presId="urn:microsoft.com/office/officeart/2005/8/layout/vList5"/>
    <dgm:cxn modelId="{ABF2D473-1DA8-42C2-8050-502CD75FED9E}" srcId="{79467FC4-06AF-42B8-809D-C19170E9ED2F}" destId="{8B644015-5582-4704-9632-9B3938C5ED9E}" srcOrd="2" destOrd="0" parTransId="{CC616C43-AE46-4DAA-A78C-2AE688F221BC}" sibTransId="{6CCE3A1C-4BA3-41EA-AA2E-5382E6DC6D89}"/>
    <dgm:cxn modelId="{B84D08CB-1BA3-46CD-A8D4-0E4766F1D893}" srcId="{4B6B5DA6-E460-40F1-85C0-089B08D1EDA5}" destId="{0DAAED4A-1B72-4A81-8BA2-77B325062A61}" srcOrd="0" destOrd="0" parTransId="{0B216EDD-FAA2-4E9E-9A7A-CA6A81655EB0}" sibTransId="{2A8490D5-5E2D-4D32-8009-93A87CA73B51}"/>
    <dgm:cxn modelId="{C86750C6-35D8-4376-9A4E-267C2BAC01A8}" type="presOf" srcId="{2E6DE05B-E935-4319-9AAF-1F4D62F23D96}" destId="{D095E390-1D01-4A25-827F-4943B83B89D4}" srcOrd="0" destOrd="0" presId="urn:microsoft.com/office/officeart/2005/8/layout/vList5"/>
    <dgm:cxn modelId="{0CA60B8B-768D-4CBA-A844-C45B8AF8E6D6}" srcId="{2E6DE05B-E935-4319-9AAF-1F4D62F23D96}" destId="{F0BD021D-5875-4AAF-9E8F-1A3E88514ABA}" srcOrd="0" destOrd="0" parTransId="{8E62D9B9-294D-4E3C-8B66-75753A822F39}" sibTransId="{923E4AFD-1CC8-4780-B74E-F04BDBA25DBA}"/>
    <dgm:cxn modelId="{D1F73733-91A7-4245-AB82-D92DEBB79257}" type="presOf" srcId="{8B644015-5582-4704-9632-9B3938C5ED9E}" destId="{B3A2A247-8D16-4462-A2EB-3226B5E56766}" srcOrd="0" destOrd="0" presId="urn:microsoft.com/office/officeart/2005/8/layout/vList5"/>
    <dgm:cxn modelId="{F23726C9-70DC-44BE-886B-255342AF03E0}" srcId="{79467FC4-06AF-42B8-809D-C19170E9ED2F}" destId="{A36569E7-8758-4D8A-8956-DDE78EFE385A}" srcOrd="0" destOrd="0" parTransId="{5D4C8E1E-E71A-4ABF-8FBB-DF8DBD7BEBAB}" sibTransId="{63771554-C73C-4C5B-8BD4-D02CC4D5A379}"/>
    <dgm:cxn modelId="{7098ACDC-93BC-47E8-81D4-C77576424222}" srcId="{79467FC4-06AF-42B8-809D-C19170E9ED2F}" destId="{4B6B5DA6-E460-40F1-85C0-089B08D1EDA5}" srcOrd="3" destOrd="0" parTransId="{2FB56031-2F0D-48C9-9758-EF19D7233A6F}" sibTransId="{F2517BE5-6EC2-477E-BE58-CE62287FE43C}"/>
    <dgm:cxn modelId="{D483F8F8-B5EA-4C2F-A501-182DA9B872C5}" type="presOf" srcId="{A36569E7-8758-4D8A-8956-DDE78EFE385A}" destId="{462ECB5F-CBE3-4CA2-B7E5-481A350C2791}" srcOrd="0" destOrd="0" presId="urn:microsoft.com/office/officeart/2005/8/layout/vList5"/>
    <dgm:cxn modelId="{919FE305-8A27-4B3A-89E1-238F4DDDE276}" srcId="{A36569E7-8758-4D8A-8956-DDE78EFE385A}" destId="{B03D3B3B-2BFD-4B99-9B8F-DC91D7B0BA30}" srcOrd="0" destOrd="0" parTransId="{98F4576E-4944-4A8A-BCDF-5CE0544BDF07}" sibTransId="{3B30C69B-FE7D-48E7-88E5-C02F614350E0}"/>
    <dgm:cxn modelId="{306B0245-974A-4196-810C-99198377F735}" type="presOf" srcId="{B03D3B3B-2BFD-4B99-9B8F-DC91D7B0BA30}" destId="{43A6F8EF-579A-4C71-916D-C061BA3687C0}" srcOrd="0" destOrd="0" presId="urn:microsoft.com/office/officeart/2005/8/layout/vList5"/>
    <dgm:cxn modelId="{EC0D79BC-2DB5-4FE3-A49A-7306AB18F47A}" srcId="{79467FC4-06AF-42B8-809D-C19170E9ED2F}" destId="{2E6DE05B-E935-4319-9AAF-1F4D62F23D96}" srcOrd="1" destOrd="0" parTransId="{744BFC43-D255-4A13-943F-934AB34CE0A8}" sibTransId="{EFB7137E-D2FD-4684-97B7-C289B4DD4729}"/>
    <dgm:cxn modelId="{169378E2-2C31-4965-8499-20124597219E}" type="presOf" srcId="{79467FC4-06AF-42B8-809D-C19170E9ED2F}" destId="{2EF5E05E-B246-4EDC-ACD6-F52CF80E93C8}" srcOrd="0" destOrd="0" presId="urn:microsoft.com/office/officeart/2005/8/layout/vList5"/>
    <dgm:cxn modelId="{5132A023-9DD8-41C0-BAA6-032E17AE698C}" type="presParOf" srcId="{2EF5E05E-B246-4EDC-ACD6-F52CF80E93C8}" destId="{7582F6E0-3B20-4FC3-846C-B7023BC42D45}" srcOrd="0" destOrd="0" presId="urn:microsoft.com/office/officeart/2005/8/layout/vList5"/>
    <dgm:cxn modelId="{09F3E7A4-6EA1-457C-82EC-C02C90EAFAF2}" type="presParOf" srcId="{7582F6E0-3B20-4FC3-846C-B7023BC42D45}" destId="{462ECB5F-CBE3-4CA2-B7E5-481A350C2791}" srcOrd="0" destOrd="0" presId="urn:microsoft.com/office/officeart/2005/8/layout/vList5"/>
    <dgm:cxn modelId="{AD8FD815-B66D-4B0A-BDC4-99E331941106}" type="presParOf" srcId="{7582F6E0-3B20-4FC3-846C-B7023BC42D45}" destId="{43A6F8EF-579A-4C71-916D-C061BA3687C0}" srcOrd="1" destOrd="0" presId="urn:microsoft.com/office/officeart/2005/8/layout/vList5"/>
    <dgm:cxn modelId="{4E84D4AC-77CB-4077-92AF-41112F71C291}" type="presParOf" srcId="{2EF5E05E-B246-4EDC-ACD6-F52CF80E93C8}" destId="{C9A969BE-EB5C-4354-A36E-8B085BE17E20}" srcOrd="1" destOrd="0" presId="urn:microsoft.com/office/officeart/2005/8/layout/vList5"/>
    <dgm:cxn modelId="{34F23B54-EB23-49A7-A392-09559E54C843}" type="presParOf" srcId="{2EF5E05E-B246-4EDC-ACD6-F52CF80E93C8}" destId="{54A1A03E-1B92-42F2-8408-428B010FA07C}" srcOrd="2" destOrd="0" presId="urn:microsoft.com/office/officeart/2005/8/layout/vList5"/>
    <dgm:cxn modelId="{3F1ECAA4-D9A9-4FF7-A1D1-833908FAC4F4}" type="presParOf" srcId="{54A1A03E-1B92-42F2-8408-428B010FA07C}" destId="{D095E390-1D01-4A25-827F-4943B83B89D4}" srcOrd="0" destOrd="0" presId="urn:microsoft.com/office/officeart/2005/8/layout/vList5"/>
    <dgm:cxn modelId="{31758BBB-6802-4405-89E9-13EC9B346D50}" type="presParOf" srcId="{54A1A03E-1B92-42F2-8408-428B010FA07C}" destId="{AFF3F399-6A73-4B96-8D91-FC2EC9CAB538}" srcOrd="1" destOrd="0" presId="urn:microsoft.com/office/officeart/2005/8/layout/vList5"/>
    <dgm:cxn modelId="{367CFD47-57CF-4321-943D-136BA6F7A86C}" type="presParOf" srcId="{2EF5E05E-B246-4EDC-ACD6-F52CF80E93C8}" destId="{8CC7F9AD-34DC-452F-9EB8-5C4021510688}" srcOrd="3" destOrd="0" presId="urn:microsoft.com/office/officeart/2005/8/layout/vList5"/>
    <dgm:cxn modelId="{B0EA4FCF-7E6B-4231-AD0C-4F336BF64259}" type="presParOf" srcId="{2EF5E05E-B246-4EDC-ACD6-F52CF80E93C8}" destId="{C4F96116-11E4-4D3A-9684-6DCCC6F61A1F}" srcOrd="4" destOrd="0" presId="urn:microsoft.com/office/officeart/2005/8/layout/vList5"/>
    <dgm:cxn modelId="{04232433-DF08-426C-92E4-3D83D3FEE720}" type="presParOf" srcId="{C4F96116-11E4-4D3A-9684-6DCCC6F61A1F}" destId="{B3A2A247-8D16-4462-A2EB-3226B5E56766}" srcOrd="0" destOrd="0" presId="urn:microsoft.com/office/officeart/2005/8/layout/vList5"/>
    <dgm:cxn modelId="{492F697B-6ADD-4D6E-B633-407A84B1DA52}" type="presParOf" srcId="{C4F96116-11E4-4D3A-9684-6DCCC6F61A1F}" destId="{C3598CAE-DBF3-4C8E-AE77-82512A6FBF26}" srcOrd="1" destOrd="0" presId="urn:microsoft.com/office/officeart/2005/8/layout/vList5"/>
    <dgm:cxn modelId="{49F2E55D-E143-48CE-BFE6-141032C21406}" type="presParOf" srcId="{2EF5E05E-B246-4EDC-ACD6-F52CF80E93C8}" destId="{1D075BD2-447E-4AF0-BACC-B68153083145}" srcOrd="5" destOrd="0" presId="urn:microsoft.com/office/officeart/2005/8/layout/vList5"/>
    <dgm:cxn modelId="{8D62877D-6607-4D4E-B70B-BCC521A8063D}" type="presParOf" srcId="{2EF5E05E-B246-4EDC-ACD6-F52CF80E93C8}" destId="{30CE52F8-5E01-43F8-87EF-22773CCF9E23}" srcOrd="6" destOrd="0" presId="urn:microsoft.com/office/officeart/2005/8/layout/vList5"/>
    <dgm:cxn modelId="{2257A2EB-F8AB-49EF-9A21-72285B15D9A1}" type="presParOf" srcId="{30CE52F8-5E01-43F8-87EF-22773CCF9E23}" destId="{31590734-5C81-4049-A14D-B54855FE7F1A}" srcOrd="0" destOrd="0" presId="urn:microsoft.com/office/officeart/2005/8/layout/vList5"/>
    <dgm:cxn modelId="{F54BBD15-7681-4D9D-8A99-23C5D2489F67}" type="presParOf" srcId="{30CE52F8-5E01-43F8-87EF-22773CCF9E23}" destId="{8AB140FF-E86A-4C80-939C-7ECF901DC35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E05141-43C7-47F8-9AE1-954ADC71AF79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A57010-39EE-41B9-B702-8B7D159468ED}">
      <dgm:prSet phldrT="[Text]" custT="1"/>
      <dgm:spPr/>
      <dgm:t>
        <a:bodyPr/>
        <a:lstStyle/>
        <a:p>
          <a:r>
            <a:rPr lang="km-KH" sz="2400" dirty="0" smtClean="0"/>
            <a:t>អ្នកលក់</a:t>
          </a:r>
          <a:endParaRPr lang="en-US" sz="2400" dirty="0"/>
        </a:p>
      </dgm:t>
    </dgm:pt>
    <dgm:pt modelId="{22F2071D-CDF3-4C92-8535-592444788C60}" type="parTrans" cxnId="{14291873-5346-433C-AB75-CABC53B84220}">
      <dgm:prSet/>
      <dgm:spPr/>
      <dgm:t>
        <a:bodyPr/>
        <a:lstStyle/>
        <a:p>
          <a:endParaRPr lang="en-US"/>
        </a:p>
      </dgm:t>
    </dgm:pt>
    <dgm:pt modelId="{54ED0765-E298-4529-B94B-6DCD996760F7}" type="sibTrans" cxnId="{14291873-5346-433C-AB75-CABC53B84220}">
      <dgm:prSet/>
      <dgm:spPr/>
      <dgm:t>
        <a:bodyPr/>
        <a:lstStyle/>
        <a:p>
          <a:endParaRPr lang="en-US"/>
        </a:p>
      </dgm:t>
    </dgm:pt>
    <dgm:pt modelId="{32EE7079-B5BD-42EA-B914-72E4A34E536C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រៀបចំផែនការបញ្ជាទិញបន្លែជាមួយអតិថិជន</a:t>
          </a:r>
          <a:endParaRPr lang="en-US" dirty="0"/>
        </a:p>
      </dgm:t>
    </dgm:pt>
    <dgm:pt modelId="{140EA9D9-DACD-4CAF-8393-AC7F5DBB4387}" type="parTrans" cxnId="{82260EB5-DFF1-4399-A4F0-FF60C388F12F}">
      <dgm:prSet/>
      <dgm:spPr/>
      <dgm:t>
        <a:bodyPr/>
        <a:lstStyle/>
        <a:p>
          <a:endParaRPr lang="en-US"/>
        </a:p>
      </dgm:t>
    </dgm:pt>
    <dgm:pt modelId="{52C35727-3D73-4840-83C7-4FBDF99CD52D}" type="sibTrans" cxnId="{82260EB5-DFF1-4399-A4F0-FF60C388F12F}">
      <dgm:prSet/>
      <dgm:spPr/>
      <dgm:t>
        <a:bodyPr/>
        <a:lstStyle/>
        <a:p>
          <a:endParaRPr lang="en-US"/>
        </a:p>
      </dgm:t>
    </dgm:pt>
    <dgm:pt modelId="{A2D4E425-3681-4548-BB8B-E240B0EA0DD0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រៀបចំវិក័យប័ត្របញ្ជាទិញ រួចផ្ញើរអោយកសិករបង្គោល និងមន្ត្រីផ្នែកផលិតកម្មតាមរយៈមន្ត្រីទីផ្សាររៀងរាល់ថ្ងៃ</a:t>
          </a:r>
          <a:endParaRPr lang="en-US" dirty="0"/>
        </a:p>
      </dgm:t>
    </dgm:pt>
    <dgm:pt modelId="{E44B6BAC-90E4-4CB3-A287-B295F050673B}" type="parTrans" cxnId="{700C6A26-B41E-4800-9521-F12A28136635}">
      <dgm:prSet/>
      <dgm:spPr/>
      <dgm:t>
        <a:bodyPr/>
        <a:lstStyle/>
        <a:p>
          <a:endParaRPr lang="en-US"/>
        </a:p>
      </dgm:t>
    </dgm:pt>
    <dgm:pt modelId="{FCAE4050-D76D-44F9-BF81-B2CDBAA29A2F}" type="sibTrans" cxnId="{700C6A26-B41E-4800-9521-F12A28136635}">
      <dgm:prSet/>
      <dgm:spPr/>
      <dgm:t>
        <a:bodyPr/>
        <a:lstStyle/>
        <a:p>
          <a:endParaRPr lang="en-US"/>
        </a:p>
      </dgm:t>
    </dgm:pt>
    <dgm:pt modelId="{2979D928-1592-41C2-96CF-63489CC08FE7}">
      <dgm:prSet phldrT="[Text]" custT="1"/>
      <dgm:spPr/>
      <dgm:t>
        <a:bodyPr/>
        <a:lstStyle/>
        <a:p>
          <a:r>
            <a:rPr lang="km-KH" sz="2400" dirty="0" smtClean="0"/>
            <a:t>មន្ត្រីទីផ្សារ</a:t>
          </a:r>
          <a:endParaRPr lang="en-US" sz="2400" dirty="0"/>
        </a:p>
      </dgm:t>
    </dgm:pt>
    <dgm:pt modelId="{6E14E98E-7EA0-4517-AD4C-CC31E2491C92}" type="parTrans" cxnId="{9E365FC0-7D3A-4316-AEFA-8D3E53461594}">
      <dgm:prSet/>
      <dgm:spPr/>
      <dgm:t>
        <a:bodyPr/>
        <a:lstStyle/>
        <a:p>
          <a:endParaRPr lang="en-US"/>
        </a:p>
      </dgm:t>
    </dgm:pt>
    <dgm:pt modelId="{7FC9D74C-385A-4044-9F71-8481E55D9C5C}" type="sibTrans" cxnId="{9E365FC0-7D3A-4316-AEFA-8D3E53461594}">
      <dgm:prSet/>
      <dgm:spPr/>
      <dgm:t>
        <a:bodyPr/>
        <a:lstStyle/>
        <a:p>
          <a:endParaRPr lang="en-US"/>
        </a:p>
      </dgm:t>
    </dgm:pt>
    <dgm:pt modelId="{1E1EB75B-23C3-40EE-8033-936C8AC233C0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ទទួលបន្លែនៅភ្នំពេញ និង</a:t>
          </a:r>
          <a:r>
            <a:rPr lang="en-US" dirty="0" smtClean="0">
              <a:latin typeface="+mj-lt"/>
              <a:ea typeface="Kozuka Gothic Pro M" pitchFamily="34" charset="-128"/>
            </a:rPr>
            <a:t> the Delivery Table</a:t>
          </a:r>
          <a:endParaRPr lang="en-US" dirty="0"/>
        </a:p>
      </dgm:t>
    </dgm:pt>
    <dgm:pt modelId="{CCA4D653-A2B3-410C-A214-834149621E3D}" type="parTrans" cxnId="{211EFC8B-7CC7-41B5-A3B4-6606F88D7101}">
      <dgm:prSet/>
      <dgm:spPr/>
      <dgm:t>
        <a:bodyPr/>
        <a:lstStyle/>
        <a:p>
          <a:endParaRPr lang="en-US"/>
        </a:p>
      </dgm:t>
    </dgm:pt>
    <dgm:pt modelId="{B4DD9A28-6348-4363-95E4-32B09873AB82}" type="sibTrans" cxnId="{211EFC8B-7CC7-41B5-A3B4-6606F88D7101}">
      <dgm:prSet/>
      <dgm:spPr/>
      <dgm:t>
        <a:bodyPr/>
        <a:lstStyle/>
        <a:p>
          <a:endParaRPr lang="en-US"/>
        </a:p>
      </dgm:t>
    </dgm:pt>
    <dgm:pt modelId="{F203BEC0-00C6-4223-9447-FE2F62A5C6CC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បែងចែកបន្លែជាមួយអ្នកលក់អាស្រ័យទៅតាមការបញ្ជាទិញ</a:t>
          </a:r>
          <a:endParaRPr lang="en-US" dirty="0"/>
        </a:p>
      </dgm:t>
    </dgm:pt>
    <dgm:pt modelId="{D6A68E5B-A905-4811-A20C-6F18686DD754}" type="parTrans" cxnId="{ED281AC3-E0F9-4A3D-8D2C-FEE46CFF3270}">
      <dgm:prSet/>
      <dgm:spPr/>
      <dgm:t>
        <a:bodyPr/>
        <a:lstStyle/>
        <a:p>
          <a:endParaRPr lang="en-US"/>
        </a:p>
      </dgm:t>
    </dgm:pt>
    <dgm:pt modelId="{EFE983A9-8783-47F4-ABF3-C1D8A8C29913}" type="sibTrans" cxnId="{ED281AC3-E0F9-4A3D-8D2C-FEE46CFF3270}">
      <dgm:prSet/>
      <dgm:spPr/>
      <dgm:t>
        <a:bodyPr/>
        <a:lstStyle/>
        <a:p>
          <a:endParaRPr lang="en-US"/>
        </a:p>
      </dgm:t>
    </dgm:pt>
    <dgm:pt modelId="{A0E707B7-7ABF-4961-AEA3-193D302002DD}">
      <dgm:prSet phldrT="[Text]" custT="1"/>
      <dgm:spPr/>
      <dgm:t>
        <a:bodyPr/>
        <a:lstStyle/>
        <a:p>
          <a:r>
            <a:rPr lang="km-KH" sz="2400" dirty="0" smtClean="0"/>
            <a:t>អ្នកលក់</a:t>
          </a:r>
          <a:endParaRPr lang="en-US" sz="2400" dirty="0"/>
        </a:p>
      </dgm:t>
    </dgm:pt>
    <dgm:pt modelId="{23C0A4D6-4709-481B-9F94-6D1436027789}" type="parTrans" cxnId="{77617E35-99DC-482F-B337-3E87932F1352}">
      <dgm:prSet/>
      <dgm:spPr/>
      <dgm:t>
        <a:bodyPr/>
        <a:lstStyle/>
        <a:p>
          <a:endParaRPr lang="en-US"/>
        </a:p>
      </dgm:t>
    </dgm:pt>
    <dgm:pt modelId="{463BCF79-0A95-4EF2-8451-D3BE65A0032F}" type="sibTrans" cxnId="{77617E35-99DC-482F-B337-3E87932F1352}">
      <dgm:prSet/>
      <dgm:spPr/>
      <dgm:t>
        <a:bodyPr/>
        <a:lstStyle/>
        <a:p>
          <a:endParaRPr lang="en-US"/>
        </a:p>
      </dgm:t>
    </dgm:pt>
    <dgm:pt modelId="{5D9EED9B-4F58-4D30-B8A5-DB63EEAC377E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ទទួលវិក័យប័ត្រលក់ជាមួយតម្លៃលក់</a:t>
          </a:r>
          <a:endParaRPr lang="en-US" dirty="0"/>
        </a:p>
      </dgm:t>
    </dgm:pt>
    <dgm:pt modelId="{65FB90E2-5732-4080-834E-FE0AF04E3A5D}" type="parTrans" cxnId="{2952D522-8A05-4158-B951-71224D1D460F}">
      <dgm:prSet/>
      <dgm:spPr/>
      <dgm:t>
        <a:bodyPr/>
        <a:lstStyle/>
        <a:p>
          <a:endParaRPr lang="en-US"/>
        </a:p>
      </dgm:t>
    </dgm:pt>
    <dgm:pt modelId="{F4C02E96-CDD2-4B64-B85B-25C6A101D369}" type="sibTrans" cxnId="{2952D522-8A05-4158-B951-71224D1D460F}">
      <dgm:prSet/>
      <dgm:spPr/>
      <dgm:t>
        <a:bodyPr/>
        <a:lstStyle/>
        <a:p>
          <a:endParaRPr lang="en-US"/>
        </a:p>
      </dgm:t>
    </dgm:pt>
    <dgm:pt modelId="{3E9468B4-499D-487A-9168-8967066E983B}">
      <dgm:prSet phldrT="[Text]"/>
      <dgm:spPr/>
      <dgm:t>
        <a:bodyPr/>
        <a:lstStyle/>
        <a:p>
          <a:r>
            <a:rPr lang="km-KH" dirty="0" smtClean="0">
              <a:latin typeface="+mj-lt"/>
              <a:ea typeface="Kozuka Gothic Pro M" pitchFamily="34" charset="-128"/>
            </a:rPr>
            <a:t>យកបន្លែទៅអោយអតិថិជន និងតាមដានការបង់ប្រាក់</a:t>
          </a:r>
          <a:r>
            <a:rPr lang="en-US" dirty="0" smtClean="0">
              <a:latin typeface="+mj-lt"/>
              <a:ea typeface="Kozuka Gothic Pro M" pitchFamily="34" charset="-128"/>
            </a:rPr>
            <a:t> (</a:t>
          </a:r>
          <a:r>
            <a:rPr lang="km-KH" dirty="0" smtClean="0">
              <a:latin typeface="+mj-lt"/>
              <a:ea typeface="Kozuka Gothic Pro M" pitchFamily="34" charset="-128"/>
            </a:rPr>
            <a:t>មើលនិតិវិធីលក់</a:t>
          </a:r>
          <a:r>
            <a:rPr lang="en-US" dirty="0" smtClean="0">
              <a:latin typeface="+mj-lt"/>
              <a:ea typeface="Kozuka Gothic Pro M" pitchFamily="34" charset="-128"/>
            </a:rPr>
            <a:t>)</a:t>
          </a:r>
          <a:endParaRPr lang="en-US" dirty="0"/>
        </a:p>
      </dgm:t>
    </dgm:pt>
    <dgm:pt modelId="{353504A0-28D0-4F0E-810B-EA71CF0AA26F}" type="parTrans" cxnId="{9EEE463F-8951-4476-A47D-EAC3B5D51032}">
      <dgm:prSet/>
      <dgm:spPr/>
      <dgm:t>
        <a:bodyPr/>
        <a:lstStyle/>
        <a:p>
          <a:endParaRPr lang="en-US"/>
        </a:p>
      </dgm:t>
    </dgm:pt>
    <dgm:pt modelId="{C17D79D1-C8D7-413A-8A6B-30AB295A4ACC}" type="sibTrans" cxnId="{9EEE463F-8951-4476-A47D-EAC3B5D51032}">
      <dgm:prSet/>
      <dgm:spPr/>
      <dgm:t>
        <a:bodyPr/>
        <a:lstStyle/>
        <a:p>
          <a:endParaRPr lang="en-US"/>
        </a:p>
      </dgm:t>
    </dgm:pt>
    <dgm:pt modelId="{202DE715-01C1-444A-819D-1220F3E473C9}" type="pres">
      <dgm:prSet presAssocID="{4EE05141-43C7-47F8-9AE1-954ADC71AF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ABBD98C-5EC8-4217-85C8-46A6F7E05479}" type="pres">
      <dgm:prSet presAssocID="{C0A57010-39EE-41B9-B702-8B7D159468ED}" presName="linNode" presStyleCnt="0"/>
      <dgm:spPr/>
    </dgm:pt>
    <dgm:pt modelId="{74E9F852-1977-442B-992E-0AF6A99CC776}" type="pres">
      <dgm:prSet presAssocID="{C0A57010-39EE-41B9-B702-8B7D159468ED}" presName="parentText" presStyleLbl="node1" presStyleIdx="0" presStyleCnt="3" custScaleX="651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2E9287-1599-4E5E-BB47-A9382D585079}" type="pres">
      <dgm:prSet presAssocID="{C0A57010-39EE-41B9-B702-8B7D159468ED}" presName="descendantText" presStyleLbl="alignAccFollowNode1" presStyleIdx="0" presStyleCnt="3" custScaleX="116779" custScaleY="1107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EB3BB9-37FC-47F4-BA10-4AD9BE9F4675}" type="pres">
      <dgm:prSet presAssocID="{54ED0765-E298-4529-B94B-6DCD996760F7}" presName="sp" presStyleCnt="0"/>
      <dgm:spPr/>
    </dgm:pt>
    <dgm:pt modelId="{FE6A1FEC-89CC-45C8-AD16-0438663394DF}" type="pres">
      <dgm:prSet presAssocID="{2979D928-1592-41C2-96CF-63489CC08FE7}" presName="linNode" presStyleCnt="0"/>
      <dgm:spPr/>
    </dgm:pt>
    <dgm:pt modelId="{70739316-9887-4547-BB15-C9662CDDD1CA}" type="pres">
      <dgm:prSet presAssocID="{2979D928-1592-41C2-96CF-63489CC08FE7}" presName="parentText" presStyleLbl="node1" presStyleIdx="1" presStyleCnt="3" custScaleX="651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42F3E-0F2D-46F2-B2E4-F2DA17801876}" type="pres">
      <dgm:prSet presAssocID="{2979D928-1592-41C2-96CF-63489CC08FE7}" presName="descendantText" presStyleLbl="alignAccFollowNode1" presStyleIdx="1" presStyleCnt="3" custScaleX="116779" custScaleY="1097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B0408-E246-4CA6-9FD4-2BEECCF57100}" type="pres">
      <dgm:prSet presAssocID="{7FC9D74C-385A-4044-9F71-8481E55D9C5C}" presName="sp" presStyleCnt="0"/>
      <dgm:spPr/>
    </dgm:pt>
    <dgm:pt modelId="{9F417317-D849-436B-8A48-05559290446F}" type="pres">
      <dgm:prSet presAssocID="{A0E707B7-7ABF-4961-AEA3-193D302002DD}" presName="linNode" presStyleCnt="0"/>
      <dgm:spPr/>
    </dgm:pt>
    <dgm:pt modelId="{68DE7575-33FE-401A-BF83-9D67FC1D8A09}" type="pres">
      <dgm:prSet presAssocID="{A0E707B7-7ABF-4961-AEA3-193D302002DD}" presName="parentText" presStyleLbl="node1" presStyleIdx="2" presStyleCnt="3" custScaleX="65165" custLinFactNeighborX="13" custLinFactNeighborY="62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8AD04-CEB2-4F61-BD21-8D972F365974}" type="pres">
      <dgm:prSet presAssocID="{A0E707B7-7ABF-4961-AEA3-193D302002DD}" presName="descendantText" presStyleLbl="alignAccFollowNode1" presStyleIdx="2" presStyleCnt="3" custScaleX="116779" custScaleY="1088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F9B653-70F9-4489-85CB-20E4146393AA}" type="presOf" srcId="{F203BEC0-00C6-4223-9447-FE2F62A5C6CC}" destId="{3A342F3E-0F2D-46F2-B2E4-F2DA17801876}" srcOrd="0" destOrd="1" presId="urn:microsoft.com/office/officeart/2005/8/layout/vList5"/>
    <dgm:cxn modelId="{6D469964-FFEE-4A26-9BBA-8237FB47D877}" type="presOf" srcId="{4EE05141-43C7-47F8-9AE1-954ADC71AF79}" destId="{202DE715-01C1-444A-819D-1220F3E473C9}" srcOrd="0" destOrd="0" presId="urn:microsoft.com/office/officeart/2005/8/layout/vList5"/>
    <dgm:cxn modelId="{77617E35-99DC-482F-B337-3E87932F1352}" srcId="{4EE05141-43C7-47F8-9AE1-954ADC71AF79}" destId="{A0E707B7-7ABF-4961-AEA3-193D302002DD}" srcOrd="2" destOrd="0" parTransId="{23C0A4D6-4709-481B-9F94-6D1436027789}" sibTransId="{463BCF79-0A95-4EF2-8451-D3BE65A0032F}"/>
    <dgm:cxn modelId="{61C736C1-B7EB-4A78-B0AD-0BA7F502C3FB}" type="presOf" srcId="{A2D4E425-3681-4548-BB8B-E240B0EA0DD0}" destId="{B72E9287-1599-4E5E-BB47-A9382D585079}" srcOrd="0" destOrd="1" presId="urn:microsoft.com/office/officeart/2005/8/layout/vList5"/>
    <dgm:cxn modelId="{015CE351-7F98-4D5C-B39B-5AD6B1EA0114}" type="presOf" srcId="{3E9468B4-499D-487A-9168-8967066E983B}" destId="{A2D8AD04-CEB2-4F61-BD21-8D972F365974}" srcOrd="0" destOrd="1" presId="urn:microsoft.com/office/officeart/2005/8/layout/vList5"/>
    <dgm:cxn modelId="{86090478-F395-4D0D-B09B-B341D614BC6B}" type="presOf" srcId="{2979D928-1592-41C2-96CF-63489CC08FE7}" destId="{70739316-9887-4547-BB15-C9662CDDD1CA}" srcOrd="0" destOrd="0" presId="urn:microsoft.com/office/officeart/2005/8/layout/vList5"/>
    <dgm:cxn modelId="{ED281AC3-E0F9-4A3D-8D2C-FEE46CFF3270}" srcId="{2979D928-1592-41C2-96CF-63489CC08FE7}" destId="{F203BEC0-00C6-4223-9447-FE2F62A5C6CC}" srcOrd="1" destOrd="0" parTransId="{D6A68E5B-A905-4811-A20C-6F18686DD754}" sibTransId="{EFE983A9-8783-47F4-ABF3-C1D8A8C29913}"/>
    <dgm:cxn modelId="{00878FA5-6556-4490-8D64-3EB922EF19D2}" type="presOf" srcId="{A0E707B7-7ABF-4961-AEA3-193D302002DD}" destId="{68DE7575-33FE-401A-BF83-9D67FC1D8A09}" srcOrd="0" destOrd="0" presId="urn:microsoft.com/office/officeart/2005/8/layout/vList5"/>
    <dgm:cxn modelId="{5D135E43-4664-48D0-BE76-A2C4721C3171}" type="presOf" srcId="{5D9EED9B-4F58-4D30-B8A5-DB63EEAC377E}" destId="{A2D8AD04-CEB2-4F61-BD21-8D972F365974}" srcOrd="0" destOrd="0" presId="urn:microsoft.com/office/officeart/2005/8/layout/vList5"/>
    <dgm:cxn modelId="{9E365FC0-7D3A-4316-AEFA-8D3E53461594}" srcId="{4EE05141-43C7-47F8-9AE1-954ADC71AF79}" destId="{2979D928-1592-41C2-96CF-63489CC08FE7}" srcOrd="1" destOrd="0" parTransId="{6E14E98E-7EA0-4517-AD4C-CC31E2491C92}" sibTransId="{7FC9D74C-385A-4044-9F71-8481E55D9C5C}"/>
    <dgm:cxn modelId="{82260EB5-DFF1-4399-A4F0-FF60C388F12F}" srcId="{C0A57010-39EE-41B9-B702-8B7D159468ED}" destId="{32EE7079-B5BD-42EA-B914-72E4A34E536C}" srcOrd="0" destOrd="0" parTransId="{140EA9D9-DACD-4CAF-8393-AC7F5DBB4387}" sibTransId="{52C35727-3D73-4840-83C7-4FBDF99CD52D}"/>
    <dgm:cxn modelId="{14291873-5346-433C-AB75-CABC53B84220}" srcId="{4EE05141-43C7-47F8-9AE1-954ADC71AF79}" destId="{C0A57010-39EE-41B9-B702-8B7D159468ED}" srcOrd="0" destOrd="0" parTransId="{22F2071D-CDF3-4C92-8535-592444788C60}" sibTransId="{54ED0765-E298-4529-B94B-6DCD996760F7}"/>
    <dgm:cxn modelId="{A782FED9-C247-475C-80EC-6413CC94DCA1}" type="presOf" srcId="{1E1EB75B-23C3-40EE-8033-936C8AC233C0}" destId="{3A342F3E-0F2D-46F2-B2E4-F2DA17801876}" srcOrd="0" destOrd="0" presId="urn:microsoft.com/office/officeart/2005/8/layout/vList5"/>
    <dgm:cxn modelId="{C8A7F6AE-2FCB-4448-A1EB-588A9B0441AC}" type="presOf" srcId="{C0A57010-39EE-41B9-B702-8B7D159468ED}" destId="{74E9F852-1977-442B-992E-0AF6A99CC776}" srcOrd="0" destOrd="0" presId="urn:microsoft.com/office/officeart/2005/8/layout/vList5"/>
    <dgm:cxn modelId="{9EEE463F-8951-4476-A47D-EAC3B5D51032}" srcId="{A0E707B7-7ABF-4961-AEA3-193D302002DD}" destId="{3E9468B4-499D-487A-9168-8967066E983B}" srcOrd="1" destOrd="0" parTransId="{353504A0-28D0-4F0E-810B-EA71CF0AA26F}" sibTransId="{C17D79D1-C8D7-413A-8A6B-30AB295A4ACC}"/>
    <dgm:cxn modelId="{700C6A26-B41E-4800-9521-F12A28136635}" srcId="{C0A57010-39EE-41B9-B702-8B7D159468ED}" destId="{A2D4E425-3681-4548-BB8B-E240B0EA0DD0}" srcOrd="1" destOrd="0" parTransId="{E44B6BAC-90E4-4CB3-A287-B295F050673B}" sibTransId="{FCAE4050-D76D-44F9-BF81-B2CDBAA29A2F}"/>
    <dgm:cxn modelId="{2952D522-8A05-4158-B951-71224D1D460F}" srcId="{A0E707B7-7ABF-4961-AEA3-193D302002DD}" destId="{5D9EED9B-4F58-4D30-B8A5-DB63EEAC377E}" srcOrd="0" destOrd="0" parTransId="{65FB90E2-5732-4080-834E-FE0AF04E3A5D}" sibTransId="{F4C02E96-CDD2-4B64-B85B-25C6A101D369}"/>
    <dgm:cxn modelId="{D06F1549-E81B-439A-8F9A-4C8F274C15DE}" type="presOf" srcId="{32EE7079-B5BD-42EA-B914-72E4A34E536C}" destId="{B72E9287-1599-4E5E-BB47-A9382D585079}" srcOrd="0" destOrd="0" presId="urn:microsoft.com/office/officeart/2005/8/layout/vList5"/>
    <dgm:cxn modelId="{211EFC8B-7CC7-41B5-A3B4-6606F88D7101}" srcId="{2979D928-1592-41C2-96CF-63489CC08FE7}" destId="{1E1EB75B-23C3-40EE-8033-936C8AC233C0}" srcOrd="0" destOrd="0" parTransId="{CCA4D653-A2B3-410C-A214-834149621E3D}" sibTransId="{B4DD9A28-6348-4363-95E4-32B09873AB82}"/>
    <dgm:cxn modelId="{42BB9407-88C6-40D3-A3D6-B381818390D7}" type="presParOf" srcId="{202DE715-01C1-444A-819D-1220F3E473C9}" destId="{EABBD98C-5EC8-4217-85C8-46A6F7E05479}" srcOrd="0" destOrd="0" presId="urn:microsoft.com/office/officeart/2005/8/layout/vList5"/>
    <dgm:cxn modelId="{56E8634B-B522-4733-825B-5991FAF44A07}" type="presParOf" srcId="{EABBD98C-5EC8-4217-85C8-46A6F7E05479}" destId="{74E9F852-1977-442B-992E-0AF6A99CC776}" srcOrd="0" destOrd="0" presId="urn:microsoft.com/office/officeart/2005/8/layout/vList5"/>
    <dgm:cxn modelId="{DE11A22C-FE4D-4EAA-91A6-62EFF76B2240}" type="presParOf" srcId="{EABBD98C-5EC8-4217-85C8-46A6F7E05479}" destId="{B72E9287-1599-4E5E-BB47-A9382D585079}" srcOrd="1" destOrd="0" presId="urn:microsoft.com/office/officeart/2005/8/layout/vList5"/>
    <dgm:cxn modelId="{4FBEC187-F54B-458F-B736-A60D92307BAC}" type="presParOf" srcId="{202DE715-01C1-444A-819D-1220F3E473C9}" destId="{56EB3BB9-37FC-47F4-BA10-4AD9BE9F4675}" srcOrd="1" destOrd="0" presId="urn:microsoft.com/office/officeart/2005/8/layout/vList5"/>
    <dgm:cxn modelId="{0B80BA38-E336-4DAB-8B89-533034C5479C}" type="presParOf" srcId="{202DE715-01C1-444A-819D-1220F3E473C9}" destId="{FE6A1FEC-89CC-45C8-AD16-0438663394DF}" srcOrd="2" destOrd="0" presId="urn:microsoft.com/office/officeart/2005/8/layout/vList5"/>
    <dgm:cxn modelId="{22466B9A-A738-4605-B979-9EAA323ABDF1}" type="presParOf" srcId="{FE6A1FEC-89CC-45C8-AD16-0438663394DF}" destId="{70739316-9887-4547-BB15-C9662CDDD1CA}" srcOrd="0" destOrd="0" presId="urn:microsoft.com/office/officeart/2005/8/layout/vList5"/>
    <dgm:cxn modelId="{F882D5CD-A2C3-44C7-9BBB-0599856FCD6A}" type="presParOf" srcId="{FE6A1FEC-89CC-45C8-AD16-0438663394DF}" destId="{3A342F3E-0F2D-46F2-B2E4-F2DA17801876}" srcOrd="1" destOrd="0" presId="urn:microsoft.com/office/officeart/2005/8/layout/vList5"/>
    <dgm:cxn modelId="{003C88E4-34AC-4455-AB71-EA9BD32D4361}" type="presParOf" srcId="{202DE715-01C1-444A-819D-1220F3E473C9}" destId="{988B0408-E246-4CA6-9FD4-2BEECCF57100}" srcOrd="3" destOrd="0" presId="urn:microsoft.com/office/officeart/2005/8/layout/vList5"/>
    <dgm:cxn modelId="{D8AB9C69-D28B-46F0-9F66-C86E0E8A3148}" type="presParOf" srcId="{202DE715-01C1-444A-819D-1220F3E473C9}" destId="{9F417317-D849-436B-8A48-05559290446F}" srcOrd="4" destOrd="0" presId="urn:microsoft.com/office/officeart/2005/8/layout/vList5"/>
    <dgm:cxn modelId="{E996BA98-1FB7-4946-9335-05BFE4A6239E}" type="presParOf" srcId="{9F417317-D849-436B-8A48-05559290446F}" destId="{68DE7575-33FE-401A-BF83-9D67FC1D8A09}" srcOrd="0" destOrd="0" presId="urn:microsoft.com/office/officeart/2005/8/layout/vList5"/>
    <dgm:cxn modelId="{D1679AEB-79B6-4C47-B574-F1C312F8E715}" type="presParOf" srcId="{9F417317-D849-436B-8A48-05559290446F}" destId="{A2D8AD04-CEB2-4F61-BD21-8D972F3659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32F782B-4641-4917-B50F-2E6616DCF142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4BDCA1-D40D-4CB4-A8C0-CA8550C4BC3D}">
      <dgm:prSet phldrT="[Text]" custT="1"/>
      <dgm:spPr/>
      <dgm:t>
        <a:bodyPr/>
        <a:lstStyle/>
        <a:p>
          <a:r>
            <a:rPr lang="km-KH" sz="2000" dirty="0" smtClean="0"/>
            <a:t>មន្ត្រីទីផ្សារ</a:t>
          </a:r>
          <a:endParaRPr lang="en-US" sz="2000" dirty="0"/>
        </a:p>
      </dgm:t>
    </dgm:pt>
    <dgm:pt modelId="{440924E7-4A3B-4329-AA08-509A9476E639}" type="parTrans" cxnId="{6887BE3C-C6D6-489F-911D-C8D351B23FC9}">
      <dgm:prSet/>
      <dgm:spPr/>
      <dgm:t>
        <a:bodyPr/>
        <a:lstStyle/>
        <a:p>
          <a:endParaRPr lang="en-US"/>
        </a:p>
      </dgm:t>
    </dgm:pt>
    <dgm:pt modelId="{7C6C4088-F477-4CD5-880E-47C34798DEB2}" type="sibTrans" cxnId="{6887BE3C-C6D6-489F-911D-C8D351B23FC9}">
      <dgm:prSet/>
      <dgm:spPr/>
      <dgm:t>
        <a:bodyPr/>
        <a:lstStyle/>
        <a:p>
          <a:endParaRPr lang="en-US"/>
        </a:p>
      </dgm:t>
    </dgm:pt>
    <dgm:pt modelId="{A87E18C7-2FD1-490C-B54A-29709C14BEC6}">
      <dgm:prSet phldrT="[Text]" custT="1"/>
      <dgm:spPr/>
      <dgm:t>
        <a:bodyPr/>
        <a:lstStyle/>
        <a:p>
          <a:r>
            <a:rPr lang="en-US" sz="1600" dirty="0" smtClean="0">
              <a:latin typeface="+mj-lt"/>
              <a:ea typeface="Kozuka Gothic Pro M" pitchFamily="34" charset="-128"/>
            </a:rPr>
            <a:t> </a:t>
          </a:r>
          <a:r>
            <a:rPr lang="km-KH" sz="1600" dirty="0" smtClean="0">
              <a:latin typeface="+mj-lt"/>
              <a:ea typeface="Kozuka Gothic Pro M" pitchFamily="34" charset="-128"/>
            </a:rPr>
            <a:t>ប៉ាន់ស្មានបរិមាណដែលត្រូវទិញទៅតាមការបញ្ជាទិញ និង</a:t>
          </a:r>
          <a:r>
            <a:rPr lang="en-US" sz="1600" dirty="0" smtClean="0">
              <a:latin typeface="+mj-lt"/>
              <a:ea typeface="Kozuka Gothic Pro M" pitchFamily="34" charset="-128"/>
            </a:rPr>
            <a:t> Deliveries</a:t>
          </a:r>
          <a:endParaRPr lang="en-US" sz="1600" dirty="0"/>
        </a:p>
      </dgm:t>
    </dgm:pt>
    <dgm:pt modelId="{703BB7E7-9CF4-4631-941D-EB865FE55157}" type="parTrans" cxnId="{898A0EAB-E967-4487-8AF5-87FBE0F7D9AD}">
      <dgm:prSet/>
      <dgm:spPr/>
      <dgm:t>
        <a:bodyPr/>
        <a:lstStyle/>
        <a:p>
          <a:endParaRPr lang="en-US"/>
        </a:p>
      </dgm:t>
    </dgm:pt>
    <dgm:pt modelId="{BF7C45F4-957C-468D-AE0B-9963DF7CDAE5}" type="sibTrans" cxnId="{898A0EAB-E967-4487-8AF5-87FBE0F7D9AD}">
      <dgm:prSet/>
      <dgm:spPr/>
      <dgm:t>
        <a:bodyPr/>
        <a:lstStyle/>
        <a:p>
          <a:endParaRPr lang="en-US"/>
        </a:p>
      </dgm:t>
    </dgm:pt>
    <dgm:pt modelId="{8C792750-4E73-4A49-A298-143C1DDBA26D}">
      <dgm:prSet phldrT="[Text]" custT="1"/>
      <dgm:spPr/>
      <dgm:t>
        <a:bodyPr/>
        <a:lstStyle/>
        <a:p>
          <a:r>
            <a:rPr lang="km-KH" sz="2000" dirty="0" smtClean="0"/>
            <a:t>បេឡាករ</a:t>
          </a:r>
          <a:endParaRPr lang="en-US" sz="2000" dirty="0"/>
        </a:p>
      </dgm:t>
    </dgm:pt>
    <dgm:pt modelId="{78A5A150-7F7C-4D81-9B00-C30A104B2394}" type="parTrans" cxnId="{A61D6AA7-8F07-432E-96B8-9DEA24ED9E08}">
      <dgm:prSet/>
      <dgm:spPr/>
      <dgm:t>
        <a:bodyPr/>
        <a:lstStyle/>
        <a:p>
          <a:endParaRPr lang="en-US"/>
        </a:p>
      </dgm:t>
    </dgm:pt>
    <dgm:pt modelId="{67CC256E-6EE6-47A5-906E-2A51350BDB24}" type="sibTrans" cxnId="{A61D6AA7-8F07-432E-96B8-9DEA24ED9E08}">
      <dgm:prSet/>
      <dgm:spPr/>
      <dgm:t>
        <a:bodyPr/>
        <a:lstStyle/>
        <a:p>
          <a:endParaRPr lang="en-US"/>
        </a:p>
      </dgm:t>
    </dgm:pt>
    <dgm:pt modelId="{C63EDABD-6225-42E0-A7BB-99D8FE8B42AD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បើកប្រាក់មុនទៅអោយមន្ត្រីទីផ្សារ</a:t>
          </a:r>
          <a:endParaRPr lang="en-US" sz="1600" dirty="0"/>
        </a:p>
      </dgm:t>
    </dgm:pt>
    <dgm:pt modelId="{1A917BC2-4E45-4510-8898-D8A995C165B2}" type="parTrans" cxnId="{6BC541D6-B7F2-424B-BE86-43840F967454}">
      <dgm:prSet/>
      <dgm:spPr/>
      <dgm:t>
        <a:bodyPr/>
        <a:lstStyle/>
        <a:p>
          <a:endParaRPr lang="en-US"/>
        </a:p>
      </dgm:t>
    </dgm:pt>
    <dgm:pt modelId="{1101D0FD-7BC9-41EF-9074-E624A010B6DD}" type="sibTrans" cxnId="{6BC541D6-B7F2-424B-BE86-43840F967454}">
      <dgm:prSet/>
      <dgm:spPr/>
      <dgm:t>
        <a:bodyPr/>
        <a:lstStyle/>
        <a:p>
          <a:endParaRPr lang="en-US"/>
        </a:p>
      </dgm:t>
    </dgm:pt>
    <dgm:pt modelId="{A8B413E4-B754-4E41-9D33-616672DD21EC}">
      <dgm:prSet phldrT="[Text]" custT="1"/>
      <dgm:spPr/>
      <dgm:t>
        <a:bodyPr/>
        <a:lstStyle/>
        <a:p>
          <a:r>
            <a:rPr lang="km-KH" sz="2000" dirty="0" smtClean="0"/>
            <a:t>មន្ត្រីទីផ្សារ</a:t>
          </a:r>
          <a:endParaRPr lang="en-US" sz="2000" dirty="0"/>
        </a:p>
      </dgm:t>
    </dgm:pt>
    <dgm:pt modelId="{38B2C76F-AF03-44D8-A09B-B6F0D3A3E7EE}" type="parTrans" cxnId="{C629C5D9-F86D-411C-AACF-EBAD8059C926}">
      <dgm:prSet/>
      <dgm:spPr/>
      <dgm:t>
        <a:bodyPr/>
        <a:lstStyle/>
        <a:p>
          <a:endParaRPr lang="en-US"/>
        </a:p>
      </dgm:t>
    </dgm:pt>
    <dgm:pt modelId="{91A9B950-132F-45F5-A75A-9559957AFA86}" type="sibTrans" cxnId="{C629C5D9-F86D-411C-AACF-EBAD8059C926}">
      <dgm:prSet/>
      <dgm:spPr/>
      <dgm:t>
        <a:bodyPr/>
        <a:lstStyle/>
        <a:p>
          <a:endParaRPr lang="en-US"/>
        </a:p>
      </dgm:t>
    </dgm:pt>
    <dgm:pt modelId="{ECF04150-33CF-468B-8ECC-77A803ECBAE9}">
      <dgm:prSet phldrT="[Text]" custT="1"/>
      <dgm:spPr/>
      <dgm:t>
        <a:bodyPr/>
        <a:lstStyle/>
        <a:p>
          <a:r>
            <a:rPr lang="km-KH" sz="2000" dirty="0" smtClean="0"/>
            <a:t>បេឡា</a:t>
          </a:r>
          <a:endParaRPr lang="en-US" sz="2000" dirty="0"/>
        </a:p>
      </dgm:t>
    </dgm:pt>
    <dgm:pt modelId="{125C6A54-A8CD-4A5C-81F6-0ECB1A764BE2}" type="parTrans" cxnId="{54879B51-F33A-4DCD-894E-969293C5EC78}">
      <dgm:prSet/>
      <dgm:spPr/>
      <dgm:t>
        <a:bodyPr/>
        <a:lstStyle/>
        <a:p>
          <a:endParaRPr lang="en-US"/>
        </a:p>
      </dgm:t>
    </dgm:pt>
    <dgm:pt modelId="{00902D05-6681-40EA-9387-0E2036D68714}" type="sibTrans" cxnId="{54879B51-F33A-4DCD-894E-969293C5EC78}">
      <dgm:prSet/>
      <dgm:spPr/>
      <dgm:t>
        <a:bodyPr/>
        <a:lstStyle/>
        <a:p>
          <a:endParaRPr lang="en-US"/>
        </a:p>
      </dgm:t>
    </dgm:pt>
    <dgm:pt modelId="{56B45F1F-3989-4DF1-9AE7-CAA3B3AB8E75}">
      <dgm:prSet phldrT="[Text]" custT="1"/>
      <dgm:spPr/>
      <dgm:t>
        <a:bodyPr/>
        <a:lstStyle/>
        <a:p>
          <a:r>
            <a:rPr lang="km-KH" sz="1600" dirty="0" smtClean="0"/>
            <a:t>កត់ត្រាការទូទាត់ប្រាក់ដកមុន</a:t>
          </a:r>
          <a:endParaRPr lang="en-US" sz="1600" dirty="0"/>
        </a:p>
      </dgm:t>
    </dgm:pt>
    <dgm:pt modelId="{D5039A09-8B87-4171-820E-979C45F57252}" type="parTrans" cxnId="{4D15AAAC-C1B1-4656-9DE0-23AF305616FA}">
      <dgm:prSet/>
      <dgm:spPr/>
      <dgm:t>
        <a:bodyPr/>
        <a:lstStyle/>
        <a:p>
          <a:endParaRPr lang="en-US"/>
        </a:p>
      </dgm:t>
    </dgm:pt>
    <dgm:pt modelId="{DFA980E6-1361-4C84-9F67-83B8D0B4D308}" type="sibTrans" cxnId="{4D15AAAC-C1B1-4656-9DE0-23AF305616FA}">
      <dgm:prSet/>
      <dgm:spPr/>
      <dgm:t>
        <a:bodyPr/>
        <a:lstStyle/>
        <a:p>
          <a:endParaRPr lang="en-US"/>
        </a:p>
      </dgm:t>
    </dgm:pt>
    <dgm:pt modelId="{D24B55DF-6E77-4D6E-9AE2-0EE012C2A6DC}">
      <dgm:prSet phldrT="[Text]" custT="1"/>
      <dgm:spPr/>
      <dgm:t>
        <a:bodyPr/>
        <a:lstStyle/>
        <a:p>
          <a:r>
            <a:rPr lang="km-KH" sz="1600" dirty="0" smtClean="0"/>
            <a:t>បញ្ជូនវិក័យប័ត្រទៅអោយគណនេយ្យករ</a:t>
          </a:r>
          <a:endParaRPr lang="en-US" sz="1600" dirty="0"/>
        </a:p>
      </dgm:t>
    </dgm:pt>
    <dgm:pt modelId="{DDBE7E88-7365-448F-AB32-7A289B8496BF}" type="parTrans" cxnId="{738859A4-05E5-47D4-9448-DDA474ED5978}">
      <dgm:prSet/>
      <dgm:spPr/>
      <dgm:t>
        <a:bodyPr/>
        <a:lstStyle/>
        <a:p>
          <a:endParaRPr lang="en-US"/>
        </a:p>
      </dgm:t>
    </dgm:pt>
    <dgm:pt modelId="{D7396E98-C1F5-4193-B5DF-917EEADF3EF1}" type="sibTrans" cxnId="{738859A4-05E5-47D4-9448-DDA474ED5978}">
      <dgm:prSet/>
      <dgm:spPr/>
      <dgm:t>
        <a:bodyPr/>
        <a:lstStyle/>
        <a:p>
          <a:endParaRPr lang="en-US"/>
        </a:p>
      </dgm:t>
    </dgm:pt>
    <dgm:pt modelId="{9B993744-AFE2-407E-B165-A9B29703D751}">
      <dgm:prSet phldrT="[Text]" custT="1"/>
      <dgm:spPr/>
      <dgm:t>
        <a:bodyPr/>
        <a:lstStyle/>
        <a:p>
          <a:r>
            <a:rPr lang="km-KH" sz="1600" dirty="0" smtClean="0">
              <a:latin typeface="+mj-lt"/>
              <a:ea typeface="Kozuka Gothic Pro M" pitchFamily="34" charset="-128"/>
            </a:rPr>
            <a:t>ស្នើសុំបើកប្រាក់មុនទៅបេឡាករ</a:t>
          </a:r>
          <a:endParaRPr lang="en-US" sz="1600" dirty="0"/>
        </a:p>
      </dgm:t>
    </dgm:pt>
    <dgm:pt modelId="{B992AE09-044F-4A49-8CB9-CEB764AF893A}" type="parTrans" cxnId="{BAE3191B-C52E-419A-AF78-AF05A4794473}">
      <dgm:prSet/>
      <dgm:spPr/>
      <dgm:t>
        <a:bodyPr/>
        <a:lstStyle/>
        <a:p>
          <a:endParaRPr lang="en-US"/>
        </a:p>
      </dgm:t>
    </dgm:pt>
    <dgm:pt modelId="{14E6EE25-BC48-4C81-B25F-0709F9E61D34}" type="sibTrans" cxnId="{BAE3191B-C52E-419A-AF78-AF05A4794473}">
      <dgm:prSet/>
      <dgm:spPr/>
      <dgm:t>
        <a:bodyPr/>
        <a:lstStyle/>
        <a:p>
          <a:endParaRPr lang="en-US"/>
        </a:p>
      </dgm:t>
    </dgm:pt>
    <dgm:pt modelId="{6A3D377F-7359-4B13-BA3E-273C4A891A9E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ទិញបន្លែ, ដោយខ្លួនឯង, ឫតាមរយៈអ្នកលក់ម្នាក់ (ប៉ុន្តែស្ថិតនៅក្រោមការទទួលខុសត្រូវរបស់មន្ត្រីទីផ្សារ)</a:t>
          </a:r>
          <a:endParaRPr lang="en-US" sz="1600" dirty="0"/>
        </a:p>
      </dgm:t>
    </dgm:pt>
    <dgm:pt modelId="{70824EB6-0BF7-4303-B4BE-A04451191BFF}" type="sibTrans" cxnId="{4310E666-627D-456E-88B8-BFDE04B206D4}">
      <dgm:prSet/>
      <dgm:spPr/>
      <dgm:t>
        <a:bodyPr/>
        <a:lstStyle/>
        <a:p>
          <a:endParaRPr lang="en-US"/>
        </a:p>
      </dgm:t>
    </dgm:pt>
    <dgm:pt modelId="{D70AA129-D532-426B-B0C0-630644C5BF82}" type="parTrans" cxnId="{4310E666-627D-456E-88B8-BFDE04B206D4}">
      <dgm:prSet/>
      <dgm:spPr/>
      <dgm:t>
        <a:bodyPr/>
        <a:lstStyle/>
        <a:p>
          <a:endParaRPr lang="en-US"/>
        </a:p>
      </dgm:t>
    </dgm:pt>
    <dgm:pt modelId="{E67096EB-AF21-48B6-B722-901EB5BD5F02}">
      <dgm:prSet phldrT="[Text]" custT="1"/>
      <dgm:spPr/>
      <dgm:t>
        <a:bodyPr/>
        <a:lstStyle/>
        <a:p>
          <a:r>
            <a:rPr lang="en-US" sz="1600" dirty="0" smtClean="0"/>
            <a:t> </a:t>
          </a:r>
          <a:r>
            <a:rPr lang="km-KH" sz="1600" dirty="0" smtClean="0"/>
            <a:t>យកវិក័យប័ត្រមកអោយបេឡាករវិញដើម្បីទូទាត់ប្រាក់បើកមុន</a:t>
          </a:r>
          <a:endParaRPr lang="en-US" sz="1600" dirty="0"/>
        </a:p>
      </dgm:t>
    </dgm:pt>
    <dgm:pt modelId="{2F4C6AF5-AB28-4A80-A766-13293D8B68D9}" type="sibTrans" cxnId="{910FCB2F-E7B8-44B5-A25D-D952424F80B4}">
      <dgm:prSet/>
      <dgm:spPr/>
      <dgm:t>
        <a:bodyPr/>
        <a:lstStyle/>
        <a:p>
          <a:endParaRPr lang="en-US"/>
        </a:p>
      </dgm:t>
    </dgm:pt>
    <dgm:pt modelId="{EB2C7B19-6441-4583-83C0-4FDF7E316F60}" type="parTrans" cxnId="{910FCB2F-E7B8-44B5-A25D-D952424F80B4}">
      <dgm:prSet/>
      <dgm:spPr/>
      <dgm:t>
        <a:bodyPr/>
        <a:lstStyle/>
        <a:p>
          <a:endParaRPr lang="en-US"/>
        </a:p>
      </dgm:t>
    </dgm:pt>
    <dgm:pt modelId="{343F766A-17D8-4E22-93AA-7837CB26A49B}" type="pres">
      <dgm:prSet presAssocID="{132F782B-4641-4917-B50F-2E6616DCF1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6DDB5-832A-4B61-BB1C-A1EC7051C3D4}" type="pres">
      <dgm:prSet presAssocID="{B64BDCA1-D40D-4CB4-A8C0-CA8550C4BC3D}" presName="linNode" presStyleCnt="0"/>
      <dgm:spPr/>
      <dgm:t>
        <a:bodyPr/>
        <a:lstStyle/>
        <a:p>
          <a:endParaRPr lang="en-US"/>
        </a:p>
      </dgm:t>
    </dgm:pt>
    <dgm:pt modelId="{B9B7126B-9D46-4D68-B815-7736A258E350}" type="pres">
      <dgm:prSet presAssocID="{B64BDCA1-D40D-4CB4-A8C0-CA8550C4BC3D}" presName="parentText" presStyleLbl="node1" presStyleIdx="0" presStyleCnt="4" custScaleX="601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B896A-FF4E-4696-A9A6-F478A1E967C8}" type="pres">
      <dgm:prSet presAssocID="{B64BDCA1-D40D-4CB4-A8C0-CA8550C4BC3D}" presName="descendantText" presStyleLbl="alignAccFollowNode1" presStyleIdx="0" presStyleCnt="4" custScaleX="144899" custScaleY="119568" custLinFactNeighborY="-2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DFB853-B93A-442E-9967-5B8C75FA7983}" type="pres">
      <dgm:prSet presAssocID="{7C6C4088-F477-4CD5-880E-47C34798DEB2}" presName="sp" presStyleCnt="0"/>
      <dgm:spPr/>
      <dgm:t>
        <a:bodyPr/>
        <a:lstStyle/>
        <a:p>
          <a:endParaRPr lang="en-US"/>
        </a:p>
      </dgm:t>
    </dgm:pt>
    <dgm:pt modelId="{B9091361-1E03-4006-8716-F1ECAB97D730}" type="pres">
      <dgm:prSet presAssocID="{8C792750-4E73-4A49-A298-143C1DDBA26D}" presName="linNode" presStyleCnt="0"/>
      <dgm:spPr/>
      <dgm:t>
        <a:bodyPr/>
        <a:lstStyle/>
        <a:p>
          <a:endParaRPr lang="en-US"/>
        </a:p>
      </dgm:t>
    </dgm:pt>
    <dgm:pt modelId="{1E7B857A-3C39-43F1-A7D9-95FC270CE86B}" type="pres">
      <dgm:prSet presAssocID="{8C792750-4E73-4A49-A298-143C1DDBA26D}" presName="parentText" presStyleLbl="node1" presStyleIdx="1" presStyleCnt="4" custScaleX="601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66F4C-B2F4-490E-819D-7C6427E42AE8}" type="pres">
      <dgm:prSet presAssocID="{8C792750-4E73-4A49-A298-143C1DDBA26D}" presName="descendantText" presStyleLbl="alignAccFollowNode1" presStyleIdx="1" presStyleCnt="4" custScaleX="144899" custScaleY="96072" custLinFactNeighborY="-2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BF8A5-5176-449A-9EEF-D1B274AB2AD9}" type="pres">
      <dgm:prSet presAssocID="{67CC256E-6EE6-47A5-906E-2A51350BDB24}" presName="sp" presStyleCnt="0"/>
      <dgm:spPr/>
      <dgm:t>
        <a:bodyPr/>
        <a:lstStyle/>
        <a:p>
          <a:endParaRPr lang="en-US"/>
        </a:p>
      </dgm:t>
    </dgm:pt>
    <dgm:pt modelId="{21D73ED8-BEE9-4371-BA09-A787652366C5}" type="pres">
      <dgm:prSet presAssocID="{A8B413E4-B754-4E41-9D33-616672DD21EC}" presName="linNode" presStyleCnt="0"/>
      <dgm:spPr/>
      <dgm:t>
        <a:bodyPr/>
        <a:lstStyle/>
        <a:p>
          <a:endParaRPr lang="en-US"/>
        </a:p>
      </dgm:t>
    </dgm:pt>
    <dgm:pt modelId="{4D4F72AD-CA9F-4171-9026-0C38DAF446E6}" type="pres">
      <dgm:prSet presAssocID="{A8B413E4-B754-4E41-9D33-616672DD21EC}" presName="parentText" presStyleLbl="node1" presStyleIdx="2" presStyleCnt="4" custScaleX="601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BCF2D-F286-4670-B438-9490EC8CA57F}" type="pres">
      <dgm:prSet presAssocID="{A8B413E4-B754-4E41-9D33-616672DD21EC}" presName="descendantText" presStyleLbl="alignAccFollowNode1" presStyleIdx="2" presStyleCnt="4" custScaleX="144899" custScaleY="117457" custLinFactNeighborY="-2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0E33D-4845-44E4-8172-6996EDA8B5A9}" type="pres">
      <dgm:prSet presAssocID="{91A9B950-132F-45F5-A75A-9559957AFA86}" presName="sp" presStyleCnt="0"/>
      <dgm:spPr/>
      <dgm:t>
        <a:bodyPr/>
        <a:lstStyle/>
        <a:p>
          <a:endParaRPr lang="en-US"/>
        </a:p>
      </dgm:t>
    </dgm:pt>
    <dgm:pt modelId="{552933CE-371C-49A3-BFD9-47DE9ABFD4AF}" type="pres">
      <dgm:prSet presAssocID="{ECF04150-33CF-468B-8ECC-77A803ECBAE9}" presName="linNode" presStyleCnt="0"/>
      <dgm:spPr/>
      <dgm:t>
        <a:bodyPr/>
        <a:lstStyle/>
        <a:p>
          <a:endParaRPr lang="en-US"/>
        </a:p>
      </dgm:t>
    </dgm:pt>
    <dgm:pt modelId="{3791FA8A-F73D-4D78-8883-96384F766646}" type="pres">
      <dgm:prSet presAssocID="{ECF04150-33CF-468B-8ECC-77A803ECBAE9}" presName="parentText" presStyleLbl="node1" presStyleIdx="3" presStyleCnt="4" custScaleX="6013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88F52-74BD-4A47-887C-4C786C9856D5}" type="pres">
      <dgm:prSet presAssocID="{ECF04150-33CF-468B-8ECC-77A803ECBAE9}" presName="descendantText" presStyleLbl="alignAccFollowNode1" presStyleIdx="3" presStyleCnt="4" custScaleX="144899" custScaleY="105287" custLinFactNeighborY="-2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4B4EA9-8836-4C02-9B82-61740B2B3131}" type="presOf" srcId="{ECF04150-33CF-468B-8ECC-77A803ECBAE9}" destId="{3791FA8A-F73D-4D78-8883-96384F766646}" srcOrd="0" destOrd="0" presId="urn:microsoft.com/office/officeart/2005/8/layout/vList5"/>
    <dgm:cxn modelId="{BAE3191B-C52E-419A-AF78-AF05A4794473}" srcId="{B64BDCA1-D40D-4CB4-A8C0-CA8550C4BC3D}" destId="{9B993744-AFE2-407E-B165-A9B29703D751}" srcOrd="1" destOrd="0" parTransId="{B992AE09-044F-4A49-8CB9-CEB764AF893A}" sibTransId="{14E6EE25-BC48-4C81-B25F-0709F9E61D34}"/>
    <dgm:cxn modelId="{CB661B65-E49A-41B4-9FAC-6A8416A33FD2}" type="presOf" srcId="{9B993744-AFE2-407E-B165-A9B29703D751}" destId="{120B896A-FF4E-4696-A9A6-F478A1E967C8}" srcOrd="0" destOrd="1" presId="urn:microsoft.com/office/officeart/2005/8/layout/vList5"/>
    <dgm:cxn modelId="{D5C06315-4023-4CF5-BB81-EEDA0623BE5D}" type="presOf" srcId="{A87E18C7-2FD1-490C-B54A-29709C14BEC6}" destId="{120B896A-FF4E-4696-A9A6-F478A1E967C8}" srcOrd="0" destOrd="0" presId="urn:microsoft.com/office/officeart/2005/8/layout/vList5"/>
    <dgm:cxn modelId="{8F9EAF84-DD8D-43C5-8A06-568E6D1173A9}" type="presOf" srcId="{132F782B-4641-4917-B50F-2E6616DCF142}" destId="{343F766A-17D8-4E22-93AA-7837CB26A49B}" srcOrd="0" destOrd="0" presId="urn:microsoft.com/office/officeart/2005/8/layout/vList5"/>
    <dgm:cxn modelId="{CAF00B85-ADC8-4A50-A0AD-BCB58B1F2217}" type="presOf" srcId="{56B45F1F-3989-4DF1-9AE7-CAA3B3AB8E75}" destId="{FB688F52-74BD-4A47-887C-4C786C9856D5}" srcOrd="0" destOrd="0" presId="urn:microsoft.com/office/officeart/2005/8/layout/vList5"/>
    <dgm:cxn modelId="{738859A4-05E5-47D4-9448-DDA474ED5978}" srcId="{ECF04150-33CF-468B-8ECC-77A803ECBAE9}" destId="{D24B55DF-6E77-4D6E-9AE2-0EE012C2A6DC}" srcOrd="1" destOrd="0" parTransId="{DDBE7E88-7365-448F-AB32-7A289B8496BF}" sibTransId="{D7396E98-C1F5-4193-B5DF-917EEADF3EF1}"/>
    <dgm:cxn modelId="{6BC541D6-B7F2-424B-BE86-43840F967454}" srcId="{8C792750-4E73-4A49-A298-143C1DDBA26D}" destId="{C63EDABD-6225-42E0-A7BB-99D8FE8B42AD}" srcOrd="0" destOrd="0" parTransId="{1A917BC2-4E45-4510-8898-D8A995C165B2}" sibTransId="{1101D0FD-7BC9-41EF-9074-E624A010B6DD}"/>
    <dgm:cxn modelId="{0EE5DF2A-6E80-42E8-97EA-F5E7E80707D7}" type="presOf" srcId="{6A3D377F-7359-4B13-BA3E-273C4A891A9E}" destId="{A4DBCF2D-F286-4670-B438-9490EC8CA57F}" srcOrd="0" destOrd="0" presId="urn:microsoft.com/office/officeart/2005/8/layout/vList5"/>
    <dgm:cxn modelId="{C14E34D5-510B-4FED-ACD0-589819615265}" type="presOf" srcId="{E67096EB-AF21-48B6-B722-901EB5BD5F02}" destId="{A4DBCF2D-F286-4670-B438-9490EC8CA57F}" srcOrd="0" destOrd="1" presId="urn:microsoft.com/office/officeart/2005/8/layout/vList5"/>
    <dgm:cxn modelId="{A61D6AA7-8F07-432E-96B8-9DEA24ED9E08}" srcId="{132F782B-4641-4917-B50F-2E6616DCF142}" destId="{8C792750-4E73-4A49-A298-143C1DDBA26D}" srcOrd="1" destOrd="0" parTransId="{78A5A150-7F7C-4D81-9B00-C30A104B2394}" sibTransId="{67CC256E-6EE6-47A5-906E-2A51350BDB24}"/>
    <dgm:cxn modelId="{6A64AD54-04A7-4CCF-98B5-E02EDF046D42}" type="presOf" srcId="{C63EDABD-6225-42E0-A7BB-99D8FE8B42AD}" destId="{05366F4C-B2F4-490E-819D-7C6427E42AE8}" srcOrd="0" destOrd="0" presId="urn:microsoft.com/office/officeart/2005/8/layout/vList5"/>
    <dgm:cxn modelId="{775A7F44-5600-4AF4-959D-B2AD6AE56152}" type="presOf" srcId="{D24B55DF-6E77-4D6E-9AE2-0EE012C2A6DC}" destId="{FB688F52-74BD-4A47-887C-4C786C9856D5}" srcOrd="0" destOrd="1" presId="urn:microsoft.com/office/officeart/2005/8/layout/vList5"/>
    <dgm:cxn modelId="{C629C5D9-F86D-411C-AACF-EBAD8059C926}" srcId="{132F782B-4641-4917-B50F-2E6616DCF142}" destId="{A8B413E4-B754-4E41-9D33-616672DD21EC}" srcOrd="2" destOrd="0" parTransId="{38B2C76F-AF03-44D8-A09B-B6F0D3A3E7EE}" sibTransId="{91A9B950-132F-45F5-A75A-9559957AFA86}"/>
    <dgm:cxn modelId="{613238D3-D501-45F3-9046-86E88F5C5F69}" type="presOf" srcId="{B64BDCA1-D40D-4CB4-A8C0-CA8550C4BC3D}" destId="{B9B7126B-9D46-4D68-B815-7736A258E350}" srcOrd="0" destOrd="0" presId="urn:microsoft.com/office/officeart/2005/8/layout/vList5"/>
    <dgm:cxn modelId="{898A0EAB-E967-4487-8AF5-87FBE0F7D9AD}" srcId="{B64BDCA1-D40D-4CB4-A8C0-CA8550C4BC3D}" destId="{A87E18C7-2FD1-490C-B54A-29709C14BEC6}" srcOrd="0" destOrd="0" parTransId="{703BB7E7-9CF4-4631-941D-EB865FE55157}" sibTransId="{BF7C45F4-957C-468D-AE0B-9963DF7CDAE5}"/>
    <dgm:cxn modelId="{F2CD9337-8266-4FC2-A950-BB777A5EEC8D}" type="presOf" srcId="{A8B413E4-B754-4E41-9D33-616672DD21EC}" destId="{4D4F72AD-CA9F-4171-9026-0C38DAF446E6}" srcOrd="0" destOrd="0" presId="urn:microsoft.com/office/officeart/2005/8/layout/vList5"/>
    <dgm:cxn modelId="{6887BE3C-C6D6-489F-911D-C8D351B23FC9}" srcId="{132F782B-4641-4917-B50F-2E6616DCF142}" destId="{B64BDCA1-D40D-4CB4-A8C0-CA8550C4BC3D}" srcOrd="0" destOrd="0" parTransId="{440924E7-4A3B-4329-AA08-509A9476E639}" sibTransId="{7C6C4088-F477-4CD5-880E-47C34798DEB2}"/>
    <dgm:cxn modelId="{4310E666-627D-456E-88B8-BFDE04B206D4}" srcId="{A8B413E4-B754-4E41-9D33-616672DD21EC}" destId="{6A3D377F-7359-4B13-BA3E-273C4A891A9E}" srcOrd="0" destOrd="0" parTransId="{D70AA129-D532-426B-B0C0-630644C5BF82}" sibTransId="{70824EB6-0BF7-4303-B4BE-A04451191BFF}"/>
    <dgm:cxn modelId="{E72457E7-31F5-49D5-803C-19D9C0DEE4DD}" type="presOf" srcId="{8C792750-4E73-4A49-A298-143C1DDBA26D}" destId="{1E7B857A-3C39-43F1-A7D9-95FC270CE86B}" srcOrd="0" destOrd="0" presId="urn:microsoft.com/office/officeart/2005/8/layout/vList5"/>
    <dgm:cxn modelId="{54879B51-F33A-4DCD-894E-969293C5EC78}" srcId="{132F782B-4641-4917-B50F-2E6616DCF142}" destId="{ECF04150-33CF-468B-8ECC-77A803ECBAE9}" srcOrd="3" destOrd="0" parTransId="{125C6A54-A8CD-4A5C-81F6-0ECB1A764BE2}" sibTransId="{00902D05-6681-40EA-9387-0E2036D68714}"/>
    <dgm:cxn modelId="{910FCB2F-E7B8-44B5-A25D-D952424F80B4}" srcId="{A8B413E4-B754-4E41-9D33-616672DD21EC}" destId="{E67096EB-AF21-48B6-B722-901EB5BD5F02}" srcOrd="1" destOrd="0" parTransId="{EB2C7B19-6441-4583-83C0-4FDF7E316F60}" sibTransId="{2F4C6AF5-AB28-4A80-A766-13293D8B68D9}"/>
    <dgm:cxn modelId="{4D15AAAC-C1B1-4656-9DE0-23AF305616FA}" srcId="{ECF04150-33CF-468B-8ECC-77A803ECBAE9}" destId="{56B45F1F-3989-4DF1-9AE7-CAA3B3AB8E75}" srcOrd="0" destOrd="0" parTransId="{D5039A09-8B87-4171-820E-979C45F57252}" sibTransId="{DFA980E6-1361-4C84-9F67-83B8D0B4D308}"/>
    <dgm:cxn modelId="{67EA329D-70D3-4D60-A105-4004C1ACA045}" type="presParOf" srcId="{343F766A-17D8-4E22-93AA-7837CB26A49B}" destId="{8246DDB5-832A-4B61-BB1C-A1EC7051C3D4}" srcOrd="0" destOrd="0" presId="urn:microsoft.com/office/officeart/2005/8/layout/vList5"/>
    <dgm:cxn modelId="{1711019C-D7E0-44DC-9764-5CBA13350759}" type="presParOf" srcId="{8246DDB5-832A-4B61-BB1C-A1EC7051C3D4}" destId="{B9B7126B-9D46-4D68-B815-7736A258E350}" srcOrd="0" destOrd="0" presId="urn:microsoft.com/office/officeart/2005/8/layout/vList5"/>
    <dgm:cxn modelId="{3BC3BC88-56E0-4575-B7CA-9C62EA16E602}" type="presParOf" srcId="{8246DDB5-832A-4B61-BB1C-A1EC7051C3D4}" destId="{120B896A-FF4E-4696-A9A6-F478A1E967C8}" srcOrd="1" destOrd="0" presId="urn:microsoft.com/office/officeart/2005/8/layout/vList5"/>
    <dgm:cxn modelId="{F17AA7C0-2091-432B-9BFC-2352B141BFB4}" type="presParOf" srcId="{343F766A-17D8-4E22-93AA-7837CB26A49B}" destId="{5EDFB853-B93A-442E-9967-5B8C75FA7983}" srcOrd="1" destOrd="0" presId="urn:microsoft.com/office/officeart/2005/8/layout/vList5"/>
    <dgm:cxn modelId="{87CE65D8-6195-4ECA-A1FA-1AB178AC4A82}" type="presParOf" srcId="{343F766A-17D8-4E22-93AA-7837CB26A49B}" destId="{B9091361-1E03-4006-8716-F1ECAB97D730}" srcOrd="2" destOrd="0" presId="urn:microsoft.com/office/officeart/2005/8/layout/vList5"/>
    <dgm:cxn modelId="{42134874-EBDC-4080-A9A0-C330F7BAE3D5}" type="presParOf" srcId="{B9091361-1E03-4006-8716-F1ECAB97D730}" destId="{1E7B857A-3C39-43F1-A7D9-95FC270CE86B}" srcOrd="0" destOrd="0" presId="urn:microsoft.com/office/officeart/2005/8/layout/vList5"/>
    <dgm:cxn modelId="{1F8F2F5D-9FF0-4D21-9373-C662DEF6483B}" type="presParOf" srcId="{B9091361-1E03-4006-8716-F1ECAB97D730}" destId="{05366F4C-B2F4-490E-819D-7C6427E42AE8}" srcOrd="1" destOrd="0" presId="urn:microsoft.com/office/officeart/2005/8/layout/vList5"/>
    <dgm:cxn modelId="{16E17B88-216E-4C01-9DDF-B50B72F1721C}" type="presParOf" srcId="{343F766A-17D8-4E22-93AA-7837CB26A49B}" destId="{270BF8A5-5176-449A-9EEF-D1B274AB2AD9}" srcOrd="3" destOrd="0" presId="urn:microsoft.com/office/officeart/2005/8/layout/vList5"/>
    <dgm:cxn modelId="{776DDBF9-312A-4F97-A1F5-682626B79B88}" type="presParOf" srcId="{343F766A-17D8-4E22-93AA-7837CB26A49B}" destId="{21D73ED8-BEE9-4371-BA09-A787652366C5}" srcOrd="4" destOrd="0" presId="urn:microsoft.com/office/officeart/2005/8/layout/vList5"/>
    <dgm:cxn modelId="{3093D330-384D-4835-8A69-ADD19F29E61F}" type="presParOf" srcId="{21D73ED8-BEE9-4371-BA09-A787652366C5}" destId="{4D4F72AD-CA9F-4171-9026-0C38DAF446E6}" srcOrd="0" destOrd="0" presId="urn:microsoft.com/office/officeart/2005/8/layout/vList5"/>
    <dgm:cxn modelId="{87CBB094-517C-4350-BB0D-DB6BDF4D601A}" type="presParOf" srcId="{21D73ED8-BEE9-4371-BA09-A787652366C5}" destId="{A4DBCF2D-F286-4670-B438-9490EC8CA57F}" srcOrd="1" destOrd="0" presId="urn:microsoft.com/office/officeart/2005/8/layout/vList5"/>
    <dgm:cxn modelId="{B9C3C094-2720-43BB-A0B2-1C08BB3F759E}" type="presParOf" srcId="{343F766A-17D8-4E22-93AA-7837CB26A49B}" destId="{B9B0E33D-4845-44E4-8172-6996EDA8B5A9}" srcOrd="5" destOrd="0" presId="urn:microsoft.com/office/officeart/2005/8/layout/vList5"/>
    <dgm:cxn modelId="{A1BA3013-D65C-4130-BA7F-AA01B6C33FD2}" type="presParOf" srcId="{343F766A-17D8-4E22-93AA-7837CB26A49B}" destId="{552933CE-371C-49A3-BFD9-47DE9ABFD4AF}" srcOrd="6" destOrd="0" presId="urn:microsoft.com/office/officeart/2005/8/layout/vList5"/>
    <dgm:cxn modelId="{DA47F666-5585-4056-B150-56F466CA0775}" type="presParOf" srcId="{552933CE-371C-49A3-BFD9-47DE9ABFD4AF}" destId="{3791FA8A-F73D-4D78-8883-96384F766646}" srcOrd="0" destOrd="0" presId="urn:microsoft.com/office/officeart/2005/8/layout/vList5"/>
    <dgm:cxn modelId="{4E0A1B1C-29AE-4875-99DD-DB0DEE71FB9D}" type="presParOf" srcId="{552933CE-371C-49A3-BFD9-47DE9ABFD4AF}" destId="{FB688F52-74BD-4A47-887C-4C786C9856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8C3FAF-A6F6-428D-9CA3-7704F93FAF91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18A1B3-C95E-4ADF-962F-630D609FDDCF}">
      <dgm:prSet phldrT="[Text]" custT="1"/>
      <dgm:spPr/>
      <dgm:t>
        <a:bodyPr/>
        <a:lstStyle/>
        <a:p>
          <a:r>
            <a:rPr lang="km-KH" sz="2000" dirty="0" smtClean="0"/>
            <a:t>នាយក និងក្រុមការងារ</a:t>
          </a:r>
          <a:endParaRPr lang="en-US" sz="2000" dirty="0"/>
        </a:p>
      </dgm:t>
    </dgm:pt>
    <dgm:pt modelId="{27BA93C8-FDF2-4214-8A26-97699E52CF91}" type="parTrans" cxnId="{EDBE88F1-BA96-4F63-87E2-6B49F34C1CEB}">
      <dgm:prSet/>
      <dgm:spPr/>
      <dgm:t>
        <a:bodyPr/>
        <a:lstStyle/>
        <a:p>
          <a:endParaRPr lang="en-US"/>
        </a:p>
      </dgm:t>
    </dgm:pt>
    <dgm:pt modelId="{67E08FC2-C983-49D1-A3EA-830E5141C127}" type="sibTrans" cxnId="{EDBE88F1-BA96-4F63-87E2-6B49F34C1CEB}">
      <dgm:prSet/>
      <dgm:spPr/>
      <dgm:t>
        <a:bodyPr/>
        <a:lstStyle/>
        <a:p>
          <a:endParaRPr lang="en-US"/>
        </a:p>
      </dgm:t>
    </dgm:pt>
    <dgm:pt modelId="{4A176EA1-2BE8-4EFF-ABC6-7A279E7D8671}">
      <dgm:prSet phldrT="[Text]" custT="1"/>
      <dgm:spPr/>
      <dgm:t>
        <a:bodyPr/>
        <a:lstStyle/>
        <a:p>
          <a:r>
            <a:rPr lang="km-KH" sz="1800" dirty="0" smtClean="0"/>
            <a:t>រៀបចំផែនការចំណាយប្រចាំខែ</a:t>
          </a:r>
          <a:endParaRPr lang="en-US" sz="1800" dirty="0"/>
        </a:p>
      </dgm:t>
    </dgm:pt>
    <dgm:pt modelId="{33A8885E-5032-4D71-A664-1307451BD267}" type="parTrans" cxnId="{E7BA93D3-C44C-4B09-B619-FD50F8797298}">
      <dgm:prSet/>
      <dgm:spPr/>
      <dgm:t>
        <a:bodyPr/>
        <a:lstStyle/>
        <a:p>
          <a:endParaRPr lang="en-US"/>
        </a:p>
      </dgm:t>
    </dgm:pt>
    <dgm:pt modelId="{C7105609-3841-4A54-9E47-480EA86B523E}" type="sibTrans" cxnId="{E7BA93D3-C44C-4B09-B619-FD50F8797298}">
      <dgm:prSet/>
      <dgm:spPr/>
      <dgm:t>
        <a:bodyPr/>
        <a:lstStyle/>
        <a:p>
          <a:endParaRPr lang="en-US"/>
        </a:p>
      </dgm:t>
    </dgm:pt>
    <dgm:pt modelId="{4C846AF8-9723-4294-9BC5-FADD2FC209EA}">
      <dgm:prSet phldrT="[Text]" custT="1"/>
      <dgm:spPr/>
      <dgm:t>
        <a:bodyPr/>
        <a:lstStyle/>
        <a:p>
          <a:r>
            <a:rPr lang="km-KH" sz="2400" dirty="0" smtClean="0"/>
            <a:t>ប្រធាន និងហិរញ្ញឹក</a:t>
          </a:r>
          <a:endParaRPr lang="en-US" sz="2400" dirty="0"/>
        </a:p>
      </dgm:t>
    </dgm:pt>
    <dgm:pt modelId="{D9890ACD-150B-4319-A417-A60AB2B0B078}" type="parTrans" cxnId="{92D9DB87-F9D2-4001-BDBD-A5A3613706AC}">
      <dgm:prSet/>
      <dgm:spPr/>
      <dgm:t>
        <a:bodyPr/>
        <a:lstStyle/>
        <a:p>
          <a:endParaRPr lang="en-US"/>
        </a:p>
      </dgm:t>
    </dgm:pt>
    <dgm:pt modelId="{8E22B473-84DD-4677-8A48-DE4938DED020}" type="sibTrans" cxnId="{92D9DB87-F9D2-4001-BDBD-A5A3613706AC}">
      <dgm:prSet/>
      <dgm:spPr/>
      <dgm:t>
        <a:bodyPr/>
        <a:lstStyle/>
        <a:p>
          <a:endParaRPr lang="en-US"/>
        </a:p>
      </dgm:t>
    </dgm:pt>
    <dgm:pt modelId="{1FC80569-E3C2-4A67-BE77-DAA47DBF3D19}">
      <dgm:prSet phldrT="[Text]" custT="1"/>
      <dgm:spPr/>
      <dgm:t>
        <a:bodyPr/>
        <a:lstStyle/>
        <a:p>
          <a:r>
            <a:rPr lang="km-KH" sz="1800" dirty="0" smtClean="0"/>
            <a:t>ត្រួតពិនិត្យ និងអនុម័តលើផែនការ</a:t>
          </a:r>
          <a:endParaRPr lang="en-US" sz="1800" dirty="0"/>
        </a:p>
      </dgm:t>
    </dgm:pt>
    <dgm:pt modelId="{9F6FEA11-7C9E-46B8-9853-A998637C873D}" type="parTrans" cxnId="{7081CD2A-9A5D-4ECF-A0F5-206A2F5F42CE}">
      <dgm:prSet/>
      <dgm:spPr/>
      <dgm:t>
        <a:bodyPr/>
        <a:lstStyle/>
        <a:p>
          <a:endParaRPr lang="en-US"/>
        </a:p>
      </dgm:t>
    </dgm:pt>
    <dgm:pt modelId="{C41D8948-8197-4D1B-84F9-05EB0E9D057B}" type="sibTrans" cxnId="{7081CD2A-9A5D-4ECF-A0F5-206A2F5F42CE}">
      <dgm:prSet/>
      <dgm:spPr/>
      <dgm:t>
        <a:bodyPr/>
        <a:lstStyle/>
        <a:p>
          <a:endParaRPr lang="en-US"/>
        </a:p>
      </dgm:t>
    </dgm:pt>
    <dgm:pt modelId="{035F2759-2405-4C6C-817A-4F5619596C7C}">
      <dgm:prSet phldrT="[Text]" custT="1"/>
      <dgm:spPr/>
      <dgm:t>
        <a:bodyPr/>
        <a:lstStyle/>
        <a:p>
          <a:r>
            <a:rPr lang="km-KH" sz="2400" dirty="0" smtClean="0"/>
            <a:t>គណនេយ្យករ</a:t>
          </a:r>
          <a:endParaRPr lang="en-US" sz="2400" dirty="0"/>
        </a:p>
      </dgm:t>
    </dgm:pt>
    <dgm:pt modelId="{B210D3DA-329A-450A-97C0-9C1BB9E4335E}" type="parTrans" cxnId="{33657A5B-2CA1-4BA4-BA82-758B86A270F6}">
      <dgm:prSet/>
      <dgm:spPr/>
      <dgm:t>
        <a:bodyPr/>
        <a:lstStyle/>
        <a:p>
          <a:endParaRPr lang="en-US"/>
        </a:p>
      </dgm:t>
    </dgm:pt>
    <dgm:pt modelId="{B3531CB0-F389-4340-9314-842F8B52464E}" type="sibTrans" cxnId="{33657A5B-2CA1-4BA4-BA82-758B86A270F6}">
      <dgm:prSet/>
      <dgm:spPr/>
      <dgm:t>
        <a:bodyPr/>
        <a:lstStyle/>
        <a:p>
          <a:endParaRPr lang="en-US"/>
        </a:p>
      </dgm:t>
    </dgm:pt>
    <dgm:pt modelId="{E417B2B0-1F0B-4425-B78C-DBAEA2AF265D}">
      <dgm:prSet phldrT="[Text]" custT="1"/>
      <dgm:spPr/>
      <dgm:t>
        <a:bodyPr/>
        <a:lstStyle/>
        <a:p>
          <a:r>
            <a:rPr lang="km-KH" sz="1800" dirty="0" smtClean="0"/>
            <a:t>បើកប្រាក់មុនទៅអោយបុគ្គលិកជា ២ជំហាន</a:t>
          </a:r>
          <a:endParaRPr lang="en-US" sz="1800" dirty="0"/>
        </a:p>
      </dgm:t>
    </dgm:pt>
    <dgm:pt modelId="{12F47044-A93E-4265-B47A-B45637520F03}" type="parTrans" cxnId="{F006ADB3-A945-4A08-9D05-A4F01D527097}">
      <dgm:prSet/>
      <dgm:spPr/>
      <dgm:t>
        <a:bodyPr/>
        <a:lstStyle/>
        <a:p>
          <a:endParaRPr lang="en-US"/>
        </a:p>
      </dgm:t>
    </dgm:pt>
    <dgm:pt modelId="{60FECB20-693E-4B33-8BDB-D6C44C6C2099}" type="sibTrans" cxnId="{F006ADB3-A945-4A08-9D05-A4F01D527097}">
      <dgm:prSet/>
      <dgm:spPr/>
      <dgm:t>
        <a:bodyPr/>
        <a:lstStyle/>
        <a:p>
          <a:endParaRPr lang="en-US"/>
        </a:p>
      </dgm:t>
    </dgm:pt>
    <dgm:pt modelId="{A6C03E63-DDAF-4988-855B-CC3675E9F8E4}" type="pres">
      <dgm:prSet presAssocID="{E78C3FAF-A6F6-428D-9CA3-7704F93FAF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E23984-0D01-44BF-8C00-3D02DACE5AFC}" type="pres">
      <dgm:prSet presAssocID="{DD18A1B3-C95E-4ADF-962F-630D609FDDCF}" presName="linNode" presStyleCnt="0"/>
      <dgm:spPr/>
      <dgm:t>
        <a:bodyPr/>
        <a:lstStyle/>
        <a:p>
          <a:endParaRPr lang="en-US"/>
        </a:p>
      </dgm:t>
    </dgm:pt>
    <dgm:pt modelId="{4927C228-15B5-4BAF-8631-88BF72C7D34F}" type="pres">
      <dgm:prSet presAssocID="{DD18A1B3-C95E-4ADF-962F-630D609FDDC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29416-EA15-4686-B4FB-F66DA4EC83E8}" type="pres">
      <dgm:prSet presAssocID="{DD18A1B3-C95E-4ADF-962F-630D609FDDC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94808-DEDF-4501-A403-AF849618980B}" type="pres">
      <dgm:prSet presAssocID="{67E08FC2-C983-49D1-A3EA-830E5141C127}" presName="sp" presStyleCnt="0"/>
      <dgm:spPr/>
      <dgm:t>
        <a:bodyPr/>
        <a:lstStyle/>
        <a:p>
          <a:endParaRPr lang="en-US"/>
        </a:p>
      </dgm:t>
    </dgm:pt>
    <dgm:pt modelId="{C7E65382-049C-44E4-ACC1-9F0B329927A5}" type="pres">
      <dgm:prSet presAssocID="{4C846AF8-9723-4294-9BC5-FADD2FC209EA}" presName="linNode" presStyleCnt="0"/>
      <dgm:spPr/>
      <dgm:t>
        <a:bodyPr/>
        <a:lstStyle/>
        <a:p>
          <a:endParaRPr lang="en-US"/>
        </a:p>
      </dgm:t>
    </dgm:pt>
    <dgm:pt modelId="{CCDEBC34-8BF5-4AC6-8373-C6B38900D68F}" type="pres">
      <dgm:prSet presAssocID="{4C846AF8-9723-4294-9BC5-FADD2FC209E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A1AD7-C953-48F2-83B9-E4A0EA64F5CE}" type="pres">
      <dgm:prSet presAssocID="{4C846AF8-9723-4294-9BC5-FADD2FC209E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8AAFC-AEF1-413B-890D-087D7642069B}" type="pres">
      <dgm:prSet presAssocID="{8E22B473-84DD-4677-8A48-DE4938DED020}" presName="sp" presStyleCnt="0"/>
      <dgm:spPr/>
      <dgm:t>
        <a:bodyPr/>
        <a:lstStyle/>
        <a:p>
          <a:endParaRPr lang="en-US"/>
        </a:p>
      </dgm:t>
    </dgm:pt>
    <dgm:pt modelId="{0C0D2152-939B-490E-A3DF-711CABF99700}" type="pres">
      <dgm:prSet presAssocID="{035F2759-2405-4C6C-817A-4F5619596C7C}" presName="linNode" presStyleCnt="0"/>
      <dgm:spPr/>
      <dgm:t>
        <a:bodyPr/>
        <a:lstStyle/>
        <a:p>
          <a:endParaRPr lang="en-US"/>
        </a:p>
      </dgm:t>
    </dgm:pt>
    <dgm:pt modelId="{85C73D4D-F9FB-48D2-88E0-1FE7F2F2B375}" type="pres">
      <dgm:prSet presAssocID="{035F2759-2405-4C6C-817A-4F5619596C7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768D0-73B5-4C4C-BBAF-EF845CD33FA2}" type="pres">
      <dgm:prSet presAssocID="{035F2759-2405-4C6C-817A-4F5619596C7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AEE03E-F04A-4170-8CAD-1159EB304E65}" type="presOf" srcId="{4C846AF8-9723-4294-9BC5-FADD2FC209EA}" destId="{CCDEBC34-8BF5-4AC6-8373-C6B38900D68F}" srcOrd="0" destOrd="0" presId="urn:microsoft.com/office/officeart/2005/8/layout/vList5"/>
    <dgm:cxn modelId="{8B056852-52F3-440F-80DD-437339ABA842}" type="presOf" srcId="{DD18A1B3-C95E-4ADF-962F-630D609FDDCF}" destId="{4927C228-15B5-4BAF-8631-88BF72C7D34F}" srcOrd="0" destOrd="0" presId="urn:microsoft.com/office/officeart/2005/8/layout/vList5"/>
    <dgm:cxn modelId="{33657A5B-2CA1-4BA4-BA82-758B86A270F6}" srcId="{E78C3FAF-A6F6-428D-9CA3-7704F93FAF91}" destId="{035F2759-2405-4C6C-817A-4F5619596C7C}" srcOrd="2" destOrd="0" parTransId="{B210D3DA-329A-450A-97C0-9C1BB9E4335E}" sibTransId="{B3531CB0-F389-4340-9314-842F8B52464E}"/>
    <dgm:cxn modelId="{E7BA93D3-C44C-4B09-B619-FD50F8797298}" srcId="{DD18A1B3-C95E-4ADF-962F-630D609FDDCF}" destId="{4A176EA1-2BE8-4EFF-ABC6-7A279E7D8671}" srcOrd="0" destOrd="0" parTransId="{33A8885E-5032-4D71-A664-1307451BD267}" sibTransId="{C7105609-3841-4A54-9E47-480EA86B523E}"/>
    <dgm:cxn modelId="{AFD9AF32-95A1-45FE-9E34-CD2E4CE1ECB4}" type="presOf" srcId="{E78C3FAF-A6F6-428D-9CA3-7704F93FAF91}" destId="{A6C03E63-DDAF-4988-855B-CC3675E9F8E4}" srcOrd="0" destOrd="0" presId="urn:microsoft.com/office/officeart/2005/8/layout/vList5"/>
    <dgm:cxn modelId="{C24F1DB7-51EE-475D-9FAF-9F2C5CFE6DD7}" type="presOf" srcId="{1FC80569-E3C2-4A67-BE77-DAA47DBF3D19}" destId="{3B3A1AD7-C953-48F2-83B9-E4A0EA64F5CE}" srcOrd="0" destOrd="0" presId="urn:microsoft.com/office/officeart/2005/8/layout/vList5"/>
    <dgm:cxn modelId="{F006ADB3-A945-4A08-9D05-A4F01D527097}" srcId="{035F2759-2405-4C6C-817A-4F5619596C7C}" destId="{E417B2B0-1F0B-4425-B78C-DBAEA2AF265D}" srcOrd="0" destOrd="0" parTransId="{12F47044-A93E-4265-B47A-B45637520F03}" sibTransId="{60FECB20-693E-4B33-8BDB-D6C44C6C2099}"/>
    <dgm:cxn modelId="{7081CD2A-9A5D-4ECF-A0F5-206A2F5F42CE}" srcId="{4C846AF8-9723-4294-9BC5-FADD2FC209EA}" destId="{1FC80569-E3C2-4A67-BE77-DAA47DBF3D19}" srcOrd="0" destOrd="0" parTransId="{9F6FEA11-7C9E-46B8-9853-A998637C873D}" sibTransId="{C41D8948-8197-4D1B-84F9-05EB0E9D057B}"/>
    <dgm:cxn modelId="{92D9DB87-F9D2-4001-BDBD-A5A3613706AC}" srcId="{E78C3FAF-A6F6-428D-9CA3-7704F93FAF91}" destId="{4C846AF8-9723-4294-9BC5-FADD2FC209EA}" srcOrd="1" destOrd="0" parTransId="{D9890ACD-150B-4319-A417-A60AB2B0B078}" sibTransId="{8E22B473-84DD-4677-8A48-DE4938DED020}"/>
    <dgm:cxn modelId="{EDBE88F1-BA96-4F63-87E2-6B49F34C1CEB}" srcId="{E78C3FAF-A6F6-428D-9CA3-7704F93FAF91}" destId="{DD18A1B3-C95E-4ADF-962F-630D609FDDCF}" srcOrd="0" destOrd="0" parTransId="{27BA93C8-FDF2-4214-8A26-97699E52CF91}" sibTransId="{67E08FC2-C983-49D1-A3EA-830E5141C127}"/>
    <dgm:cxn modelId="{0ABBEFDF-F13C-4C9A-BBCF-A966B9C74FE6}" type="presOf" srcId="{4A176EA1-2BE8-4EFF-ABC6-7A279E7D8671}" destId="{F5229416-EA15-4686-B4FB-F66DA4EC83E8}" srcOrd="0" destOrd="0" presId="urn:microsoft.com/office/officeart/2005/8/layout/vList5"/>
    <dgm:cxn modelId="{9249EE6E-CD46-4825-9695-EDF90CE7F015}" type="presOf" srcId="{035F2759-2405-4C6C-817A-4F5619596C7C}" destId="{85C73D4D-F9FB-48D2-88E0-1FE7F2F2B375}" srcOrd="0" destOrd="0" presId="urn:microsoft.com/office/officeart/2005/8/layout/vList5"/>
    <dgm:cxn modelId="{31D1979D-BDEA-473D-BC0E-A19F0B15180D}" type="presOf" srcId="{E417B2B0-1F0B-4425-B78C-DBAEA2AF265D}" destId="{BF6768D0-73B5-4C4C-BBAF-EF845CD33FA2}" srcOrd="0" destOrd="0" presId="urn:microsoft.com/office/officeart/2005/8/layout/vList5"/>
    <dgm:cxn modelId="{48CFD7ED-E584-41DA-831E-29682FA8142F}" type="presParOf" srcId="{A6C03E63-DDAF-4988-855B-CC3675E9F8E4}" destId="{23E23984-0D01-44BF-8C00-3D02DACE5AFC}" srcOrd="0" destOrd="0" presId="urn:microsoft.com/office/officeart/2005/8/layout/vList5"/>
    <dgm:cxn modelId="{9D12966C-2B0C-4BF7-B4C0-823CBB8A76EB}" type="presParOf" srcId="{23E23984-0D01-44BF-8C00-3D02DACE5AFC}" destId="{4927C228-15B5-4BAF-8631-88BF72C7D34F}" srcOrd="0" destOrd="0" presId="urn:microsoft.com/office/officeart/2005/8/layout/vList5"/>
    <dgm:cxn modelId="{B813AA1A-C5AA-4D7B-8FDA-D07F9C5C5E52}" type="presParOf" srcId="{23E23984-0D01-44BF-8C00-3D02DACE5AFC}" destId="{F5229416-EA15-4686-B4FB-F66DA4EC83E8}" srcOrd="1" destOrd="0" presId="urn:microsoft.com/office/officeart/2005/8/layout/vList5"/>
    <dgm:cxn modelId="{ABD5AD47-E13A-441C-A24B-559E9FF2E8B2}" type="presParOf" srcId="{A6C03E63-DDAF-4988-855B-CC3675E9F8E4}" destId="{BD594808-DEDF-4501-A403-AF849618980B}" srcOrd="1" destOrd="0" presId="urn:microsoft.com/office/officeart/2005/8/layout/vList5"/>
    <dgm:cxn modelId="{25A6287E-4BF6-4156-9A65-34EA8F09BCA4}" type="presParOf" srcId="{A6C03E63-DDAF-4988-855B-CC3675E9F8E4}" destId="{C7E65382-049C-44E4-ACC1-9F0B329927A5}" srcOrd="2" destOrd="0" presId="urn:microsoft.com/office/officeart/2005/8/layout/vList5"/>
    <dgm:cxn modelId="{B7E39794-9F42-41C3-80C1-43AF034CA229}" type="presParOf" srcId="{C7E65382-049C-44E4-ACC1-9F0B329927A5}" destId="{CCDEBC34-8BF5-4AC6-8373-C6B38900D68F}" srcOrd="0" destOrd="0" presId="urn:microsoft.com/office/officeart/2005/8/layout/vList5"/>
    <dgm:cxn modelId="{21C6E871-070C-470F-8F6E-DD565E798291}" type="presParOf" srcId="{C7E65382-049C-44E4-ACC1-9F0B329927A5}" destId="{3B3A1AD7-C953-48F2-83B9-E4A0EA64F5CE}" srcOrd="1" destOrd="0" presId="urn:microsoft.com/office/officeart/2005/8/layout/vList5"/>
    <dgm:cxn modelId="{5BE8EFD9-CA5C-4A74-9681-6AA3C3051E74}" type="presParOf" srcId="{A6C03E63-DDAF-4988-855B-CC3675E9F8E4}" destId="{3148AAFC-AEF1-413B-890D-087D7642069B}" srcOrd="3" destOrd="0" presId="urn:microsoft.com/office/officeart/2005/8/layout/vList5"/>
    <dgm:cxn modelId="{1D7B645E-DE8B-4EB9-AA2F-04E652BCA73D}" type="presParOf" srcId="{A6C03E63-DDAF-4988-855B-CC3675E9F8E4}" destId="{0C0D2152-939B-490E-A3DF-711CABF99700}" srcOrd="4" destOrd="0" presId="urn:microsoft.com/office/officeart/2005/8/layout/vList5"/>
    <dgm:cxn modelId="{ABA53E08-F03E-45F0-A0C4-A0B6D1ED95DE}" type="presParOf" srcId="{0C0D2152-939B-490E-A3DF-711CABF99700}" destId="{85C73D4D-F9FB-48D2-88E0-1FE7F2F2B375}" srcOrd="0" destOrd="0" presId="urn:microsoft.com/office/officeart/2005/8/layout/vList5"/>
    <dgm:cxn modelId="{ABB6A82D-9440-480A-A469-6B671406BC4F}" type="presParOf" srcId="{0C0D2152-939B-490E-A3DF-711CABF99700}" destId="{BF6768D0-73B5-4C4C-BBAF-EF845CD33F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F3F399-6A73-4B96-8D91-FC2EC9CAB538}">
      <dsp:nvSpPr>
        <dsp:cNvPr id="0" name=""/>
        <dsp:cNvSpPr/>
      </dsp:nvSpPr>
      <dsp:spPr>
        <a:xfrm rot="5400000">
          <a:off x="5147420" y="-2591923"/>
          <a:ext cx="702338" cy="59192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solidFill>
                <a:schemeClr val="tx1"/>
              </a:solidFill>
            </a:rPr>
            <a:t>រៀបចំសំណើសុំដកលុយពីធនាគារដែលទឹកប្រាក់ច្រើនបំផុតចំនួន ៥០០ដុល្លា ឫច្រើនជាងនេះអាស្រ័យទៅតាមតម្រូវការចំណាយដែលត្រូវចាយក្នុងថ្ងៃដែលត្រូវនោះ។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5147420" y="-2591923"/>
        <a:ext cx="702338" cy="5919243"/>
      </dsp:txXfrm>
    </dsp:sp>
    <dsp:sp modelId="{D095E390-1D01-4A25-827F-4943B83B89D4}">
      <dsp:nvSpPr>
        <dsp:cNvPr id="0" name=""/>
        <dsp:cNvSpPr/>
      </dsp:nvSpPr>
      <dsp:spPr>
        <a:xfrm>
          <a:off x="152388" y="1674"/>
          <a:ext cx="2386579" cy="73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1500" kern="1200" dirty="0" smtClean="0"/>
            <a:t>គណនេយ្យករ</a:t>
          </a:r>
          <a:endParaRPr lang="en-US" sz="1500" kern="1200" dirty="0"/>
        </a:p>
      </dsp:txBody>
      <dsp:txXfrm>
        <a:off x="152388" y="1674"/>
        <a:ext cx="2386579" cy="732048"/>
      </dsp:txXfrm>
    </dsp:sp>
    <dsp:sp modelId="{DCDB009D-9C60-40A4-BDFF-556A8DA071FF}">
      <dsp:nvSpPr>
        <dsp:cNvPr id="0" name=""/>
        <dsp:cNvSpPr/>
      </dsp:nvSpPr>
      <dsp:spPr>
        <a:xfrm rot="5400000">
          <a:off x="5205770" y="-1823272"/>
          <a:ext cx="585638" cy="59192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ត្រួតពិនិត្យសមតុល្យនៅក្នុងសៀវភៅកត់ត្រាលំហូរសាច់ប្រាក់ និងឯកភាពលើសំណើសុំដកលុយ</a:t>
          </a:r>
          <a:endParaRPr lang="en-US" sz="1400" kern="1200" dirty="0"/>
        </a:p>
      </dsp:txBody>
      <dsp:txXfrm rot="5400000">
        <a:off x="5205770" y="-1823272"/>
        <a:ext cx="585638" cy="5919243"/>
      </dsp:txXfrm>
    </dsp:sp>
    <dsp:sp modelId="{16752491-996D-4DEB-B169-5C907F9C7CD9}">
      <dsp:nvSpPr>
        <dsp:cNvPr id="0" name=""/>
        <dsp:cNvSpPr/>
      </dsp:nvSpPr>
      <dsp:spPr>
        <a:xfrm>
          <a:off x="152388" y="770325"/>
          <a:ext cx="2386579" cy="73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1500" kern="1200" dirty="0" smtClean="0"/>
            <a:t>នាយក</a:t>
          </a:r>
          <a:endParaRPr lang="en-US" sz="1500" kern="1200" dirty="0"/>
        </a:p>
      </dsp:txBody>
      <dsp:txXfrm>
        <a:off x="152388" y="770325"/>
        <a:ext cx="2386579" cy="732048"/>
      </dsp:txXfrm>
    </dsp:sp>
    <dsp:sp modelId="{A4A46A90-8774-4C7B-BDCD-B1FE7E0577A8}">
      <dsp:nvSpPr>
        <dsp:cNvPr id="0" name=""/>
        <dsp:cNvSpPr/>
      </dsp:nvSpPr>
      <dsp:spPr>
        <a:xfrm rot="5400000">
          <a:off x="5205770" y="-1054621"/>
          <a:ext cx="585638" cy="59192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ត្រួតពិនិត្យសមតុល្យនៅក្នុងសៀវភៅកត់ត្រាលំហូរសាច់ប្រាក់ និងឯកភាពលើសំណើសុំដកលុយ</a:t>
          </a:r>
          <a:endParaRPr lang="en-US" sz="1400" kern="1200" dirty="0"/>
        </a:p>
      </dsp:txBody>
      <dsp:txXfrm rot="5400000">
        <a:off x="5205770" y="-1054621"/>
        <a:ext cx="585638" cy="5919243"/>
      </dsp:txXfrm>
    </dsp:sp>
    <dsp:sp modelId="{A0326D7D-C7D5-4B97-9CD4-A446ACBEC752}">
      <dsp:nvSpPr>
        <dsp:cNvPr id="0" name=""/>
        <dsp:cNvSpPr/>
      </dsp:nvSpPr>
      <dsp:spPr>
        <a:xfrm>
          <a:off x="152388" y="1538975"/>
          <a:ext cx="2386579" cy="73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1500" kern="1200" dirty="0" smtClean="0"/>
            <a:t>ប្រធាន និងហិរញ្ញឹក</a:t>
          </a:r>
          <a:endParaRPr lang="en-US" sz="1500" kern="1200" dirty="0"/>
        </a:p>
      </dsp:txBody>
      <dsp:txXfrm>
        <a:off x="152388" y="1538975"/>
        <a:ext cx="2386579" cy="732048"/>
      </dsp:txXfrm>
    </dsp:sp>
    <dsp:sp modelId="{55625E60-82E1-4B83-AA9B-26472A9EE6B1}">
      <dsp:nvSpPr>
        <dsp:cNvPr id="0" name=""/>
        <dsp:cNvSpPr/>
      </dsp:nvSpPr>
      <dsp:spPr>
        <a:xfrm rot="5400000">
          <a:off x="5152992" y="-285970"/>
          <a:ext cx="691194" cy="59192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ដកលុយពីធនាគារ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ប្រគល់លុយអោយទៅគណនេយ្យករ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រក្សាទុកបង្កាន់ដៃដកប្រាក់ពីធនាគារ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 rot="5400000">
        <a:off x="5152992" y="-285970"/>
        <a:ext cx="691194" cy="5919243"/>
      </dsp:txXfrm>
    </dsp:sp>
    <dsp:sp modelId="{D7EF77F3-3FD9-48DE-8000-178CE33F0BE8}">
      <dsp:nvSpPr>
        <dsp:cNvPr id="0" name=""/>
        <dsp:cNvSpPr/>
      </dsp:nvSpPr>
      <dsp:spPr>
        <a:xfrm>
          <a:off x="152388" y="2307626"/>
          <a:ext cx="2386579" cy="73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1500" kern="1200" dirty="0" smtClean="0"/>
            <a:t>ប្រធាន និងហិរញ្ញឹក</a:t>
          </a:r>
          <a:r>
            <a:rPr lang="en-US" sz="1500" kern="1200" dirty="0" smtClean="0"/>
            <a:t>(</a:t>
          </a:r>
          <a:r>
            <a:rPr lang="km-KH" sz="1500" kern="1200" dirty="0" smtClean="0"/>
            <a:t>មើល</a:t>
          </a:r>
          <a:r>
            <a:rPr lang="en-US" sz="1500" kern="1200" dirty="0" smtClean="0"/>
            <a:t> 2.1.)</a:t>
          </a:r>
          <a:endParaRPr lang="en-US" sz="1500" kern="1200" dirty="0"/>
        </a:p>
      </dsp:txBody>
      <dsp:txXfrm>
        <a:off x="152388" y="2307626"/>
        <a:ext cx="2386579" cy="732048"/>
      </dsp:txXfrm>
    </dsp:sp>
    <dsp:sp modelId="{71CBBA3B-67C8-4634-84B0-6C3760662906}">
      <dsp:nvSpPr>
        <dsp:cNvPr id="0" name=""/>
        <dsp:cNvSpPr/>
      </dsp:nvSpPr>
      <dsp:spPr>
        <a:xfrm rot="5400000">
          <a:off x="5205770" y="482679"/>
          <a:ext cx="585638" cy="591924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ចេញបង្កាន់ដៃទទួលលុយអោយទៅហិរញ្ញឹក</a:t>
          </a:r>
          <a:endParaRPr lang="en-US" sz="1400" kern="1200" dirty="0"/>
        </a:p>
      </dsp:txBody>
      <dsp:txXfrm rot="5400000">
        <a:off x="5205770" y="482679"/>
        <a:ext cx="585638" cy="5919243"/>
      </dsp:txXfrm>
    </dsp:sp>
    <dsp:sp modelId="{6CCF57B9-717B-4166-A08B-CE8ACFFF38A0}">
      <dsp:nvSpPr>
        <dsp:cNvPr id="0" name=""/>
        <dsp:cNvSpPr/>
      </dsp:nvSpPr>
      <dsp:spPr>
        <a:xfrm>
          <a:off x="152388" y="3076277"/>
          <a:ext cx="2386579" cy="73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1500" kern="1200" dirty="0" smtClean="0"/>
            <a:t>គណនេយ្យករ</a:t>
          </a:r>
          <a:endParaRPr lang="en-US" sz="1500" kern="1200" dirty="0"/>
        </a:p>
      </dsp:txBody>
      <dsp:txXfrm>
        <a:off x="152388" y="3076277"/>
        <a:ext cx="2386579" cy="73204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C20CC5-ACE9-4F9A-979B-C55C132E1B62}">
      <dsp:nvSpPr>
        <dsp:cNvPr id="0" name=""/>
        <dsp:cNvSpPr/>
      </dsp:nvSpPr>
      <dsp:spPr>
        <a:xfrm rot="5400000">
          <a:off x="4494376" y="-2571692"/>
          <a:ext cx="1100137" cy="652272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ទិញគ្រាប់ពូជពីក្រុមហ៊ុនបរទេស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ធានាការផ្គត់ផ្គង់ជាទៀងទាត់</a:t>
          </a:r>
          <a:endParaRPr lang="en-US" sz="1400" kern="1200" dirty="0"/>
        </a:p>
      </dsp:txBody>
      <dsp:txXfrm rot="5400000">
        <a:off x="4494376" y="-2571692"/>
        <a:ext cx="1100137" cy="6522724"/>
      </dsp:txXfrm>
    </dsp:sp>
    <dsp:sp modelId="{6D637E83-BA08-412F-9E08-E162BA8EDDE5}">
      <dsp:nvSpPr>
        <dsp:cNvPr id="0" name=""/>
        <dsp:cNvSpPr/>
      </dsp:nvSpPr>
      <dsp:spPr>
        <a:xfrm>
          <a:off x="76192" y="2083"/>
          <a:ext cx="1706890" cy="13751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នាយក</a:t>
          </a:r>
          <a:endParaRPr lang="en-US" sz="2000" kern="1200" dirty="0"/>
        </a:p>
      </dsp:txBody>
      <dsp:txXfrm>
        <a:off x="76192" y="2083"/>
        <a:ext cx="1706890" cy="1375171"/>
      </dsp:txXfrm>
    </dsp:sp>
    <dsp:sp modelId="{CAE94121-BCCC-4FFA-B841-CFD99C7428B9}">
      <dsp:nvSpPr>
        <dsp:cNvPr id="0" name=""/>
        <dsp:cNvSpPr/>
      </dsp:nvSpPr>
      <dsp:spPr>
        <a:xfrm rot="5400000">
          <a:off x="4494376" y="-1127762"/>
          <a:ext cx="1100137" cy="652272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ផ្តល់គ្រាប់ពូជទៅអោយកសិករបង្គោលតាមផែនការផលិត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ទទួលប្រាក់ដែលកសិករបានបង់ និងប្រគល់អោយប្រាក់និងវិក័យប័ត្រអោយគណនេយ្យករ.</a:t>
          </a:r>
          <a:r>
            <a:rPr lang="en-US" sz="1400" kern="1200" dirty="0" smtClean="0"/>
            <a:t> </a:t>
          </a:r>
          <a:r>
            <a:rPr lang="en-US" sz="1400" i="1" kern="1200" dirty="0" smtClean="0">
              <a:solidFill>
                <a:srgbClr val="FF0000"/>
              </a:solidFill>
            </a:rPr>
            <a:t>(</a:t>
          </a:r>
          <a:r>
            <a:rPr lang="km-KH" sz="1400" i="1" kern="1200" dirty="0" smtClean="0">
              <a:solidFill>
                <a:srgbClr val="FF0000"/>
              </a:solidFill>
            </a:rPr>
            <a:t>មិនអនុញ្ញាតិអោយមានកំណត់ពេលបង់ប្រាក់</a:t>
          </a:r>
          <a:r>
            <a:rPr lang="en-US" sz="1400" i="1" kern="1200" dirty="0" smtClean="0">
              <a:solidFill>
                <a:srgbClr val="FF0000"/>
              </a:solidFill>
            </a:rPr>
            <a:t>)</a:t>
          </a:r>
          <a:endParaRPr lang="en-US" sz="1400" i="1" kern="1200" dirty="0">
            <a:solidFill>
              <a:srgbClr val="FF0000"/>
            </a:solidFill>
          </a:endParaRPr>
        </a:p>
      </dsp:txBody>
      <dsp:txXfrm rot="5400000">
        <a:off x="4494376" y="-1127762"/>
        <a:ext cx="1100137" cy="6522724"/>
      </dsp:txXfrm>
    </dsp:sp>
    <dsp:sp modelId="{1B1E3CBD-36AE-45D8-B5E2-2E2A83D70703}">
      <dsp:nvSpPr>
        <dsp:cNvPr id="0" name=""/>
        <dsp:cNvSpPr/>
      </dsp:nvSpPr>
      <dsp:spPr>
        <a:xfrm>
          <a:off x="76192" y="1446014"/>
          <a:ext cx="1706890" cy="13751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មន្ត្រីផ្នែកផលិតកម្ម</a:t>
          </a:r>
          <a:endParaRPr lang="en-US" sz="2000" kern="1200" dirty="0"/>
        </a:p>
      </dsp:txBody>
      <dsp:txXfrm>
        <a:off x="76192" y="1446014"/>
        <a:ext cx="1706890" cy="1375171"/>
      </dsp:txXfrm>
    </dsp:sp>
    <dsp:sp modelId="{DEB2FF71-10B5-4044-868A-AE03D00EA6F1}">
      <dsp:nvSpPr>
        <dsp:cNvPr id="0" name=""/>
        <dsp:cNvSpPr/>
      </dsp:nvSpPr>
      <dsp:spPr>
        <a:xfrm rot="5400000">
          <a:off x="4494376" y="316168"/>
          <a:ext cx="1100137" cy="652272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បង់ប្រាក់ថ្លៃគ្រាប់ពូជអោយមន្ត្រីផ្នែកផលិតកម្ម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ធានាការផ្តល់គ្រាប់ពួជទៅអោយកសិករម្នាក់ៗ</a:t>
          </a:r>
          <a:endParaRPr lang="en-US" sz="1400" kern="1200" dirty="0"/>
        </a:p>
      </dsp:txBody>
      <dsp:txXfrm rot="5400000">
        <a:off x="4494376" y="316168"/>
        <a:ext cx="1100137" cy="6522724"/>
      </dsp:txXfrm>
    </dsp:sp>
    <dsp:sp modelId="{465034F4-6085-433E-A526-49120B780D90}">
      <dsp:nvSpPr>
        <dsp:cNvPr id="0" name=""/>
        <dsp:cNvSpPr/>
      </dsp:nvSpPr>
      <dsp:spPr>
        <a:xfrm>
          <a:off x="76192" y="2889944"/>
          <a:ext cx="1706890" cy="13751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កសិករបង្គោល</a:t>
          </a:r>
          <a:endParaRPr lang="en-US" sz="2000" kern="1200" dirty="0"/>
        </a:p>
      </dsp:txBody>
      <dsp:txXfrm>
        <a:off x="76192" y="2889944"/>
        <a:ext cx="1706890" cy="137517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F3F399-6A73-4B96-8D91-FC2EC9CAB538}">
      <dsp:nvSpPr>
        <dsp:cNvPr id="0" name=""/>
        <dsp:cNvSpPr/>
      </dsp:nvSpPr>
      <dsp:spPr>
        <a:xfrm rot="5400000">
          <a:off x="4680961" y="-2623565"/>
          <a:ext cx="1178001" cy="64251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solidFill>
                <a:schemeClr val="tx1"/>
              </a:solidFill>
            </a:rPr>
            <a:t>ចំនួនទឹកប្រាក់ក្នុងការផ្ទេរម្តងៗមិនត្រូវលើសពី ១,០០០ ដុល្លាឡើយ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solidFill>
                <a:schemeClr val="tx1"/>
              </a:solidFill>
            </a:rPr>
            <a:t>ត្រូវរៀបចំបង្កាន់ដៃផ្ទេរប្រាក់ និងចុះហត្ថលេខា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solidFill>
                <a:schemeClr val="tx1"/>
              </a:solidFill>
            </a:rPr>
            <a:t>ប្រាប់គណនេយ្យករពីការផ្ទេរប្រាក់នេះតាមទូរស័ព្ទ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solidFill>
                <a:schemeClr val="tx1"/>
              </a:solidFill>
            </a:rPr>
            <a:t>រក្សាទុកបង្កាន់ដៃដែលចុះហត្ថលេខាដោយអ្នកយកលុយមកកំពង់ស្ពឺ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4680961" y="-2623565"/>
        <a:ext cx="1178001" cy="6425133"/>
      </dsp:txXfrm>
    </dsp:sp>
    <dsp:sp modelId="{D095E390-1D01-4A25-827F-4943B83B89D4}">
      <dsp:nvSpPr>
        <dsp:cNvPr id="0" name=""/>
        <dsp:cNvSpPr/>
      </dsp:nvSpPr>
      <dsp:spPr>
        <a:xfrm>
          <a:off x="152404" y="1860"/>
          <a:ext cx="1880658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បេឡាករ</a:t>
          </a:r>
          <a:endParaRPr lang="en-US" sz="2000" kern="1200" dirty="0"/>
        </a:p>
      </dsp:txBody>
      <dsp:txXfrm>
        <a:off x="152404" y="1860"/>
        <a:ext cx="1880658" cy="1227832"/>
      </dsp:txXfrm>
    </dsp:sp>
    <dsp:sp modelId="{DCDB009D-9C60-40A4-BDFF-556A8DA071FF}">
      <dsp:nvSpPr>
        <dsp:cNvPr id="0" name=""/>
        <dsp:cNvSpPr/>
      </dsp:nvSpPr>
      <dsp:spPr>
        <a:xfrm rot="5400000">
          <a:off x="4702636" y="-1273639"/>
          <a:ext cx="982265" cy="64251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ទទួល និងរាប់លុយ, ចុះហត្ថលេខាលើបង្កាន់ដែទទួលលុយ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ទទួលបង្កាន់ផ្ទេរលុយ និងចុះហត្ថលេខា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អោយលុយ និងបង្កាន់ដៃផ្ទេរលុយទៅគណនេយ្យករ</a:t>
          </a:r>
          <a:endParaRPr lang="en-US" sz="1400" kern="1200" dirty="0"/>
        </a:p>
      </dsp:txBody>
      <dsp:txXfrm rot="5400000">
        <a:off x="4702636" y="-1273639"/>
        <a:ext cx="982265" cy="6425133"/>
      </dsp:txXfrm>
    </dsp:sp>
    <dsp:sp modelId="{16752491-996D-4DEB-B169-5C907F9C7CD9}">
      <dsp:nvSpPr>
        <dsp:cNvPr id="0" name=""/>
        <dsp:cNvSpPr/>
      </dsp:nvSpPr>
      <dsp:spPr>
        <a:xfrm>
          <a:off x="152404" y="1291083"/>
          <a:ext cx="1880658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អ្នកយកលុយមកកំពង់ស្ពឺ</a:t>
          </a:r>
          <a:endParaRPr lang="en-US" sz="2000" kern="1200" dirty="0"/>
        </a:p>
      </dsp:txBody>
      <dsp:txXfrm>
        <a:off x="152404" y="1291083"/>
        <a:ext cx="1880658" cy="1227832"/>
      </dsp:txXfrm>
    </dsp:sp>
    <dsp:sp modelId="{A4A46A90-8774-4C7B-BDCD-B1FE7E0577A8}">
      <dsp:nvSpPr>
        <dsp:cNvPr id="0" name=""/>
        <dsp:cNvSpPr/>
      </dsp:nvSpPr>
      <dsp:spPr>
        <a:xfrm rot="5400000">
          <a:off x="4754496" y="-18343"/>
          <a:ext cx="982265" cy="64251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ទទួល និងរាប់លុយ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ត្រួតពិនិត្យបង្កាន់ដៃផ្ទេរលុយ និងរក្សាទុក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/>
            <a:t>ចេញបង្កាន់ដៃទទួលប្រាក់អោយទៅអ្នកយកលុយមកំពង់ស្ពឺ</a:t>
          </a:r>
          <a:endParaRPr lang="en-US" sz="1400" kern="1200" dirty="0"/>
        </a:p>
      </dsp:txBody>
      <dsp:txXfrm rot="5400000">
        <a:off x="4754496" y="-18343"/>
        <a:ext cx="982265" cy="6425133"/>
      </dsp:txXfrm>
    </dsp:sp>
    <dsp:sp modelId="{A0326D7D-C7D5-4B97-9CD4-A446ACBEC752}">
      <dsp:nvSpPr>
        <dsp:cNvPr id="0" name=""/>
        <dsp:cNvSpPr/>
      </dsp:nvSpPr>
      <dsp:spPr>
        <a:xfrm>
          <a:off x="152404" y="2580307"/>
          <a:ext cx="1880658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គណនេយ្យករ</a:t>
          </a:r>
          <a:endParaRPr lang="en-US" sz="2000" kern="1200" dirty="0"/>
        </a:p>
      </dsp:txBody>
      <dsp:txXfrm>
        <a:off x="152404" y="2580307"/>
        <a:ext cx="1880658" cy="122783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F888D3-86FE-471C-BBB0-3FA50F687A40}">
      <dsp:nvSpPr>
        <dsp:cNvPr id="0" name=""/>
        <dsp:cNvSpPr/>
      </dsp:nvSpPr>
      <dsp:spPr>
        <a:xfrm rot="5400000">
          <a:off x="4869323" y="-2421976"/>
          <a:ext cx="1057101" cy="59649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កត់ត្រាចូលក្នុងសៀវភៅកត់ត្រាលំហូរសាច់ប្រាក់ជាប្រចាំរាល់ពេលមានចលនាលំហូរសាច់ប្រាក់ចូលឫចេញពីក្នុងទូរ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ផ្ទេរច្បាប់ថតចំលងសៀវភៅកត់ត្រាលំហូរសាច់ប្រាក់មួយសប្តាហ៍ម្តង</a:t>
          </a:r>
          <a:endParaRPr lang="en-US" sz="1600" kern="1200" dirty="0"/>
        </a:p>
      </dsp:txBody>
      <dsp:txXfrm rot="5400000">
        <a:off x="4869323" y="-2421976"/>
        <a:ext cx="1057101" cy="5964912"/>
      </dsp:txXfrm>
    </dsp:sp>
    <dsp:sp modelId="{A63E88D0-FC9B-490A-9801-0D432E6BA416}">
      <dsp:nvSpPr>
        <dsp:cNvPr id="0" name=""/>
        <dsp:cNvSpPr/>
      </dsp:nvSpPr>
      <dsp:spPr>
        <a:xfrm>
          <a:off x="77869" y="811"/>
          <a:ext cx="2337548" cy="111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បេឡាករ</a:t>
          </a:r>
          <a:endParaRPr lang="en-US" sz="2400" kern="1200" dirty="0"/>
        </a:p>
      </dsp:txBody>
      <dsp:txXfrm>
        <a:off x="77869" y="811"/>
        <a:ext cx="2337548" cy="1119336"/>
      </dsp:txXfrm>
    </dsp:sp>
    <dsp:sp modelId="{6ABDCB3A-CD1C-4DC9-99B7-161256781192}">
      <dsp:nvSpPr>
        <dsp:cNvPr id="0" name=""/>
        <dsp:cNvSpPr/>
      </dsp:nvSpPr>
      <dsp:spPr>
        <a:xfrm rot="5400000">
          <a:off x="4847657" y="-1246672"/>
          <a:ext cx="1100432" cy="59649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ts val="19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កត់ត្រាចូលក្នុងសៀវភៅកត់ត្រាលំហូរសាច់ប្រាក់ជាប្រចាំរាល់ពេលមានចលនាលំហូរសាច់ប្រាក់ចូលឫចេញពីក្នុងទូរ</a:t>
          </a:r>
          <a:endParaRPr lang="en-US" sz="1600" kern="1200" dirty="0"/>
        </a:p>
        <a:p>
          <a:pPr marL="171450" lvl="1" indent="-171450" algn="l" defTabSz="711200">
            <a:lnSpc>
              <a:spcPts val="19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ចុះចលនាលំហូរសាច់ប្រាក់ពីក្នុងទូរ ចូលទៅ</a:t>
          </a:r>
          <a:r>
            <a:rPr lang="en-US" sz="1600" kern="1200" dirty="0" err="1" smtClean="0">
              <a:latin typeface="+mj-lt"/>
              <a:ea typeface="Kozuka Gothic Pro M" pitchFamily="34" charset="-128"/>
            </a:rPr>
            <a:t>Quickbook</a:t>
          </a:r>
          <a:r>
            <a:rPr lang="km-KH" sz="1600" kern="1200" dirty="0" smtClean="0">
              <a:latin typeface="+mj-lt"/>
              <a:ea typeface="Kozuka Gothic Pro M" pitchFamily="34" charset="-128"/>
            </a:rPr>
            <a:t> រៀងរាល់សប្តាហ៍</a:t>
          </a:r>
          <a:endParaRPr lang="en-US" sz="1600" kern="1200" dirty="0"/>
        </a:p>
      </dsp:txBody>
      <dsp:txXfrm rot="5400000">
        <a:off x="4847657" y="-1246672"/>
        <a:ext cx="1100432" cy="5964912"/>
      </dsp:txXfrm>
    </dsp:sp>
    <dsp:sp modelId="{6E7B8CEE-30DC-4F19-9C01-21D3E911E577}">
      <dsp:nvSpPr>
        <dsp:cNvPr id="0" name=""/>
        <dsp:cNvSpPr/>
      </dsp:nvSpPr>
      <dsp:spPr>
        <a:xfrm>
          <a:off x="77869" y="1176114"/>
          <a:ext cx="2337548" cy="111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គណនេយ្យករ</a:t>
          </a:r>
          <a:endParaRPr lang="en-US" sz="2400" kern="1200" dirty="0"/>
        </a:p>
      </dsp:txBody>
      <dsp:txXfrm>
        <a:off x="77869" y="1176114"/>
        <a:ext cx="2337548" cy="1119336"/>
      </dsp:txXfrm>
    </dsp:sp>
    <dsp:sp modelId="{53F30DA9-A945-481C-8837-A0BD94F00631}">
      <dsp:nvSpPr>
        <dsp:cNvPr id="0" name=""/>
        <dsp:cNvSpPr/>
      </dsp:nvSpPr>
      <dsp:spPr>
        <a:xfrm rot="5400000">
          <a:off x="4841472" y="-50828"/>
          <a:ext cx="1152970" cy="59590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ត្រួតពិនិត្យសៀវភៅកត់ត្រាលំហូរសាច់ប្រាក់ ២ដងក្នុង១សប្តាហ៍</a:t>
          </a:r>
          <a:r>
            <a:rPr lang="en-US" sz="1600" kern="1200" dirty="0" smtClean="0">
              <a:latin typeface="+mj-lt"/>
              <a:ea typeface="Kozuka Gothic Pro M" pitchFamily="34" charset="-128"/>
            </a:rPr>
            <a:t>, </a:t>
          </a:r>
          <a:r>
            <a:rPr lang="km-KH" sz="1600" kern="1200" dirty="0" smtClean="0">
              <a:latin typeface="+mj-lt"/>
              <a:ea typeface="Kozuka Gothic Pro M" pitchFamily="34" charset="-128"/>
            </a:rPr>
            <a:t>ជាពិសេសការតក់ត្រាចំនួនទឹកប្រាក់ដែលផ្ទេរពីធនាគារមកចូលក្នុងទូរសុវត្ថិភាព</a:t>
          </a:r>
          <a:endParaRPr lang="en-US" sz="1600" kern="1200" dirty="0"/>
        </a:p>
      </dsp:txBody>
      <dsp:txXfrm rot="5400000">
        <a:off x="4841472" y="-50828"/>
        <a:ext cx="1152970" cy="5959086"/>
      </dsp:txXfrm>
    </dsp:sp>
    <dsp:sp modelId="{F0A04ECD-BFE4-4B4C-A6F5-C56AB23F25CC}">
      <dsp:nvSpPr>
        <dsp:cNvPr id="0" name=""/>
        <dsp:cNvSpPr/>
      </dsp:nvSpPr>
      <dsp:spPr>
        <a:xfrm>
          <a:off x="77869" y="2368234"/>
          <a:ext cx="2335265" cy="111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ហិរញ្ញឹក</a:t>
          </a:r>
          <a:endParaRPr lang="en-US" sz="2400" kern="1200" dirty="0"/>
        </a:p>
      </dsp:txBody>
      <dsp:txXfrm>
        <a:off x="77869" y="2368234"/>
        <a:ext cx="2335265" cy="111933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A6F8EF-579A-4C71-916D-C061BA3687C0}">
      <dsp:nvSpPr>
        <dsp:cNvPr id="0" name=""/>
        <dsp:cNvSpPr/>
      </dsp:nvSpPr>
      <dsp:spPr>
        <a:xfrm rot="5400000">
          <a:off x="4867319" y="-2669750"/>
          <a:ext cx="748397" cy="62788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2000" kern="1200" dirty="0" smtClean="0"/>
            <a:t>សំណើសុំបង់ប្រាក់ដោយយោងតាមនិតិវិធីនៃការទិញ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rgbClr val="FF0000"/>
              </a:solidFill>
            </a:rPr>
            <a:t>(</a:t>
          </a:r>
          <a:r>
            <a:rPr lang="km-KH" sz="2000" kern="1200" dirty="0" smtClean="0">
              <a:solidFill>
                <a:srgbClr val="FF0000"/>
              </a:solidFill>
            </a:rPr>
            <a:t>មើល </a:t>
          </a:r>
          <a:r>
            <a:rPr lang="en-US" sz="2000" kern="1200" dirty="0" smtClean="0">
              <a:solidFill>
                <a:srgbClr val="FF0000"/>
              </a:solidFill>
            </a:rPr>
            <a:t>3.2.)</a:t>
          </a:r>
          <a:endParaRPr lang="en-US" sz="2000" kern="1200" dirty="0">
            <a:solidFill>
              <a:srgbClr val="FF0000"/>
            </a:solidFill>
          </a:endParaRPr>
        </a:p>
      </dsp:txBody>
      <dsp:txXfrm rot="5400000">
        <a:off x="4867319" y="-2669750"/>
        <a:ext cx="748397" cy="6278887"/>
      </dsp:txXfrm>
    </dsp:sp>
    <dsp:sp modelId="{462ECB5F-CBE3-4CA2-B7E5-481A350C2791}">
      <dsp:nvSpPr>
        <dsp:cNvPr id="0" name=""/>
        <dsp:cNvSpPr/>
      </dsp:nvSpPr>
      <dsp:spPr>
        <a:xfrm>
          <a:off x="1038" y="1944"/>
          <a:ext cx="2101036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បុគ្គលិកមួយចំនួន</a:t>
          </a:r>
          <a:endParaRPr lang="en-US" sz="2000" kern="1200" dirty="0"/>
        </a:p>
      </dsp:txBody>
      <dsp:txXfrm>
        <a:off x="1038" y="1944"/>
        <a:ext cx="2101036" cy="935496"/>
      </dsp:txXfrm>
    </dsp:sp>
    <dsp:sp modelId="{AFF3F399-6A73-4B96-8D91-FC2EC9CAB538}">
      <dsp:nvSpPr>
        <dsp:cNvPr id="0" name=""/>
        <dsp:cNvSpPr/>
      </dsp:nvSpPr>
      <dsp:spPr>
        <a:xfrm rot="5400000">
          <a:off x="4867319" y="-1687479"/>
          <a:ext cx="748397" cy="62788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2000" kern="1200" dirty="0" smtClean="0"/>
            <a:t>បន្ទាប់ពីសំណើបានអនុម័ត, រៀបចំមូលប្បទានប័ត្រ ឫប័ណ្ណផ្ទេរប្រាក់</a:t>
          </a:r>
          <a:r>
            <a:rPr lang="en-US" sz="2000" kern="1200" dirty="0" smtClean="0"/>
            <a:t> </a:t>
          </a:r>
          <a:endParaRPr lang="en-US" sz="2000" kern="1200" dirty="0"/>
        </a:p>
      </dsp:txBody>
      <dsp:txXfrm rot="5400000">
        <a:off x="4867319" y="-1687479"/>
        <a:ext cx="748397" cy="6278887"/>
      </dsp:txXfrm>
    </dsp:sp>
    <dsp:sp modelId="{D095E390-1D01-4A25-827F-4943B83B89D4}">
      <dsp:nvSpPr>
        <dsp:cNvPr id="0" name=""/>
        <dsp:cNvSpPr/>
      </dsp:nvSpPr>
      <dsp:spPr>
        <a:xfrm>
          <a:off x="19" y="990596"/>
          <a:ext cx="2101036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គណនេយ្យករ</a:t>
          </a:r>
          <a:endParaRPr lang="en-US" sz="2000" kern="1200" dirty="0"/>
        </a:p>
      </dsp:txBody>
      <dsp:txXfrm>
        <a:off x="19" y="990596"/>
        <a:ext cx="2101036" cy="935496"/>
      </dsp:txXfrm>
    </dsp:sp>
    <dsp:sp modelId="{C3598CAE-DBF3-4C8E-AE77-82512A6FBF26}">
      <dsp:nvSpPr>
        <dsp:cNvPr id="0" name=""/>
        <dsp:cNvSpPr/>
      </dsp:nvSpPr>
      <dsp:spPr>
        <a:xfrm rot="5400000">
          <a:off x="4867319" y="-705207"/>
          <a:ext cx="748397" cy="62788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2000" kern="1200" dirty="0" smtClean="0"/>
            <a:t>ត្រួតពិនិត្យ និងចុះហត្ថលខាលើប័ណ្ណផ្ទេរ</a:t>
          </a:r>
          <a:r>
            <a:rPr lang="en-US" sz="2000" kern="1200" dirty="0" smtClean="0"/>
            <a:t> </a:t>
          </a:r>
          <a:r>
            <a:rPr lang="km-KH" sz="2000" kern="1200" dirty="0" smtClean="0"/>
            <a:t>ឫនៅលើមូលប្បទានប័ត្រ</a:t>
          </a:r>
          <a:endParaRPr lang="en-US" sz="2000" kern="1200" dirty="0"/>
        </a:p>
      </dsp:txBody>
      <dsp:txXfrm rot="5400000">
        <a:off x="4867319" y="-705207"/>
        <a:ext cx="748397" cy="6278887"/>
      </dsp:txXfrm>
    </dsp:sp>
    <dsp:sp modelId="{B3A2A247-8D16-4462-A2EB-3226B5E56766}">
      <dsp:nvSpPr>
        <dsp:cNvPr id="0" name=""/>
        <dsp:cNvSpPr/>
      </dsp:nvSpPr>
      <dsp:spPr>
        <a:xfrm>
          <a:off x="1038" y="1966487"/>
          <a:ext cx="2101036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ប្រធាន និងហិរញ្ញឹក</a:t>
          </a:r>
          <a:r>
            <a:rPr lang="en-US" sz="2000" kern="1200" dirty="0" smtClean="0"/>
            <a:t>(</a:t>
          </a:r>
          <a:r>
            <a:rPr lang="km-KH" sz="2000" kern="1200" dirty="0" smtClean="0"/>
            <a:t>មើល</a:t>
          </a:r>
          <a:r>
            <a:rPr lang="en-US" sz="2000" kern="1200" dirty="0" smtClean="0"/>
            <a:t> 2.1.)</a:t>
          </a:r>
          <a:endParaRPr lang="en-US" sz="2000" kern="1200" dirty="0"/>
        </a:p>
      </dsp:txBody>
      <dsp:txXfrm>
        <a:off x="1038" y="1966487"/>
        <a:ext cx="2101036" cy="935496"/>
      </dsp:txXfrm>
    </dsp:sp>
    <dsp:sp modelId="{8AB140FF-E86A-4C80-939C-7ECF901DC359}">
      <dsp:nvSpPr>
        <dsp:cNvPr id="0" name=""/>
        <dsp:cNvSpPr/>
      </dsp:nvSpPr>
      <dsp:spPr>
        <a:xfrm rot="5400000">
          <a:off x="4867319" y="277063"/>
          <a:ext cx="748397" cy="627888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2000" kern="1200" dirty="0" smtClean="0"/>
            <a:t>គ្រប់គ្រងការបង់ប្រាក់ជាមួយធនាគារ</a:t>
          </a:r>
          <a:endParaRPr lang="en-US" sz="2000" kern="1200" dirty="0"/>
        </a:p>
      </dsp:txBody>
      <dsp:txXfrm rot="5400000">
        <a:off x="4867319" y="277063"/>
        <a:ext cx="748397" cy="6278887"/>
      </dsp:txXfrm>
    </dsp:sp>
    <dsp:sp modelId="{31590734-5C81-4049-A14D-B54855FE7F1A}">
      <dsp:nvSpPr>
        <dsp:cNvPr id="0" name=""/>
        <dsp:cNvSpPr/>
      </dsp:nvSpPr>
      <dsp:spPr>
        <a:xfrm>
          <a:off x="1038" y="2948758"/>
          <a:ext cx="2101036" cy="935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គណនេយ្យករ</a:t>
          </a:r>
          <a:endParaRPr lang="en-US" sz="2000" kern="1200" dirty="0"/>
        </a:p>
      </dsp:txBody>
      <dsp:txXfrm>
        <a:off x="1038" y="2948758"/>
        <a:ext cx="2101036" cy="93549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57F11D-6198-478F-91EE-0A8FC6890B36}">
      <dsp:nvSpPr>
        <dsp:cNvPr id="0" name=""/>
        <dsp:cNvSpPr/>
      </dsp:nvSpPr>
      <dsp:spPr>
        <a:xfrm rot="5400000">
          <a:off x="4736168" y="-2385423"/>
          <a:ext cx="982265" cy="600239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ពិចារណាទៅលើតម្រូវការផ្ទេរ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Send a written request to the accountant</a:t>
          </a:r>
          <a:r>
            <a:rPr lang="km-KH" sz="1800" kern="1200" dirty="0" smtClean="0"/>
            <a:t>បញ្ជូនសំណើទៅអោយគណនេយ្យករ</a:t>
          </a:r>
          <a:endParaRPr lang="en-US" sz="1800" kern="1200" dirty="0"/>
        </a:p>
      </dsp:txBody>
      <dsp:txXfrm rot="5400000">
        <a:off x="4736168" y="-2385423"/>
        <a:ext cx="982265" cy="6002398"/>
      </dsp:txXfrm>
    </dsp:sp>
    <dsp:sp modelId="{75AE5EBA-F41B-4A8A-8D8D-E606EDC3BF52}">
      <dsp:nvSpPr>
        <dsp:cNvPr id="0" name=""/>
        <dsp:cNvSpPr/>
      </dsp:nvSpPr>
      <dsp:spPr>
        <a:xfrm>
          <a:off x="1099" y="1860"/>
          <a:ext cx="2225001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នាយក និងប្រធាន</a:t>
          </a:r>
          <a:endParaRPr lang="en-US" sz="2000" kern="1200" dirty="0"/>
        </a:p>
      </dsp:txBody>
      <dsp:txXfrm>
        <a:off x="1099" y="1860"/>
        <a:ext cx="2225001" cy="1227832"/>
      </dsp:txXfrm>
    </dsp:sp>
    <dsp:sp modelId="{3C7F9DAB-762A-43F2-858F-442869661128}">
      <dsp:nvSpPr>
        <dsp:cNvPr id="0" name=""/>
        <dsp:cNvSpPr/>
      </dsp:nvSpPr>
      <dsp:spPr>
        <a:xfrm rot="5400000">
          <a:off x="4617696" y="-1096199"/>
          <a:ext cx="1219207" cy="600239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/>
            <a:t>រៀបចំទំរង់ផ្ទេរប្រាក់ពីធនាគារទៅតាមចំនួនដែលត្រូវផ្ទេរ</a:t>
          </a:r>
          <a:endParaRPr lang="en-US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/>
            <a:t>បន្ទាប់ពីបានហត្ថលេខារួចមក, គណនេយ្យករត្រូវយកទៅធនាគារ</a:t>
          </a:r>
          <a:endParaRPr lang="en-US" sz="1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5400000">
        <a:off x="4617696" y="-1096199"/>
        <a:ext cx="1219207" cy="6002398"/>
      </dsp:txXfrm>
    </dsp:sp>
    <dsp:sp modelId="{7F0E7993-4FEA-4B2C-B62A-8AED73726F97}">
      <dsp:nvSpPr>
        <dsp:cNvPr id="0" name=""/>
        <dsp:cNvSpPr/>
      </dsp:nvSpPr>
      <dsp:spPr>
        <a:xfrm>
          <a:off x="1099" y="1291083"/>
          <a:ext cx="2225001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គណនេយ្យករ</a:t>
          </a:r>
          <a:endParaRPr lang="en-US" sz="2000" kern="1200" dirty="0"/>
        </a:p>
      </dsp:txBody>
      <dsp:txXfrm>
        <a:off x="1099" y="1291083"/>
        <a:ext cx="2225001" cy="1227832"/>
      </dsp:txXfrm>
    </dsp:sp>
    <dsp:sp modelId="{3281E061-F2E8-472F-8608-8B2200C28DA8}">
      <dsp:nvSpPr>
        <dsp:cNvPr id="0" name=""/>
        <dsp:cNvSpPr/>
      </dsp:nvSpPr>
      <dsp:spPr>
        <a:xfrm rot="5400000">
          <a:off x="4736168" y="193024"/>
          <a:ext cx="982265" cy="600239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ចុះហត្ថលេខាលឿទម្រង់ផ្ទេរប្រាក់</a:t>
          </a:r>
          <a:r>
            <a:rPr lang="km-KH" sz="1800" kern="1200" smtClean="0"/>
            <a:t>ពីធនាគារ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ត្រួតពិនិត្យរបាយការណ៍ធនាគារ</a:t>
          </a:r>
          <a:r>
            <a:rPr lang="en-US" sz="1800" kern="1200" dirty="0" smtClean="0"/>
            <a:t>s</a:t>
          </a:r>
          <a:endParaRPr lang="en-US" sz="1800" kern="1200" dirty="0"/>
        </a:p>
      </dsp:txBody>
      <dsp:txXfrm rot="5400000">
        <a:off x="4736168" y="193024"/>
        <a:ext cx="982265" cy="6002398"/>
      </dsp:txXfrm>
    </dsp:sp>
    <dsp:sp modelId="{17779352-DD33-4C03-8581-E6C5F3BEA41D}">
      <dsp:nvSpPr>
        <dsp:cNvPr id="0" name=""/>
        <dsp:cNvSpPr/>
      </dsp:nvSpPr>
      <dsp:spPr>
        <a:xfrm>
          <a:off x="1099" y="2580307"/>
          <a:ext cx="2225001" cy="122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ប្រធាន </a:t>
          </a:r>
          <a:r>
            <a:rPr lang="en-US" sz="2000" kern="1200" dirty="0" smtClean="0"/>
            <a:t>&amp;</a:t>
          </a:r>
          <a:r>
            <a:rPr lang="km-KH" sz="2000" kern="1200" dirty="0" smtClean="0"/>
            <a:t>ហិរញ្ញឹក</a:t>
          </a:r>
          <a:r>
            <a:rPr lang="en-US" sz="2000" kern="1200" dirty="0" smtClean="0"/>
            <a:t>(</a:t>
          </a:r>
          <a:r>
            <a:rPr lang="km-KH" sz="2000" kern="1200" dirty="0" smtClean="0"/>
            <a:t>មើល</a:t>
          </a:r>
          <a:r>
            <a:rPr lang="en-US" sz="2000" kern="1200" dirty="0" smtClean="0"/>
            <a:t> 2.1.)</a:t>
          </a:r>
          <a:endParaRPr lang="en-US" sz="2000" kern="1200" dirty="0"/>
        </a:p>
      </dsp:txBody>
      <dsp:txXfrm>
        <a:off x="1099" y="2580307"/>
        <a:ext cx="2225001" cy="122783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A6F8EF-579A-4C71-916D-C061BA3687C0}">
      <dsp:nvSpPr>
        <dsp:cNvPr id="0" name=""/>
        <dsp:cNvSpPr/>
      </dsp:nvSpPr>
      <dsp:spPr>
        <a:xfrm rot="5400000">
          <a:off x="5050368" y="-2410973"/>
          <a:ext cx="750138" cy="57607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បំពេញទម្រង់ស្នើសុំទិញសម្ភារៈ ដោយភ្ជាប់ជាមួយនូវវិក័យប័ត្រប៉ាន់ស្មានតម្លៃប្រសិនបើតម្លៃលើសពី ១០០ដុល្លា.</a:t>
          </a:r>
          <a:endParaRPr lang="en-US" sz="1600" kern="1200" dirty="0"/>
        </a:p>
      </dsp:txBody>
      <dsp:txXfrm rot="5400000">
        <a:off x="5050368" y="-2410973"/>
        <a:ext cx="750138" cy="5760700"/>
      </dsp:txXfrm>
    </dsp:sp>
    <dsp:sp modelId="{462ECB5F-CBE3-4CA2-B7E5-481A350C2791}">
      <dsp:nvSpPr>
        <dsp:cNvPr id="0" name=""/>
        <dsp:cNvSpPr/>
      </dsp:nvSpPr>
      <dsp:spPr>
        <a:xfrm>
          <a:off x="76212" y="540"/>
          <a:ext cx="2468874" cy="937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បុគ្គលិកមួយចំនួន</a:t>
          </a:r>
          <a:endParaRPr lang="en-US" sz="2400" kern="1200" dirty="0"/>
        </a:p>
      </dsp:txBody>
      <dsp:txXfrm>
        <a:off x="76212" y="540"/>
        <a:ext cx="2468874" cy="937672"/>
      </dsp:txXfrm>
    </dsp:sp>
    <dsp:sp modelId="{AFF3F399-6A73-4B96-8D91-FC2EC9CAB538}">
      <dsp:nvSpPr>
        <dsp:cNvPr id="0" name=""/>
        <dsp:cNvSpPr/>
      </dsp:nvSpPr>
      <dsp:spPr>
        <a:xfrm rot="5400000">
          <a:off x="5230361" y="-1713507"/>
          <a:ext cx="329198" cy="57607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ពិនិត្យ និងអនុម័ត</a:t>
          </a:r>
          <a:endParaRPr lang="en-US" sz="1600" kern="1200" dirty="0"/>
        </a:p>
      </dsp:txBody>
      <dsp:txXfrm rot="5400000">
        <a:off x="5230361" y="-1713507"/>
        <a:ext cx="329198" cy="5760700"/>
      </dsp:txXfrm>
    </dsp:sp>
    <dsp:sp modelId="{D095E390-1D01-4A25-827F-4943B83B89D4}">
      <dsp:nvSpPr>
        <dsp:cNvPr id="0" name=""/>
        <dsp:cNvSpPr/>
      </dsp:nvSpPr>
      <dsp:spPr>
        <a:xfrm>
          <a:off x="76212" y="868544"/>
          <a:ext cx="2468874" cy="5873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នាយក</a:t>
          </a:r>
          <a:endParaRPr lang="en-US" sz="2400" kern="1200" dirty="0"/>
        </a:p>
      </dsp:txBody>
      <dsp:txXfrm>
        <a:off x="76212" y="868544"/>
        <a:ext cx="2468874" cy="587302"/>
      </dsp:txXfrm>
    </dsp:sp>
    <dsp:sp modelId="{C3598CAE-DBF3-4C8E-AE77-82512A6FBF26}">
      <dsp:nvSpPr>
        <dsp:cNvPr id="0" name=""/>
        <dsp:cNvSpPr/>
      </dsp:nvSpPr>
      <dsp:spPr>
        <a:xfrm rot="5400000">
          <a:off x="5019891" y="-1035080"/>
          <a:ext cx="750138" cy="57607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ពិនិត្យ និងអនុម័ត (ប្រសិនបើតម្លៃលើសពី </a:t>
          </a:r>
          <a:r>
            <a:rPr lang="en-US" sz="1600" kern="1200" dirty="0" smtClean="0"/>
            <a:t>100</a:t>
          </a:r>
          <a:r>
            <a:rPr lang="km-KH" sz="1600" kern="1200" dirty="0" smtClean="0"/>
            <a:t> ដុល្លា)លើទម្រង់ស្នើសុំ និងទម្រង់ជ្រើសរើសវិក័យប័ត្រប៉ាន់ស្មាន</a:t>
          </a:r>
          <a:endParaRPr lang="en-US" sz="1600" kern="1200" dirty="0"/>
        </a:p>
      </dsp:txBody>
      <dsp:txXfrm rot="5400000">
        <a:off x="5019891" y="-1035080"/>
        <a:ext cx="750138" cy="5760700"/>
      </dsp:txXfrm>
    </dsp:sp>
    <dsp:sp modelId="{B3A2A247-8D16-4462-A2EB-3226B5E56766}">
      <dsp:nvSpPr>
        <dsp:cNvPr id="0" name=""/>
        <dsp:cNvSpPr/>
      </dsp:nvSpPr>
      <dsp:spPr>
        <a:xfrm>
          <a:off x="76212" y="1403346"/>
          <a:ext cx="2468874" cy="937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ប្រធាន និងហិរញ្ញឹក</a:t>
          </a:r>
          <a:endParaRPr lang="en-US" sz="2400" kern="1200" dirty="0"/>
        </a:p>
      </dsp:txBody>
      <dsp:txXfrm>
        <a:off x="76212" y="1403346"/>
        <a:ext cx="2468874" cy="937672"/>
      </dsp:txXfrm>
    </dsp:sp>
    <dsp:sp modelId="{8AB140FF-E86A-4C80-939C-7ECF901DC359}">
      <dsp:nvSpPr>
        <dsp:cNvPr id="0" name=""/>
        <dsp:cNvSpPr/>
      </dsp:nvSpPr>
      <dsp:spPr>
        <a:xfrm rot="5400000">
          <a:off x="4748774" y="285613"/>
          <a:ext cx="1434219" cy="57550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ទទួលសំណើ និងចាត់ការបន្ត សំរាប់ការចំណាយជាសាច់ប្រាក់សុទ្ធពីក្នុងទូរសុវត្ថិភាព ឫតាមរយៈការផ្ទេរតាមធនាគារ</a:t>
          </a:r>
          <a:r>
            <a:rPr lang="en-US" sz="1600" kern="1200" dirty="0" smtClean="0"/>
            <a:t> </a:t>
          </a:r>
          <a:r>
            <a:rPr lang="en-US" sz="1600" kern="1200" dirty="0" smtClean="0">
              <a:solidFill>
                <a:srgbClr val="FF0000"/>
              </a:solidFill>
            </a:rPr>
            <a:t>(</a:t>
          </a:r>
          <a:r>
            <a:rPr lang="km-KH" sz="1600" kern="1200" dirty="0" smtClean="0">
              <a:solidFill>
                <a:srgbClr val="FF0000"/>
              </a:solidFill>
            </a:rPr>
            <a:t>មើល</a:t>
          </a:r>
          <a:r>
            <a:rPr lang="en-US" sz="1600" kern="1200" dirty="0" smtClean="0">
              <a:solidFill>
                <a:srgbClr val="FF0000"/>
              </a:solidFill>
            </a:rPr>
            <a:t> 2.3.)</a:t>
          </a:r>
          <a:r>
            <a:rPr lang="en-US" sz="1600" kern="1200" dirty="0" smtClean="0"/>
            <a:t> </a:t>
          </a:r>
          <a:r>
            <a:rPr lang="km-KH" sz="1600" kern="1200" dirty="0" smtClean="0"/>
            <a:t>ជាការចំណាយផ្ទាល់ ឫបើកប្រាក់អោយបុគ្គលិកយកទៅចាយមុន.</a:t>
          </a:r>
          <a:endParaRPr lang="en-US" sz="1600" kern="1200" dirty="0"/>
        </a:p>
      </dsp:txBody>
      <dsp:txXfrm rot="5400000">
        <a:off x="4748774" y="285613"/>
        <a:ext cx="1434219" cy="5755074"/>
      </dsp:txXfrm>
    </dsp:sp>
    <dsp:sp modelId="{31590734-5C81-4049-A14D-B54855FE7F1A}">
      <dsp:nvSpPr>
        <dsp:cNvPr id="0" name=""/>
        <dsp:cNvSpPr/>
      </dsp:nvSpPr>
      <dsp:spPr>
        <a:xfrm>
          <a:off x="57" y="2362202"/>
          <a:ext cx="2466463" cy="1388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គណនេយ្យករ</a:t>
          </a:r>
          <a:endParaRPr lang="en-US" sz="2400" kern="1200" dirty="0"/>
        </a:p>
      </dsp:txBody>
      <dsp:txXfrm>
        <a:off x="57" y="2362202"/>
        <a:ext cx="2466463" cy="138832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2E9287-1599-4E5E-BB47-A9382D585079}">
      <dsp:nvSpPr>
        <dsp:cNvPr id="0" name=""/>
        <dsp:cNvSpPr/>
      </dsp:nvSpPr>
      <dsp:spPr>
        <a:xfrm rot="5400000">
          <a:off x="4597659" y="-2479570"/>
          <a:ext cx="1153047" cy="62645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រៀបចំផែនការបញ្ជាទិញបន្លែជាមួយអតិថិជន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រៀបចំវិក័យប័ត្របញ្ជាទិញ រួចផ្ញើរអោយកសិករបង្គោល និងមន្ត្រីផ្នែកផលិតកម្មតាមរយៈមន្ត្រីទីផ្សាររៀងរាល់ថ្ងៃ</a:t>
          </a:r>
          <a:endParaRPr lang="en-US" sz="1400" kern="1200" dirty="0"/>
        </a:p>
      </dsp:txBody>
      <dsp:txXfrm rot="5400000">
        <a:off x="4597659" y="-2479570"/>
        <a:ext cx="1153047" cy="6264586"/>
      </dsp:txXfrm>
    </dsp:sp>
    <dsp:sp modelId="{74E9F852-1977-442B-992E-0AF6A99CC776}">
      <dsp:nvSpPr>
        <dsp:cNvPr id="0" name=""/>
        <dsp:cNvSpPr/>
      </dsp:nvSpPr>
      <dsp:spPr>
        <a:xfrm>
          <a:off x="75523" y="1971"/>
          <a:ext cx="1966366" cy="1301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អ្នកលក់</a:t>
          </a:r>
          <a:endParaRPr lang="en-US" sz="2400" kern="1200" dirty="0"/>
        </a:p>
      </dsp:txBody>
      <dsp:txXfrm>
        <a:off x="75523" y="1971"/>
        <a:ext cx="1966366" cy="1301501"/>
      </dsp:txXfrm>
    </dsp:sp>
    <dsp:sp modelId="{3A342F3E-0F2D-46F2-B2E4-F2DA17801876}">
      <dsp:nvSpPr>
        <dsp:cNvPr id="0" name=""/>
        <dsp:cNvSpPr/>
      </dsp:nvSpPr>
      <dsp:spPr>
        <a:xfrm rot="5400000">
          <a:off x="4602683" y="-1112993"/>
          <a:ext cx="1142999" cy="62645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ទទួលបន្លែនៅភ្នំពេញ និង</a:t>
          </a:r>
          <a:r>
            <a:rPr lang="en-US" sz="1400" kern="1200" dirty="0" smtClean="0">
              <a:latin typeface="+mj-lt"/>
              <a:ea typeface="Kozuka Gothic Pro M" pitchFamily="34" charset="-128"/>
            </a:rPr>
            <a:t> the Delivery Table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បែងចែកបន្លែជាមួយអ្នកលក់អាស្រ័យទៅតាមការបញ្ជាទិញ</a:t>
          </a:r>
          <a:endParaRPr lang="en-US" sz="1400" kern="1200" dirty="0"/>
        </a:p>
      </dsp:txBody>
      <dsp:txXfrm rot="5400000">
        <a:off x="4602683" y="-1112993"/>
        <a:ext cx="1142999" cy="6264586"/>
      </dsp:txXfrm>
    </dsp:sp>
    <dsp:sp modelId="{70739316-9887-4547-BB15-C9662CDDD1CA}">
      <dsp:nvSpPr>
        <dsp:cNvPr id="0" name=""/>
        <dsp:cNvSpPr/>
      </dsp:nvSpPr>
      <dsp:spPr>
        <a:xfrm>
          <a:off x="75523" y="1368549"/>
          <a:ext cx="1966366" cy="1301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មន្ត្រីទីផ្សារ</a:t>
          </a:r>
          <a:endParaRPr lang="en-US" sz="2400" kern="1200" dirty="0"/>
        </a:p>
      </dsp:txBody>
      <dsp:txXfrm>
        <a:off x="75523" y="1368549"/>
        <a:ext cx="1966366" cy="1301501"/>
      </dsp:txXfrm>
    </dsp:sp>
    <dsp:sp modelId="{A2D8AD04-CEB2-4F61-BD21-8D972F365974}">
      <dsp:nvSpPr>
        <dsp:cNvPr id="0" name=""/>
        <dsp:cNvSpPr/>
      </dsp:nvSpPr>
      <dsp:spPr>
        <a:xfrm rot="5400000">
          <a:off x="4607707" y="253584"/>
          <a:ext cx="1132952" cy="62645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ទទួលវិក័យប័ត្រលក់ជាមួយតម្លៃលក់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400" kern="1200" dirty="0" smtClean="0">
              <a:latin typeface="+mj-lt"/>
              <a:ea typeface="Kozuka Gothic Pro M" pitchFamily="34" charset="-128"/>
            </a:rPr>
            <a:t>យកបន្លែទៅអោយអតិថិជន និងតាមដានការបង់ប្រាក់</a:t>
          </a:r>
          <a:r>
            <a:rPr lang="en-US" sz="1400" kern="1200" dirty="0" smtClean="0">
              <a:latin typeface="+mj-lt"/>
              <a:ea typeface="Kozuka Gothic Pro M" pitchFamily="34" charset="-128"/>
            </a:rPr>
            <a:t> (</a:t>
          </a:r>
          <a:r>
            <a:rPr lang="km-KH" sz="1400" kern="1200" dirty="0" smtClean="0">
              <a:latin typeface="+mj-lt"/>
              <a:ea typeface="Kozuka Gothic Pro M" pitchFamily="34" charset="-128"/>
            </a:rPr>
            <a:t>មើលនិតិវិធីលក់</a:t>
          </a:r>
          <a:r>
            <a:rPr lang="en-US" sz="1400" kern="1200" dirty="0" smtClean="0">
              <a:latin typeface="+mj-lt"/>
              <a:ea typeface="Kozuka Gothic Pro M" pitchFamily="34" charset="-128"/>
            </a:rPr>
            <a:t>)</a:t>
          </a:r>
          <a:endParaRPr lang="en-US" sz="1400" kern="1200" dirty="0"/>
        </a:p>
      </dsp:txBody>
      <dsp:txXfrm rot="5400000">
        <a:off x="4607707" y="253584"/>
        <a:ext cx="1132952" cy="6264586"/>
      </dsp:txXfrm>
    </dsp:sp>
    <dsp:sp modelId="{68DE7575-33FE-401A-BF83-9D67FC1D8A09}">
      <dsp:nvSpPr>
        <dsp:cNvPr id="0" name=""/>
        <dsp:cNvSpPr/>
      </dsp:nvSpPr>
      <dsp:spPr>
        <a:xfrm>
          <a:off x="76220" y="2737098"/>
          <a:ext cx="1966366" cy="1301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អ្នកលក់</a:t>
          </a:r>
          <a:endParaRPr lang="en-US" sz="2400" kern="1200" dirty="0"/>
        </a:p>
      </dsp:txBody>
      <dsp:txXfrm>
        <a:off x="76220" y="2737098"/>
        <a:ext cx="1966366" cy="130150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0B896A-FF4E-4696-A9A6-F478A1E967C8}">
      <dsp:nvSpPr>
        <dsp:cNvPr id="0" name=""/>
        <dsp:cNvSpPr/>
      </dsp:nvSpPr>
      <dsp:spPr>
        <a:xfrm rot="5400000">
          <a:off x="4380176" y="-2835577"/>
          <a:ext cx="935784" cy="66085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j-lt"/>
              <a:ea typeface="Kozuka Gothic Pro M" pitchFamily="34" charset="-128"/>
            </a:rPr>
            <a:t> </a:t>
          </a:r>
          <a:r>
            <a:rPr lang="km-KH" sz="1600" kern="1200" dirty="0" smtClean="0">
              <a:latin typeface="+mj-lt"/>
              <a:ea typeface="Kozuka Gothic Pro M" pitchFamily="34" charset="-128"/>
            </a:rPr>
            <a:t>ប៉ាន់ស្មានបរិមាណដែលត្រូវទិញទៅតាមការបញ្ជាទិញ និង</a:t>
          </a:r>
          <a:r>
            <a:rPr lang="en-US" sz="1600" kern="1200" dirty="0" smtClean="0">
              <a:latin typeface="+mj-lt"/>
              <a:ea typeface="Kozuka Gothic Pro M" pitchFamily="34" charset="-128"/>
            </a:rPr>
            <a:t> Deliveries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>
              <a:latin typeface="+mj-lt"/>
              <a:ea typeface="Kozuka Gothic Pro M" pitchFamily="34" charset="-128"/>
            </a:rPr>
            <a:t>ស្នើសុំបើកប្រាក់មុនទៅបេឡាករ</a:t>
          </a:r>
          <a:endParaRPr lang="en-US" sz="1600" kern="1200" dirty="0"/>
        </a:p>
      </dsp:txBody>
      <dsp:txXfrm rot="5400000">
        <a:off x="4380176" y="-2835577"/>
        <a:ext cx="935784" cy="6608565"/>
      </dsp:txXfrm>
    </dsp:sp>
    <dsp:sp modelId="{B9B7126B-9D46-4D68-B815-7736A258E350}">
      <dsp:nvSpPr>
        <dsp:cNvPr id="0" name=""/>
        <dsp:cNvSpPr/>
      </dsp:nvSpPr>
      <dsp:spPr>
        <a:xfrm>
          <a:off x="1049" y="2033"/>
          <a:ext cx="1542736" cy="978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មន្ត្រីទីផ្សារ</a:t>
          </a:r>
          <a:endParaRPr lang="en-US" sz="2000" kern="1200" dirty="0"/>
        </a:p>
      </dsp:txBody>
      <dsp:txXfrm>
        <a:off x="1049" y="2033"/>
        <a:ext cx="1542736" cy="978296"/>
      </dsp:txXfrm>
    </dsp:sp>
    <dsp:sp modelId="{05366F4C-B2F4-490E-819D-7C6427E42AE8}">
      <dsp:nvSpPr>
        <dsp:cNvPr id="0" name=""/>
        <dsp:cNvSpPr/>
      </dsp:nvSpPr>
      <dsp:spPr>
        <a:xfrm rot="5400000">
          <a:off x="4472120" y="-1808365"/>
          <a:ext cx="751895" cy="66085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បើកប្រាក់មុនទៅអោយមន្ត្រីទីផ្សារ</a:t>
          </a:r>
          <a:endParaRPr lang="en-US" sz="1600" kern="1200" dirty="0"/>
        </a:p>
      </dsp:txBody>
      <dsp:txXfrm rot="5400000">
        <a:off x="4472120" y="-1808365"/>
        <a:ext cx="751895" cy="6608565"/>
      </dsp:txXfrm>
    </dsp:sp>
    <dsp:sp modelId="{1E7B857A-3C39-43F1-A7D9-95FC270CE86B}">
      <dsp:nvSpPr>
        <dsp:cNvPr id="0" name=""/>
        <dsp:cNvSpPr/>
      </dsp:nvSpPr>
      <dsp:spPr>
        <a:xfrm>
          <a:off x="1049" y="1029245"/>
          <a:ext cx="1542736" cy="978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បេឡាករ</a:t>
          </a:r>
          <a:endParaRPr lang="en-US" sz="2000" kern="1200" dirty="0"/>
        </a:p>
      </dsp:txBody>
      <dsp:txXfrm>
        <a:off x="1049" y="1029245"/>
        <a:ext cx="1542736" cy="978296"/>
      </dsp:txXfrm>
    </dsp:sp>
    <dsp:sp modelId="{A4DBCF2D-F286-4670-B438-9490EC8CA57F}">
      <dsp:nvSpPr>
        <dsp:cNvPr id="0" name=""/>
        <dsp:cNvSpPr/>
      </dsp:nvSpPr>
      <dsp:spPr>
        <a:xfrm rot="5400000">
          <a:off x="4388436" y="-781154"/>
          <a:ext cx="919262" cy="66085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ទិញបន្លែ, ដោយខ្លួនឯង, ឫតាមរយៈអ្នកលក់ម្នាក់ (ប៉ុន្តែស្ថិតនៅក្រោមការទទួលខុសត្រូវរបស់មន្ត្រីទីផ្សារ)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</a:t>
          </a:r>
          <a:r>
            <a:rPr lang="km-KH" sz="1600" kern="1200" dirty="0" smtClean="0"/>
            <a:t>យកវិក័យប័ត្រមកអោយបេឡាករវិញដើម្បីទូទាត់ប្រាក់បើកមុន</a:t>
          </a:r>
          <a:endParaRPr lang="en-US" sz="1600" kern="1200" dirty="0"/>
        </a:p>
      </dsp:txBody>
      <dsp:txXfrm rot="5400000">
        <a:off x="4388436" y="-781154"/>
        <a:ext cx="919262" cy="6608565"/>
      </dsp:txXfrm>
    </dsp:sp>
    <dsp:sp modelId="{4D4F72AD-CA9F-4171-9026-0C38DAF446E6}">
      <dsp:nvSpPr>
        <dsp:cNvPr id="0" name=""/>
        <dsp:cNvSpPr/>
      </dsp:nvSpPr>
      <dsp:spPr>
        <a:xfrm>
          <a:off x="1049" y="2056457"/>
          <a:ext cx="1542736" cy="978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មន្ត្រីទីផ្សារ</a:t>
          </a:r>
          <a:endParaRPr lang="en-US" sz="2000" kern="1200" dirty="0"/>
        </a:p>
      </dsp:txBody>
      <dsp:txXfrm>
        <a:off x="1049" y="2056457"/>
        <a:ext cx="1542736" cy="978296"/>
      </dsp:txXfrm>
    </dsp:sp>
    <dsp:sp modelId="{FB688F52-74BD-4A47-887C-4C786C9856D5}">
      <dsp:nvSpPr>
        <dsp:cNvPr id="0" name=""/>
        <dsp:cNvSpPr/>
      </dsp:nvSpPr>
      <dsp:spPr>
        <a:xfrm rot="5400000">
          <a:off x="4436060" y="246057"/>
          <a:ext cx="824015" cy="66085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/>
            <a:t>កត់ត្រាការទូទាត់ប្រាក់ដកមុន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600" kern="1200" dirty="0" smtClean="0"/>
            <a:t>បញ្ជូនវិក័យប័ត្រទៅអោយគណនេយ្យករ</a:t>
          </a:r>
          <a:endParaRPr lang="en-US" sz="1600" kern="1200" dirty="0"/>
        </a:p>
      </dsp:txBody>
      <dsp:txXfrm rot="5400000">
        <a:off x="4436060" y="246057"/>
        <a:ext cx="824015" cy="6608565"/>
      </dsp:txXfrm>
    </dsp:sp>
    <dsp:sp modelId="{3791FA8A-F73D-4D78-8883-96384F766646}">
      <dsp:nvSpPr>
        <dsp:cNvPr id="0" name=""/>
        <dsp:cNvSpPr/>
      </dsp:nvSpPr>
      <dsp:spPr>
        <a:xfrm>
          <a:off x="1049" y="3083669"/>
          <a:ext cx="1542736" cy="978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បេឡា</a:t>
          </a:r>
          <a:endParaRPr lang="en-US" sz="2000" kern="1200" dirty="0"/>
        </a:p>
      </dsp:txBody>
      <dsp:txXfrm>
        <a:off x="1049" y="3083669"/>
        <a:ext cx="1542736" cy="97829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229416-EA15-4686-B4FB-F66DA4EC83E8}">
      <dsp:nvSpPr>
        <dsp:cNvPr id="0" name=""/>
        <dsp:cNvSpPr/>
      </dsp:nvSpPr>
      <dsp:spPr>
        <a:xfrm rot="5400000">
          <a:off x="5259454" y="-2251937"/>
          <a:ext cx="56971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រៀបចំផែនការចំណាយប្រចាំខែ</a:t>
          </a:r>
          <a:endParaRPr lang="en-US" sz="1800" kern="1200" dirty="0"/>
        </a:p>
      </dsp:txBody>
      <dsp:txXfrm rot="5400000">
        <a:off x="5259454" y="-2251937"/>
        <a:ext cx="569714" cy="5218176"/>
      </dsp:txXfrm>
    </dsp:sp>
    <dsp:sp modelId="{4927C228-15B5-4BAF-8631-88BF72C7D34F}">
      <dsp:nvSpPr>
        <dsp:cNvPr id="0" name=""/>
        <dsp:cNvSpPr/>
      </dsp:nvSpPr>
      <dsp:spPr>
        <a:xfrm>
          <a:off x="0" y="1079"/>
          <a:ext cx="2935224" cy="712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000" kern="1200" dirty="0" smtClean="0"/>
            <a:t>នាយក និងក្រុមការងារ</a:t>
          </a:r>
          <a:endParaRPr lang="en-US" sz="2000" kern="1200" dirty="0"/>
        </a:p>
      </dsp:txBody>
      <dsp:txXfrm>
        <a:off x="0" y="1079"/>
        <a:ext cx="2935224" cy="712142"/>
      </dsp:txXfrm>
    </dsp:sp>
    <dsp:sp modelId="{3B3A1AD7-C953-48F2-83B9-E4A0EA64F5CE}">
      <dsp:nvSpPr>
        <dsp:cNvPr id="0" name=""/>
        <dsp:cNvSpPr/>
      </dsp:nvSpPr>
      <dsp:spPr>
        <a:xfrm rot="5400000">
          <a:off x="5259454" y="-1504188"/>
          <a:ext cx="56971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ត្រួតពិនិត្យ និងអនុម័តលើផែនការ</a:t>
          </a:r>
          <a:endParaRPr lang="en-US" sz="1800" kern="1200" dirty="0"/>
        </a:p>
      </dsp:txBody>
      <dsp:txXfrm rot="5400000">
        <a:off x="5259454" y="-1504188"/>
        <a:ext cx="569714" cy="5218176"/>
      </dsp:txXfrm>
    </dsp:sp>
    <dsp:sp modelId="{CCDEBC34-8BF5-4AC6-8373-C6B38900D68F}">
      <dsp:nvSpPr>
        <dsp:cNvPr id="0" name=""/>
        <dsp:cNvSpPr/>
      </dsp:nvSpPr>
      <dsp:spPr>
        <a:xfrm>
          <a:off x="0" y="748828"/>
          <a:ext cx="2935224" cy="712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ប្រធាន និងហិរញ្ញឹក</a:t>
          </a:r>
          <a:endParaRPr lang="en-US" sz="2400" kern="1200" dirty="0"/>
        </a:p>
      </dsp:txBody>
      <dsp:txXfrm>
        <a:off x="0" y="748828"/>
        <a:ext cx="2935224" cy="712142"/>
      </dsp:txXfrm>
    </dsp:sp>
    <dsp:sp modelId="{BF6768D0-73B5-4C4C-BBAF-EF845CD33FA2}">
      <dsp:nvSpPr>
        <dsp:cNvPr id="0" name=""/>
        <dsp:cNvSpPr/>
      </dsp:nvSpPr>
      <dsp:spPr>
        <a:xfrm rot="5400000">
          <a:off x="5259454" y="-756438"/>
          <a:ext cx="56971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m-KH" sz="1800" kern="1200" dirty="0" smtClean="0"/>
            <a:t>បើកប្រាក់មុនទៅអោយបុគ្គលិកជា ២ជំហាន</a:t>
          </a:r>
          <a:endParaRPr lang="en-US" sz="1800" kern="1200" dirty="0"/>
        </a:p>
      </dsp:txBody>
      <dsp:txXfrm rot="5400000">
        <a:off x="5259454" y="-756438"/>
        <a:ext cx="569714" cy="5218176"/>
      </dsp:txXfrm>
    </dsp:sp>
    <dsp:sp modelId="{85C73D4D-F9FB-48D2-88E0-1FE7F2F2B375}">
      <dsp:nvSpPr>
        <dsp:cNvPr id="0" name=""/>
        <dsp:cNvSpPr/>
      </dsp:nvSpPr>
      <dsp:spPr>
        <a:xfrm>
          <a:off x="0" y="1496578"/>
          <a:ext cx="2935224" cy="712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m-KH" sz="2400" kern="1200" dirty="0" smtClean="0"/>
            <a:t>គណនេយ្យករ</a:t>
          </a:r>
          <a:endParaRPr lang="en-US" sz="2400" kern="1200" dirty="0"/>
        </a:p>
      </dsp:txBody>
      <dsp:txXfrm>
        <a:off x="0" y="1496578"/>
        <a:ext cx="2935224" cy="712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84D519D-ECE5-4CAC-96B6-182AD6719650}" type="datetimeFigureOut">
              <a:rPr lang="en-US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68E5EEC-39E8-4A14-AB07-7B834D001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FTB to ACLEDA?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Unless the accountant has a passbook for the bank account. Then just check passbook</a:t>
            </a:r>
            <a:r>
              <a:rPr lang="en-US" baseline="0" dirty="0" smtClean="0"/>
              <a:t> balance with accounting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m-KH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Members capital =?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more details:</a:t>
            </a:r>
            <a:r>
              <a:rPr lang="en-US" baseline="0" dirty="0" smtClean="0"/>
              <a:t> customer debt, need to see the “changing numbers” which are </a:t>
            </a:r>
            <a:r>
              <a:rPr lang="en-US" baseline="0" dirty="0" err="1" smtClean="0"/>
              <a:t>significative</a:t>
            </a:r>
            <a:r>
              <a:rPr lang="en-US" baseline="0" dirty="0" smtClean="0"/>
              <a:t> and use them to edit graphs.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detail more what</a:t>
            </a:r>
            <a:r>
              <a:rPr lang="en-US" baseline="0" dirty="0" smtClean="0"/>
              <a:t> has to be controlled by the Supervisory Committee and the CB?</a:t>
            </a:r>
          </a:p>
          <a:p>
            <a:r>
              <a:rPr lang="en-US" baseline="0" dirty="0" smtClean="0"/>
              <a:t>The annual report presentation to the Assembly should have a readable format for farmers, potentially using graphs and images.</a:t>
            </a:r>
          </a:p>
          <a:p>
            <a:r>
              <a:rPr lang="en-US" baseline="0" dirty="0" smtClean="0"/>
              <a:t>The Audit should appear in the procedure. It should not depend on the CB to decide whether the PUAC should implement or not the audit (they would prefer not...)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analysis should be detailed</a:t>
            </a:r>
            <a:r>
              <a:rPr lang="en-US" baseline="0" dirty="0" smtClean="0"/>
              <a:t> more and become systematic.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PUAC have the possibility to make check payments?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8E5EEC-39E8-4A14-AB07-7B834D0017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381000" y="1752600"/>
            <a:ext cx="8382000" cy="320040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7C6009-DF9A-4E6F-850C-49947D941F43}" type="datetime1">
              <a:rPr lang="en-US" smtClean="0"/>
              <a:pPr>
                <a:defRPr/>
              </a:pPr>
              <a:t>3/17/2011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F0C879-6D14-495F-AC54-1C852365E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1ABDE8-CE97-4083-9E20-27BAADE38861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FF6288-7D98-43F5-8270-BF2B600F66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30B4F6-696A-4EAD-9454-7A8C0E6DEE70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4E9066-2083-4994-B541-F82F10A298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95300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D0A1DC6-62C5-45C4-A28C-6B066C49353C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1112A7-370C-4E97-B9B7-D503FF8ACE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A0EE13-511A-483B-BFFF-54921560646B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4A065D-D390-46CF-AC9E-E799684056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279C0E-7954-4968-AF39-33E3F28C0B38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B2CE02-2028-4970-9FA2-3E72EFBA9E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3EDD-3ABD-4BC2-879C-AD34A3FE35B5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BC673-FA81-4DA0-BA4C-A660254F54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C37B81-BB1C-4751-BA4B-D37115EC429A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C70BF0E-B29F-44BD-80A7-E06A5D4868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03FDF9-18FF-4CAA-92AF-16BF197D7B3E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6EFFFA-102B-448A-9259-1F5BF1C8C0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163557-D860-46B3-AD89-F0F6D8FBB889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9D7125-CF64-4090-A604-D72D4DACFF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F7CF8B-9F11-4368-82AC-0E5E9E9C7FE0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ABB3B1-53FF-4FE1-9EBE-68255E147E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457200"/>
            <a:ext cx="8268204" cy="1242238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8107680" cy="122224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E7CB4DDF-E374-4D17-A3FF-B3B02897F103}" type="datetime1">
              <a:rPr lang="en-US" smtClean="0"/>
              <a:pPr>
                <a:defRPr/>
              </a:pPr>
              <a:t>3/17/2011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69A2E42-684F-4429-AE9D-F3E35E204E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62000" y="2819400"/>
            <a:ext cx="7696200" cy="1524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m-KH" sz="6000" dirty="0" smtClean="0">
                <a:latin typeface="Kozuka Gothic Pro M" pitchFamily="34" charset="-128"/>
                <a:ea typeface="Kozuka Gothic Pro M" pitchFamily="34" charset="-128"/>
              </a:rPr>
              <a:t>និតិវិធីគ្រប់គ្រងហិរញ្ញវត្ថុ</a:t>
            </a:r>
            <a:endParaRPr lang="en-US" sz="60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5257800"/>
            <a:ext cx="5791200" cy="68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km-KH" sz="1400" dirty="0" smtClean="0"/>
              <a:t>គាំទ្រដោយ៖ </a:t>
            </a:r>
          </a:p>
          <a:p>
            <a:pPr eaLnBrk="1" hangingPunct="1">
              <a:defRPr/>
            </a:pPr>
            <a:r>
              <a:rPr lang="km-KH" sz="1400" dirty="0" smtClean="0"/>
              <a:t>មជ្ឈមណ្ឌលសេវាកម្មធារាសាស្ត្រ _ </a:t>
            </a:r>
            <a:r>
              <a:rPr lang="en-US" sz="1400" dirty="0" err="1" smtClean="0"/>
              <a:t>ISC</a:t>
            </a:r>
            <a:endParaRPr lang="en-US" sz="1600" dirty="0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3962400" y="6096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m-KH" dirty="0" smtClean="0"/>
              <a:t>ខែមិនា</a:t>
            </a:r>
            <a:r>
              <a:rPr lang="en-US" dirty="0" smtClean="0"/>
              <a:t> </a:t>
            </a:r>
            <a:r>
              <a:rPr lang="km-KH" dirty="0" smtClean="0"/>
              <a:t>២០១១</a:t>
            </a:r>
            <a:endParaRPr lang="en-US" dirty="0"/>
          </a:p>
        </p:txBody>
      </p:sp>
      <p:pic>
        <p:nvPicPr>
          <p:cNvPr id="2055" name="Picture 3" descr="FOR LETTER 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5105400"/>
            <a:ext cx="563563" cy="69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38200" y="18288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km-KH" sz="2800" b="1" dirty="0" smtClean="0">
                <a:solidFill>
                  <a:schemeClr val="accent4">
                    <a:lumMod val="75000"/>
                  </a:schemeClr>
                </a:solidFill>
                <a:ea typeface="Kozuka Gothic Pro M"/>
              </a:rPr>
              <a:t>សហគមន៍អភិវឌ្ឍន៍កសិកម្មបន្លែចំរុះជាយក្រុងកំពង់ស្ពឺ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a typeface="Kozuka Gothic Pro 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9144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2.1.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ច្បាប់ទូទៅ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2133600"/>
          <a:ext cx="8686800" cy="4356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3657600"/>
                <a:gridCol w="2895600"/>
              </a:tblGrid>
              <a:tr h="837293"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គណនីធនាគារ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គោលបំណង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អ្នកមានសិទ្ធិដកប្រាក់</a:t>
                      </a:r>
                      <a:endParaRPr lang="en-US" dirty="0"/>
                    </a:p>
                  </a:txBody>
                  <a:tcPr anchor="ctr"/>
                </a:tc>
              </a:tr>
              <a:tr h="95446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FTB</a:t>
                      </a:r>
                      <a:r>
                        <a:rPr lang="en-US" sz="1600" dirty="0" smtClean="0"/>
                        <a:t> </a:t>
                      </a:r>
                      <a:r>
                        <a:rPr lang="km-KH" sz="1600" dirty="0" smtClean="0"/>
                        <a:t>ភ្នំពេញ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</a:t>
                      </a:r>
                      <a:r>
                        <a:rPr lang="km-KH" sz="1600" dirty="0" smtClean="0"/>
                        <a:t>ម្ចាស់ជំនួយផ្តល់ប្រាក់មកជួយ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- </a:t>
                      </a:r>
                      <a:r>
                        <a:rPr lang="km-KH" sz="1600" baseline="0" dirty="0" smtClean="0"/>
                        <a:t>អតិថិជននៅភ្នំពេញបង់ប្រាក់ថ្លៃបន្លែ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- </a:t>
                      </a:r>
                      <a:r>
                        <a:rPr lang="km-KH" sz="1600" baseline="0" dirty="0" smtClean="0"/>
                        <a:t>ទិញរបស់ដែលមានតំលៃ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xxx$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km-KH" sz="1600" baseline="0" dirty="0" smtClean="0"/>
                        <a:t>នៅភ្នំពេញ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baseline="0" dirty="0" smtClean="0"/>
                        <a:t>ហិរញ្ញឹក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km-KH" sz="1600" baseline="0" dirty="0" smtClean="0"/>
                        <a:t>ប្រធាន</a:t>
                      </a:r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Any check carrier can withdraw</a:t>
                      </a:r>
                      <a:endParaRPr lang="en-US" sz="1600" dirty="0" smtClean="0"/>
                    </a:p>
                  </a:txBody>
                  <a:tcPr/>
                </a:tc>
              </a:tr>
              <a:tr h="1430250"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អេស៊ីលីដា</a:t>
                      </a:r>
                      <a:r>
                        <a:rPr lang="km-KH" sz="1600" baseline="0" dirty="0" smtClean="0"/>
                        <a:t> កំពង់ស្ពឺ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</a:t>
                      </a:r>
                      <a:r>
                        <a:rPr lang="km-KH" sz="1600" dirty="0" smtClean="0"/>
                        <a:t>ដើម្បីដកមកបំពេញក្នុងទូរសុវត្ថិភាពសំរាប់ការចំណាយប្រចាំថ្ងៃ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- </a:t>
                      </a:r>
                      <a:r>
                        <a:rPr lang="km-KH" sz="1600" dirty="0" smtClean="0"/>
                        <a:t>សំរាប់ទិញរបស់ដែលមានតំលៃ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xxx$</a:t>
                      </a:r>
                      <a:r>
                        <a:rPr lang="en-US" sz="1600" dirty="0" smtClean="0"/>
                        <a:t> </a:t>
                      </a:r>
                      <a:r>
                        <a:rPr lang="km-KH" sz="1600" dirty="0" smtClean="0"/>
                        <a:t>នៅក្រៅពីភ្នំពេញ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- </a:t>
                      </a:r>
                      <a:r>
                        <a:rPr lang="km-KH" sz="1600" baseline="0" dirty="0" smtClean="0">
                          <a:solidFill>
                            <a:srgbClr val="FF0000"/>
                          </a:solidFill>
                        </a:rPr>
                        <a:t>អតិថិជនដែលមិនរស់នៅភ្នំពេញបង់ប្រាក់ថ្លៃបន្លែ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baseline="0" dirty="0" smtClean="0"/>
                        <a:t>ហិរញ្ញឹក, ប្រធាន</a:t>
                      </a:r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baseline="0" dirty="0" smtClean="0"/>
                        <a:t>មានតែហិរញ្ញឹក និងប្រធានទេដែលមានសិទ្ធិក្នុងការដកប្រាក់</a:t>
                      </a:r>
                      <a:endParaRPr lang="en-US" sz="1600" dirty="0"/>
                    </a:p>
                  </a:txBody>
                  <a:tcPr/>
                </a:tc>
              </a:tr>
              <a:tr h="898064"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អម្រឹត កំពង់ស្ពឺ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</a:t>
                      </a:r>
                      <a:r>
                        <a:rPr lang="km-KH" sz="1600" dirty="0" smtClean="0"/>
                        <a:t>ប្រាក់វិនិយោគសំរាប់សមាជិក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baseline="0" dirty="0" smtClean="0"/>
                        <a:t>អនុប្រធាន</a:t>
                      </a:r>
                      <a:r>
                        <a:rPr lang="en-US" sz="1600" baseline="0" dirty="0" smtClean="0"/>
                        <a:t>,</a:t>
                      </a:r>
                      <a:r>
                        <a:rPr lang="km-KH" sz="1600" baseline="0" dirty="0" smtClean="0"/>
                        <a:t> ហិរញ្ញឹក មានសិទ្ធិដកប្រាក់ ដោយត្រូវការប្រធានឯកភាពលើសំណើសុំដកប្រាក់</a:t>
                      </a:r>
                      <a:endParaRPr lang="en-US" sz="16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76400"/>
            <a:ext cx="8305800" cy="47244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514350" marR="0" lvl="0" indent="-514350" algn="l" defTabSz="914400" rtl="0" eaLnBrk="1" fontAlgn="auto" latinLnBrk="0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2.2.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 </a:t>
            </a:r>
            <a:r>
              <a:rPr kumimoji="0" lang="km-K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និតិវិធីបង់ប្រាក់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1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m-KH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Kozuka Gothic Pro M" pitchFamily="34" charset="-128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1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m-KH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Kozuka Gothic Pro M" pitchFamily="34" charset="-128"/>
                <a:cs typeface="+mn-cs"/>
              </a:rPr>
              <a:t>រាល់ការដកប្រាក់ពីធនាគារត្រូវកត់ត្រាចូលក្នុងសៀវភៅកត់ត្រាលំហូរសាច់ប្រាក់ប្រចាំថ្ងៃ (នៅកំពង់ស្ពឺ</a:t>
            </a:r>
            <a:r>
              <a:rPr kumimoji="0" lang="km-KH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Kozuka Gothic Pro M" pitchFamily="34" charset="-128"/>
                <a:cs typeface="+mn-cs"/>
              </a:rPr>
              <a:t> ឫភ្នំពេញ)</a:t>
            </a:r>
            <a:r>
              <a:rPr kumimoji="0" lang="km-KH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Kozuka Gothic Pro M" pitchFamily="34" charset="-128"/>
                <a:cs typeface="+mn-cs"/>
              </a:rPr>
              <a:t>សិនមុននឹងដកប្រាក់យកទៅចាយ (មើល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Kozuka Gothic Pro M" pitchFamily="34" charset="-128"/>
                <a:cs typeface="+mn-cs"/>
              </a:rPr>
              <a:t>1.3</a:t>
            </a:r>
            <a:r>
              <a:rPr kumimoji="0" lang="km-KH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Kozuka Gothic Pro M" pitchFamily="34" charset="-128"/>
                <a:cs typeface="+mn-cs"/>
              </a:rPr>
              <a:t>)។</a:t>
            </a:r>
            <a:endParaRPr kumimoji="0" lang="en-US" sz="2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Kozuka Gothic Pro M" pitchFamily="34" charset="-128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362200"/>
          <a:ext cx="7772400" cy="22291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0425"/>
                <a:gridCol w="4371975"/>
              </a:tblGrid>
              <a:tr h="348483">
                <a:tc>
                  <a:txBody>
                    <a:bodyPr/>
                    <a:lstStyle/>
                    <a:p>
                      <a:r>
                        <a:rPr lang="km-KH" sz="2000" dirty="0" smtClean="0"/>
                        <a:t>ការបង់ប្រាក់ជាសាច់ប្រាក់សុទ្ធ</a:t>
                      </a:r>
                      <a:endParaRPr 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m-KH" sz="2000" dirty="0" smtClean="0"/>
                        <a:t>តិចជាង</a:t>
                      </a:r>
                      <a:r>
                        <a:rPr lang="en-US" sz="2000" dirty="0" smtClean="0"/>
                        <a:t> 500 </a:t>
                      </a:r>
                      <a:r>
                        <a:rPr lang="km-KH" sz="2000" dirty="0" smtClean="0"/>
                        <a:t>ដុល្លា</a:t>
                      </a:r>
                      <a:endParaRPr 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8483">
                <a:tc>
                  <a:txBody>
                    <a:bodyPr/>
                    <a:lstStyle/>
                    <a:p>
                      <a:r>
                        <a:rPr lang="km-KH" sz="2000" dirty="0" smtClean="0">
                          <a:solidFill>
                            <a:srgbClr val="FF0000"/>
                          </a:solidFill>
                        </a:rPr>
                        <a:t>ការបង់ប្រាក់ជាមូលប្បទានប័ត្រ</a:t>
                      </a:r>
                      <a:endParaRPr lang="en-US" sz="20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m-KH" sz="2000" dirty="0" smtClean="0"/>
                        <a:t>ច្រើនជាង</a:t>
                      </a:r>
                      <a:r>
                        <a:rPr lang="en-US" sz="2000" dirty="0" smtClean="0"/>
                        <a:t> 100 </a:t>
                      </a:r>
                      <a:r>
                        <a:rPr lang="km-KH" sz="2000" dirty="0" smtClean="0"/>
                        <a:t>ដុល្លា និងតិចជាង</a:t>
                      </a:r>
                    </a:p>
                    <a:p>
                      <a:r>
                        <a:rPr lang="en-US" sz="2000" dirty="0" smtClean="0"/>
                        <a:t>1,000 </a:t>
                      </a:r>
                      <a:r>
                        <a:rPr lang="km-KH" sz="2000" dirty="0" smtClean="0"/>
                        <a:t>ដុល្លា</a:t>
                      </a:r>
                      <a:endParaRPr 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7032">
                <a:tc>
                  <a:txBody>
                    <a:bodyPr/>
                    <a:lstStyle/>
                    <a:p>
                      <a:r>
                        <a:rPr lang="km-KH" sz="2000" dirty="0" smtClean="0"/>
                        <a:t>ការបង់ប្រាក់តាមរយៈការផ្ទេរប្រាក់ពីធនាគារ</a:t>
                      </a:r>
                      <a:endParaRPr 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m-KH" sz="2000" dirty="0" smtClean="0"/>
                        <a:t>រាល់ទឹកប្រាក់ច្រើនជាង</a:t>
                      </a:r>
                      <a:r>
                        <a:rPr lang="km-KH" sz="2000" baseline="0" dirty="0" smtClean="0"/>
                        <a:t> </a:t>
                      </a:r>
                      <a:r>
                        <a:rPr lang="en-US" sz="2000" dirty="0" smtClean="0"/>
                        <a:t>1,000 </a:t>
                      </a:r>
                      <a:r>
                        <a:rPr lang="km-KH" sz="2000" dirty="0" smtClean="0"/>
                        <a:t>ដុល្លា</a:t>
                      </a:r>
                      <a:endParaRPr 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915400" cy="50292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sz="2000" dirty="0" smtClean="0">
                <a:latin typeface="+mj-lt"/>
                <a:ea typeface="Kozuka Gothic Pro M" pitchFamily="34" charset="-128"/>
              </a:rPr>
              <a:t>2.3. </a:t>
            </a:r>
            <a:r>
              <a:rPr lang="km-KH" sz="2000" dirty="0" smtClean="0">
                <a:latin typeface="+mj-lt"/>
                <a:ea typeface="Kozuka Gothic Pro M" pitchFamily="34" charset="-128"/>
              </a:rPr>
              <a:t>និតិវិធីបង់ប្រាក់តាមរយៈការផ្ទេរប្រាក់ពីធនាគារ ឫជាមូលប្បទានប័ត្រ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8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None/>
            </a:pPr>
            <a:endParaRPr lang="en-US" sz="28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8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81000" y="2438400"/>
          <a:ext cx="8382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752600"/>
            <a:ext cx="8001000" cy="47244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514350" marR="0" lvl="0" indent="-514350" algn="l" defTabSz="914400" rtl="0" eaLnBrk="1" fontAlgn="auto" latinLnBrk="0" hangingPunct="1">
              <a:spcBef>
                <a:spcPts val="250"/>
              </a:spcBef>
              <a:spcAft>
                <a:spcPts val="240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2.4. </a:t>
            </a:r>
            <a:r>
              <a:rPr kumimoji="0" lang="km-KH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ការដាក់ប្រាក់ក្នុងគណនីធនាគារដោយបុគ្គលិក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km-KH" sz="2000" dirty="0" smtClean="0">
                <a:latin typeface="+mj-lt"/>
                <a:ea typeface="Kozuka Gothic Pro M" pitchFamily="34" charset="-128"/>
                <a:cs typeface="+mn-cs"/>
              </a:rPr>
              <a:t>អ្នកលក់</a:t>
            </a:r>
            <a:r>
              <a:rPr lang="en-US" sz="2000" dirty="0" smtClean="0">
                <a:latin typeface="+mj-lt"/>
                <a:ea typeface="Kozuka Gothic Pro M" pitchFamily="34" charset="-128"/>
                <a:cs typeface="+mn-cs"/>
              </a:rPr>
              <a:t>, </a:t>
            </a:r>
            <a:r>
              <a:rPr lang="km-KH" sz="2000" dirty="0" smtClean="0">
                <a:latin typeface="+mj-lt"/>
                <a:ea typeface="Kozuka Gothic Pro M" pitchFamily="34" charset="-128"/>
                <a:cs typeface="+mn-cs"/>
              </a:rPr>
              <a:t>មន្ត្រីគ្រប់គ្រងផ្នែកទីផ្សារ, និងបេឡាករ យកប្រាក់ដែលអតិថិជនបង់យកទៅដាក់នៅធនាគារដោយផ្ទាល់ក្នុងករណីទឹកប្រាក់លើសពី</a:t>
            </a:r>
            <a:r>
              <a:rPr lang="en-US" sz="2000" dirty="0" smtClean="0">
                <a:latin typeface="+mj-lt"/>
                <a:ea typeface="Kozuka Gothic Pro M" pitchFamily="34" charset="-128"/>
                <a:cs typeface="+mn-cs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  <a:cs typeface="+mn-cs"/>
              </a:rPr>
              <a:t>XXX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  <a:cs typeface="+mn-cs"/>
              </a:rPr>
              <a:t>ដុល្លា</a:t>
            </a:r>
            <a:r>
              <a:rPr lang="en-US" sz="2000" dirty="0" smtClean="0">
                <a:latin typeface="+mj-lt"/>
                <a:ea typeface="Kozuka Gothic Pro M" pitchFamily="34" charset="-128"/>
                <a:cs typeface="+mn-cs"/>
              </a:rPr>
              <a:t>.</a:t>
            </a: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km-KH" sz="2000" dirty="0" smtClean="0">
                <a:latin typeface="+mj-lt"/>
                <a:ea typeface="Kozuka Gothic Pro M" pitchFamily="34" charset="-128"/>
                <a:cs typeface="+mn-cs"/>
              </a:rPr>
              <a:t>ពួកគេទទួលបានប័ណ្ណដាក់ប្រាក់ពីធនាគារ ហើយថតចម្លងទុក</a:t>
            </a:r>
            <a:r>
              <a:rPr lang="en-US" sz="2000" dirty="0" smtClean="0">
                <a:latin typeface="+mj-lt"/>
                <a:ea typeface="Kozuka Gothic Pro M" pitchFamily="34" charset="-128"/>
                <a:cs typeface="+mn-cs"/>
              </a:rPr>
              <a:t>.</a:t>
            </a: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km-KH" sz="2000" dirty="0" smtClean="0">
                <a:latin typeface="+mj-lt"/>
                <a:ea typeface="Kozuka Gothic Pro M" pitchFamily="34" charset="-128"/>
                <a:cs typeface="+mn-cs"/>
              </a:rPr>
              <a:t>ពួកគេអោយប័ណ្ណដាក់ប្រាក់ជាច្បាប់ដើមទៅគណនេយ្យករ, ហើយពួកគេរក្សាទុកច្បាប់ថតចម្លងដោយមានហត្ថលេខាគណនេយ្យករ</a:t>
            </a:r>
            <a:r>
              <a:rPr lang="en-US" sz="2000" dirty="0" smtClean="0">
                <a:latin typeface="+mj-lt"/>
                <a:ea typeface="Kozuka Gothic Pro M" pitchFamily="34" charset="-128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905000"/>
            <a:ext cx="8229600" cy="990600"/>
          </a:xfrm>
          <a:prstGeom prst="rect">
            <a:avLst/>
          </a:prstGeom>
        </p:spPr>
        <p:txBody>
          <a:bodyPr vert="horz" lIns="182880" tIns="91440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2.5. </a:t>
            </a:r>
            <a:r>
              <a:rPr kumimoji="0" lang="km-K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និតិវិធីនៃការផ្ទេរប្រាក់ពីធនាគារមួយទៅធនាគារមួយទៀត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457200" y="2438400"/>
          <a:ext cx="8229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latin typeface="Kozuka Gothic Pro M" pitchFamily="34" charset="-128"/>
                <a:ea typeface="Kozuka Gothic Pro M" pitchFamily="34" charset="-128"/>
              </a:rPr>
              <a:t>2. </a:t>
            </a:r>
            <a:r>
              <a:rPr lang="km-KH" sz="40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ការគ្រប់គ្រងគណនីធនាគារ</a:t>
            </a:r>
            <a:endParaRPr lang="en-US" sz="4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AutoNum type="arabicPeriod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76400"/>
            <a:ext cx="8458200" cy="45720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2.6. </a:t>
            </a:r>
            <a:r>
              <a:rPr kumimoji="0" lang="km-K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ការត្រួតពិនិត្យគណនីធនាគារ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km-KH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រៀងរាល់ខែគណនេយ្យករនៅកំពង់ស្ពឺ</a:t>
            </a:r>
            <a:r>
              <a:rPr kumimoji="0" lang="km-KH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 និងបេឡាករនៅភ្នំពេញត្រូវសុំរបាយការណ៍ធនាគារពីធនាគារ</a:t>
            </a:r>
          </a:p>
          <a:p>
            <a:pPr marL="797814" marR="0" lvl="1" indent="-514350" algn="l" defTabSz="914400" rtl="0" eaLnBrk="1" fontAlgn="auto" latinLnBrk="0" hangingPunct="1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km-KH" sz="2000" baseline="0" dirty="0" smtClean="0">
                <a:latin typeface="+mj-lt"/>
                <a:ea typeface="Kozuka Gothic Pro M" pitchFamily="34" charset="-128"/>
                <a:cs typeface="+mn-cs"/>
              </a:rPr>
              <a:t>គណនេយ្យករត្រួតពិនិត្យសមតុល្យរបាយការណ៍ធនាគារ</a:t>
            </a:r>
            <a:r>
              <a:rPr lang="km-KH" sz="2000" dirty="0" smtClean="0">
                <a:latin typeface="+mj-lt"/>
                <a:ea typeface="Kozuka Gothic Pro M" pitchFamily="34" charset="-128"/>
                <a:cs typeface="+mn-cs"/>
              </a:rPr>
              <a:t> ឫសៀវភៅគណនីធនាគារជាមួយសមតុល្យប្រព័ន្ធគណនេយ្យធនាគារ។</a:t>
            </a:r>
            <a:endParaRPr lang="en-US" sz="2000" dirty="0" smtClean="0"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km-KH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Kozuka Gothic Pro M" pitchFamily="34" charset="-128"/>
                <a:cs typeface="+mn-cs"/>
              </a:rPr>
              <a:t>ប្រសិនបើខុសគ្នាត្រូវត្រួតពិនិត្យនិងកែតម្រូវ</a:t>
            </a: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797814" marR="0" lvl="1" indent="-514350" algn="l" defTabSz="914400" rtl="0" eaLnBrk="1" fontAlgn="auto" latinLnBrk="0" hangingPunct="1">
              <a:spcBef>
                <a:spcPts val="25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km-KH" sz="2000" baseline="0" dirty="0" smtClean="0">
                <a:latin typeface="+mj-lt"/>
                <a:ea typeface="Kozuka Gothic Pro M" pitchFamily="34" charset="-128"/>
                <a:cs typeface="+mn-cs"/>
              </a:rPr>
              <a:t>បញ្ជូនរបាយការណ៍គណនេយ្យច្បាប់ថតចម្លងនៃរបាយការណ៍ឫសៀវភៅគណនីធនាគារ អោយហិរញ្ញឹកដើម្បីត្រួតពិនិត្យ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5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ozuka Gothic Pro M" pitchFamily="34" charset="-128"/>
              <a:ea typeface="Kozuka Gothic Pro M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3200400"/>
          </a:xfrm>
        </p:spPr>
        <p:txBody>
          <a:bodyPr>
            <a:normAutofit lnSpcReduction="10000"/>
          </a:bodyPr>
          <a:lstStyle/>
          <a:p>
            <a:pPr marL="1027113" indent="-803275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3.1.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ច្បាប់ទូទៅ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2763" lvl="1" indent="-23018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រាល់ការទិញសម្ភារៈដែលមានតម្លៃចាប់ពី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100 </a:t>
            </a:r>
            <a:r>
              <a:rPr lang="km-KH" sz="18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ដុល្លា</a:t>
            </a:r>
            <a:r>
              <a:rPr lang="en-US" sz="18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ឡើងទៅត្រូវមានវិក័យប័ត្រប៉ាន់ស្មានតម្លៃចំនួន៣ ហើយវិក័យប័ត្រប៉ាន់ស្មានតម្លៃដែលត្រូវបានជ្រើសរើសត្រូវបំពេញហេតុផលនៃការជ្រើសរើស និងមានការអនុម័ត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.</a:t>
            </a:r>
          </a:p>
          <a:p>
            <a:pPr marL="512763" lvl="1" indent="-23018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មានករណីលើកលែងដែលបានអនុម័តដោយក្រុមប្រឹក្សាភិបាល សំរាប់ទំនិញ ឫសម្ភារៈណាដែលទិញជាប្រចាំហើយពិបាកក្នុងការរយវិក័យប័ត្រប៉ាន់ស្មានអោយបាន៣.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2763" lvl="1" indent="-23018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សំណើសុំទិញសម្ភារៈត្រូវមានការអនុម័តនូវកំរឹតផ្សេងៗគ្នាអាស្រ័យទៅតាមចំនួនដូចខាងក្រោម៖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4419600"/>
          <a:ext cx="82296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027"/>
                <a:gridCol w="5517573"/>
              </a:tblGrid>
              <a:tr h="385922"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ចំនួនដែលត្រូវទិញ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អនុម័តដោយ</a:t>
                      </a:r>
                      <a:endParaRPr lang="en-US" dirty="0"/>
                    </a:p>
                  </a:txBody>
                  <a:tcPr/>
                </a:tc>
              </a:tr>
              <a:tr h="385922">
                <a:tc>
                  <a:txBody>
                    <a:bodyPr/>
                    <a:lstStyle/>
                    <a:p>
                      <a:r>
                        <a:rPr lang="km-KH" dirty="0" smtClean="0"/>
                        <a:t>ក្រោម</a:t>
                      </a:r>
                      <a:r>
                        <a:rPr lang="en-US" dirty="0" smtClean="0"/>
                        <a:t> 10</a:t>
                      </a:r>
                      <a:r>
                        <a:rPr lang="km-KH" dirty="0" smtClean="0"/>
                        <a:t>ដុល្លា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baseline="0" dirty="0" smtClean="0">
                          <a:solidFill>
                            <a:srgbClr val="FF0000"/>
                          </a:solidFill>
                        </a:rPr>
                        <a:t>នាយកអនុម័តបន្ទាប់ពីទិញរួច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5922">
                <a:tc>
                  <a:txBody>
                    <a:bodyPr/>
                    <a:lstStyle/>
                    <a:p>
                      <a:r>
                        <a:rPr lang="en-US" dirty="0" smtClean="0"/>
                        <a:t>0 –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100 </a:t>
                      </a:r>
                      <a:r>
                        <a:rPr lang="km-KH" dirty="0" smtClean="0">
                          <a:solidFill>
                            <a:srgbClr val="FF0000"/>
                          </a:solidFill>
                        </a:rPr>
                        <a:t>ដុល្លា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នាយកអនុម័តមុនពេលទិញ</a:t>
                      </a:r>
                      <a:endParaRPr lang="en-US" dirty="0"/>
                    </a:p>
                  </a:txBody>
                  <a:tcPr/>
                </a:tc>
              </a:tr>
              <a:tr h="6661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US" dirty="0" smtClean="0"/>
                        <a:t> – 2,000 </a:t>
                      </a:r>
                      <a:r>
                        <a:rPr lang="km-KH" dirty="0" smtClean="0"/>
                        <a:t>ដុល្លា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ប្រធាន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km-KH" baseline="0" dirty="0" smtClean="0"/>
                        <a:t>ហិរញ្ញឹកអនុម័ត និងមានវិក័យប័ត្រប៉ាន់ស្មានតម្លៃ</a:t>
                      </a:r>
                      <a:endParaRPr lang="en-US" dirty="0"/>
                    </a:p>
                  </a:txBody>
                  <a:tcPr/>
                </a:tc>
              </a:tr>
              <a:tr h="385922">
                <a:tc>
                  <a:txBody>
                    <a:bodyPr/>
                    <a:lstStyle/>
                    <a:p>
                      <a:r>
                        <a:rPr lang="km-KH" dirty="0" smtClean="0"/>
                        <a:t>លើសពី</a:t>
                      </a:r>
                      <a:r>
                        <a:rPr lang="en-US" dirty="0" smtClean="0"/>
                        <a:t> 2,000 </a:t>
                      </a:r>
                      <a:r>
                        <a:rPr lang="km-KH" dirty="0" smtClean="0"/>
                        <a:t>ដុល្លា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ការសម្រេចចិត្តពីក្រុមប្រឹក្សាភិបាលទាំងមូល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3.2.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សម្ភារៈការិយាល័យ និងការចំណាយផ្សេងៗទៀត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Diagram 6"/>
          <p:cNvGraphicFramePr/>
          <p:nvPr/>
        </p:nvGraphicFramePr>
        <p:xfrm>
          <a:off x="381000" y="2362200"/>
          <a:ext cx="83820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8382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3.3.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និតិវិធីទិញបន្លែនៅកំពង់ស្ពឺ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124200" y="3962400"/>
            <a:ext cx="2286000" cy="381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មន្ត្រីផ្នែកផលិតកម្ម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5410200"/>
            <a:ext cx="228600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កសិករបង្គោល ឫកសិករដទៃទៀត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5410200"/>
            <a:ext cx="19050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គណនេយ្យករ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763372" y="4343400"/>
            <a:ext cx="1122828" cy="1066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8989855">
            <a:off x="2946501" y="4774699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rgbClr val="00B050"/>
                </a:solidFill>
              </a:rPr>
              <a:t>បន្លែ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8983047">
            <a:off x="1898678" y="4600878"/>
            <a:ext cx="15072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វិក័យប័ត្រលក់</a:t>
            </a:r>
            <a:endParaRPr lang="en-US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0" y="5224046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វិក័យប័ត្រលក់</a:t>
            </a:r>
            <a:endParaRPr lang="en-US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2101218">
            <a:off x="4454982" y="4755379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accent1"/>
                </a:solidFill>
              </a:rPr>
              <a:t>delivery table</a:t>
            </a:r>
            <a:endParaRPr lang="en-US" sz="1600" i="1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3400" y="5684177"/>
            <a:ext cx="1023579" cy="335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rgbClr val="0070C0"/>
                </a:solidFill>
              </a:rPr>
              <a:t>បង់ប្រាក់</a:t>
            </a:r>
            <a:endParaRPr lang="en-US" sz="1600" i="1" dirty="0">
              <a:solidFill>
                <a:srgbClr val="0070C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429914" y="4343400"/>
            <a:ext cx="1151486" cy="10668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724400" y="4343400"/>
            <a:ext cx="1524000" cy="1066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200400" y="5562600"/>
            <a:ext cx="2819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3200400" y="5715000"/>
            <a:ext cx="2819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14400" y="2667000"/>
            <a:ext cx="19050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អ្នកលក់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10800000">
            <a:off x="5105400" y="4343400"/>
            <a:ext cx="1524000" cy="1066800"/>
          </a:xfrm>
          <a:prstGeom prst="straightConnector1">
            <a:avLst/>
          </a:prstGeom>
          <a:ln w="28575">
            <a:prstDash val="sysDash"/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2149748">
            <a:off x="5265967" y="4641266"/>
            <a:ext cx="1929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វិក័យប័ត្រលក់</a:t>
            </a:r>
            <a:endParaRPr lang="en-US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590800" y="3048000"/>
            <a:ext cx="1143000" cy="914400"/>
          </a:xfrm>
          <a:prstGeom prst="straightConnector1">
            <a:avLst/>
          </a:prstGeom>
          <a:ln w="28575">
            <a:prstDash val="sysDash"/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638800" y="2667000"/>
            <a:ext cx="23622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មន្ត្រីទីផ្សារ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 rot="16200000">
            <a:off x="592722" y="3945523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6">
                    <a:lumMod val="75000"/>
                  </a:schemeClr>
                </a:solidFill>
              </a:rPr>
              <a:t>វិក័យប័ត្របញ្ជាទិញ</a:t>
            </a:r>
            <a:endParaRPr lang="en-US" sz="16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7" name="Straight Arrow Connector 46"/>
          <p:cNvCxnSpPr>
            <a:stCxn id="18" idx="3"/>
            <a:endCxn id="42" idx="1"/>
          </p:cNvCxnSpPr>
          <p:nvPr/>
        </p:nvCxnSpPr>
        <p:spPr>
          <a:xfrm>
            <a:off x="2819400" y="2857500"/>
            <a:ext cx="2819400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648494" y="4229100"/>
            <a:ext cx="2362200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5029200" y="3048000"/>
            <a:ext cx="1295400" cy="91440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 rot="2261110">
            <a:off x="2036942" y="3489021"/>
            <a:ext cx="1439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វិក័យប័ត្រលក់</a:t>
            </a:r>
            <a:endParaRPr lang="en-US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00400" y="25146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6">
                    <a:lumMod val="75000"/>
                  </a:schemeClr>
                </a:solidFill>
              </a:rPr>
              <a:t>វិក័យប័ត្របញ្ជាទិញ</a:t>
            </a:r>
            <a:endParaRPr lang="en-US" sz="16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 rot="19483017">
            <a:off x="5037187" y="3387554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6">
                    <a:lumMod val="75000"/>
                  </a:schemeClr>
                </a:solidFill>
              </a:rPr>
              <a:t>វិក័យប័ត្របញ្ជាទិញ</a:t>
            </a:r>
            <a:endParaRPr lang="en-US" sz="16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4648200" y="3048000"/>
            <a:ext cx="1295400" cy="914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 rot="19470961">
            <a:off x="4280447" y="3230799"/>
            <a:ext cx="172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accent1"/>
                </a:solidFill>
              </a:rPr>
              <a:t>delivery table</a:t>
            </a:r>
            <a:endParaRPr lang="en-US" sz="16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458200" cy="4876800"/>
          </a:xfrm>
        </p:spPr>
        <p:txBody>
          <a:bodyPr>
            <a:noAutofit/>
          </a:bodyPr>
          <a:lstStyle/>
          <a:p>
            <a:pPr marL="850900" indent="-850900" eaLnBrk="1" hangingPunct="1">
              <a:spcAft>
                <a:spcPts val="1800"/>
              </a:spcAft>
              <a:buNone/>
            </a:pPr>
            <a:r>
              <a:rPr lang="en-US" sz="2400" dirty="0" smtClean="0">
                <a:latin typeface="+mj-lt"/>
                <a:ea typeface="Kozuka Gothic Pro M" pitchFamily="34" charset="-128"/>
              </a:rPr>
              <a:t>3.3.1. </a:t>
            </a:r>
            <a:r>
              <a:rPr lang="km-KH" sz="2400" dirty="0" smtClean="0">
                <a:latin typeface="+mj-lt"/>
                <a:ea typeface="Kozuka Gothic Pro M" pitchFamily="34" charset="-128"/>
              </a:rPr>
              <a:t>តួនាទីអ្នកលក់ និងមន្ត្រីទីផ្សារ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81000" y="2286000"/>
          <a:ext cx="83820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53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មាតិកា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620000" cy="44958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km-KH" sz="3200" dirty="0" smtClean="0">
                <a:latin typeface="+mj-lt"/>
                <a:ea typeface="Kozuka Gothic Pro M" pitchFamily="34" charset="-128"/>
              </a:rPr>
              <a:t>ការគ្រប់គ្រងទូរសុវត្ថិភាព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km-KH" sz="3200" dirty="0" smtClean="0">
                <a:latin typeface="+mj-lt"/>
                <a:ea typeface="Kozuka Gothic Pro M" pitchFamily="34" charset="-128"/>
              </a:rPr>
              <a:t>ការគ្រប់គ្រងគណនីធនាគារ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km-KH" sz="3200" dirty="0" smtClean="0">
                <a:latin typeface="+mj-lt"/>
                <a:ea typeface="Kozuka Gothic Pro M" pitchFamily="34" charset="-128"/>
              </a:rPr>
              <a:t>និតិវិធីនៃការទិញ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km-KH" sz="3200" dirty="0" smtClean="0">
                <a:latin typeface="+mj-lt"/>
                <a:ea typeface="Kozuka Gothic Pro M" pitchFamily="34" charset="-128"/>
              </a:rPr>
              <a:t>និតិវិធីនៃការលក់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km-KH" sz="3200" dirty="0" smtClean="0">
                <a:latin typeface="+mj-lt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458200" cy="4876800"/>
          </a:xfrm>
        </p:spPr>
        <p:txBody>
          <a:bodyPr>
            <a:noAutofit/>
          </a:bodyPr>
          <a:lstStyle/>
          <a:p>
            <a:pPr marL="850900" indent="-850900" eaLnBrk="1" hangingPunct="1">
              <a:spcAft>
                <a:spcPts val="1800"/>
              </a:spcAft>
              <a:buNone/>
            </a:pPr>
            <a:r>
              <a:rPr lang="en-US" sz="2400" dirty="0" smtClean="0">
                <a:latin typeface="+mj-lt"/>
                <a:ea typeface="Kozuka Gothic Pro M" pitchFamily="34" charset="-128"/>
              </a:rPr>
              <a:t>3.3.2. </a:t>
            </a:r>
            <a:r>
              <a:rPr lang="km-KH" sz="2400" dirty="0" smtClean="0">
                <a:latin typeface="+mj-lt"/>
                <a:ea typeface="Kozuka Gothic Pro M" pitchFamily="34" charset="-128"/>
              </a:rPr>
              <a:t>តួនាទីមន្ត្រីផ្នែកផលិតកម្ម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ធានាការផលិតដើម្បីបញ្ជូនទៅអោយ </a:t>
            </a:r>
            <a:r>
              <a:rPr lang="en-US" sz="1800" dirty="0" err="1" smtClean="0">
                <a:latin typeface="+mj-lt"/>
                <a:ea typeface="Kozuka Gothic Pro M" pitchFamily="34" charset="-128"/>
              </a:rPr>
              <a:t>PUAC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ទៅតាមការបញ្ជាទិញដែលផ្តល់អោយដោយមន្ត្រីទីផ្សារមុនថ្ងៃត្រូវយក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ចុះបញ្ជីការផ្គត់ផ្គង់បន្លែដោយកសិករ និងត្រួតពិនិត្យចំនួនទៅតាមការបញ្ជាទិញ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ប្រាប់ពីចំនួនវិក័យប័ត្រលក់តម្លៃលក់ និងទិញ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ចុះហត្ថលេខាលើវិក័យប័ត្រប្រគល់បន្លៃ ហើយអោយទៅកសិករ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ផ្ញើវិក័យប័ត្រប្រគល់បន្លែច្បាប់ថតចម្លងអោយទៅអ្នកលក់ និងគណនេយ្យករ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800"/>
              </a:spcAft>
              <a:buSzPct val="100000"/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ចុះបញ្ជីរាល់ការប្រគល់បន្លែទៅក្នុងតារាង 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Excel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 ហើយផ្ញើរទៅមន្ត្រីទីផ្សារជាមួយនឹងបន្លែ និងផ្ញើអោយគណនេយ្យរាល់ថ្ងៃ.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81600"/>
          </a:xfrm>
        </p:spPr>
        <p:txBody>
          <a:bodyPr>
            <a:noAutofit/>
          </a:bodyPr>
          <a:lstStyle/>
          <a:p>
            <a:pPr marL="850900" indent="-850900" eaLnBrk="1" hangingPunct="1">
              <a:buNone/>
            </a:pPr>
            <a:r>
              <a:rPr lang="en-US" sz="2400" dirty="0" smtClean="0">
                <a:latin typeface="+mj-lt"/>
                <a:ea typeface="Kozuka Gothic Pro M" pitchFamily="34" charset="-128"/>
              </a:rPr>
              <a:t>3.3.3. </a:t>
            </a:r>
            <a:r>
              <a:rPr lang="km-KH" sz="2400" dirty="0" smtClean="0">
                <a:latin typeface="+mj-lt"/>
                <a:ea typeface="Kozuka Gothic Pro M" pitchFamily="34" charset="-128"/>
              </a:rPr>
              <a:t>តួនាទីគណនេយ្យករ</a:t>
            </a:r>
            <a:endParaRPr lang="en-US" sz="14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500" dirty="0" smtClean="0">
              <a:latin typeface="+mj-lt"/>
              <a:ea typeface="Kozuka Gothic Pro M" pitchFamily="34" charset="-128"/>
            </a:endParaRP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ចុះបញ្ជីក្នុងប្រព័ន្ធ</a:t>
            </a:r>
            <a:r>
              <a:rPr lang="en-US" sz="1800" dirty="0" smtClean="0">
                <a:ea typeface="Kozuka Gothic Pro M" pitchFamily="34" charset="-128"/>
              </a:rPr>
              <a:t> </a:t>
            </a:r>
            <a:r>
              <a:rPr lang="en-US" sz="1800" dirty="0" err="1" smtClean="0">
                <a:ea typeface="Kozuka Gothic Pro M" pitchFamily="34" charset="-128"/>
              </a:rPr>
              <a:t>Quickbook</a:t>
            </a:r>
            <a:r>
              <a:rPr lang="en-US" sz="1800" dirty="0" smtClean="0">
                <a:ea typeface="Kozuka Gothic Pro M" pitchFamily="34" charset="-128"/>
              </a:rPr>
              <a:t> </a:t>
            </a:r>
            <a:r>
              <a:rPr lang="km-KH" sz="1800" dirty="0" smtClean="0">
                <a:ea typeface="Kozuka Gothic Pro M" pitchFamily="34" charset="-128"/>
              </a:rPr>
              <a:t>អំពីតម្លៃបន្លែដែលបានទិញយោងទៅតាមវិក័យប័ត្រប្រគល់បន្លែដែលមន្រ្តីផ្នែកផលិតកម្មផ្ញើរអោយ.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ត្រួតពិនិត្យគណនេយ្យនៅក្នុង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1800" dirty="0" err="1" smtClean="0">
                <a:latin typeface="+mj-lt"/>
                <a:ea typeface="Kozuka Gothic Pro M" pitchFamily="34" charset="-128"/>
              </a:rPr>
              <a:t>Quickbook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ជាមួយតារាងប្រគល់បន្លែពីមន្ត្រីផ្នែកផលិតកម្ម។ 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កសិករបង្ហាញវិក័យប័ត្រលក់របស់ពួកគាត់រៀងរាល់ ២សប្តាហ៍ ដើម្បីទូទាត់ប្រាក់.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ត្រួតពិនិត្យវិក័យប័ត្រលក់ពីកសិករជាមួយប្រព័ន្ធគណនេយ្យ </a:t>
            </a:r>
            <a:r>
              <a:rPr lang="en-US" sz="1800" dirty="0" err="1" smtClean="0">
                <a:latin typeface="+mj-lt"/>
                <a:ea typeface="Kozuka Gothic Pro M" pitchFamily="34" charset="-128"/>
              </a:rPr>
              <a:t>Quickbook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និង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/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ឫតារាងប្រគល់បន្លែ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626364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km-KH" sz="1600" dirty="0" smtClean="0">
                <a:latin typeface="+mj-lt"/>
                <a:ea typeface="Kozuka Gothic Pro M" pitchFamily="34" charset="-128"/>
              </a:rPr>
              <a:t>ប្រាក់ទៅមន្ត្រីផ្នែកផលិតកម្មប្រសិនបើមានបញ្ហា</a:t>
            </a:r>
            <a:endParaRPr lang="en-US" sz="1600" dirty="0" smtClean="0">
              <a:latin typeface="+mj-lt"/>
              <a:ea typeface="Kozuka Gothic Pro M" pitchFamily="34" charset="-128"/>
            </a:endParaRPr>
          </a:p>
          <a:p>
            <a:pPr marL="626364" lvl="1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km-KH" sz="1600" dirty="0" smtClean="0">
                <a:ea typeface="Kozuka Gothic Pro M" pitchFamily="34" charset="-128"/>
              </a:rPr>
              <a:t>ប្រសិនបើកសិរបាត់វិក័យប័ត្រលក់របស់គាត់, គាត់ត្រូវស្នើសុំថ្មីមួយទៀតពីគណនេយ្យករហើយត្រូវចុះហត្ថលេខាដោយមន្ត្រីផ្នែកផលិតកម្មមុនពេលបង់ប្រាក់.</a:t>
            </a:r>
            <a:endParaRPr lang="en-US" sz="11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បង់ប្រាក់ថ្លៃបន្លែអោយទៅកសិករ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against receipt signature</a:t>
            </a:r>
          </a:p>
          <a:p>
            <a:pPr marL="342900" indent="-342900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ចុះបញ្ជីបង់ប្រាក់ថ្លៃបន្លែទាំងអស់ក្នុងប្រព័ន្ធគណនេយ្យ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.</a:t>
            </a:r>
          </a:p>
          <a:p>
            <a:pPr marL="342900" indent="-342900"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ប្រាប់ទៅនាយកអំពីបន្លែណាដែលមិនទាន់បង់ប្រាក់អោយ.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816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3.4.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ការទិញបន្លែនៅភ្នំពេញ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533400" y="2362200"/>
          <a:ext cx="8153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3.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និតិវិធីនៃការទិញ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8160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3.5.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បើកប្រាក់មុនទៅអោយបុគ្គលិក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239713" lvl="1" indent="-239713">
              <a:spcAft>
                <a:spcPts val="1200"/>
              </a:spcAft>
              <a:buFont typeface="Wingdings" pitchFamily="2" charset="2"/>
              <a:buChar char="§"/>
            </a:pPr>
            <a:r>
              <a:rPr lang="km-KH" dirty="0" smtClean="0">
                <a:latin typeface="+mj-lt"/>
                <a:ea typeface="Kozuka Gothic Pro M" pitchFamily="34" charset="-128"/>
              </a:rPr>
              <a:t>ការទូទាត់ប្រាក់បើកមុន និងបើកប្រាក់យកទៅចាយមុនថ្មីទៀតមានរយៈពេល ២ថ្ងៃ</a:t>
            </a:r>
            <a:r>
              <a:rPr lang="en-US" dirty="0" smtClean="0">
                <a:latin typeface="+mj-lt"/>
                <a:ea typeface="Kozuka Gothic Pro M" pitchFamily="34" charset="-128"/>
              </a:rPr>
              <a:t>: </a:t>
            </a:r>
          </a:p>
          <a:p>
            <a:pPr marL="1820863" lvl="2" indent="-514350">
              <a:buFont typeface="Wingdings" pitchFamily="2" charset="2"/>
              <a:buChar char="Ø"/>
            </a:pPr>
            <a:r>
              <a:rPr lang="en-US" dirty="0" smtClean="0">
                <a:latin typeface="+mj-lt"/>
                <a:ea typeface="Kozuka Gothic Pro M" pitchFamily="34" charset="-128"/>
              </a:rPr>
              <a:t>50% </a:t>
            </a:r>
            <a:r>
              <a:rPr lang="km-KH" dirty="0" smtClean="0">
                <a:latin typeface="+mj-lt"/>
                <a:ea typeface="Kozuka Gothic Pro M" pitchFamily="34" charset="-128"/>
              </a:rPr>
              <a:t>នៅថ្ងៃទី</a:t>
            </a:r>
            <a:r>
              <a:rPr lang="en-US" dirty="0" smtClean="0">
                <a:latin typeface="+mj-lt"/>
                <a:ea typeface="Kozuka Gothic Pro M" pitchFamily="34" charset="-128"/>
              </a:rPr>
              <a:t> 25</a:t>
            </a:r>
            <a:r>
              <a:rPr lang="km-KH" baseline="30000" dirty="0" smtClean="0">
                <a:latin typeface="+mj-lt"/>
                <a:ea typeface="Kozuka Gothic Pro M" pitchFamily="34" charset="-128"/>
              </a:rPr>
              <a:t>  </a:t>
            </a:r>
            <a:r>
              <a:rPr lang="km-KH" dirty="0" smtClean="0">
                <a:latin typeface="+mj-lt"/>
                <a:ea typeface="Kozuka Gothic Pro M" pitchFamily="34" charset="-128"/>
              </a:rPr>
              <a:t> នៃខែមុន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1820863" lvl="2" indent="-514350">
              <a:buFont typeface="Wingdings" pitchFamily="2" charset="2"/>
              <a:buChar char="Ø"/>
            </a:pPr>
            <a:r>
              <a:rPr lang="en-US" dirty="0" smtClean="0">
                <a:latin typeface="+mj-lt"/>
                <a:ea typeface="Kozuka Gothic Pro M" pitchFamily="34" charset="-128"/>
              </a:rPr>
              <a:t>50% </a:t>
            </a:r>
            <a:r>
              <a:rPr lang="km-KH" dirty="0" smtClean="0">
                <a:latin typeface="+mj-lt"/>
                <a:ea typeface="Kozuka Gothic Pro M" pitchFamily="34" charset="-128"/>
              </a:rPr>
              <a:t>នៅថ្ងៃទី</a:t>
            </a:r>
            <a:r>
              <a:rPr lang="en-US" dirty="0" smtClean="0">
                <a:latin typeface="+mj-lt"/>
                <a:ea typeface="Kozuka Gothic Pro M" pitchFamily="34" charset="-128"/>
              </a:rPr>
              <a:t>15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ក្នុងខែនេះ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457200" y="2438400"/>
          <a:ext cx="81534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419600" y="4876800"/>
            <a:ext cx="16002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អ្នកលក់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24600" y="4876800"/>
            <a:ext cx="2286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មន្ត្រីផ្នែកទីផ្សារ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2590800"/>
            <a:ext cx="14478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បេឡាករ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2590800"/>
            <a:ext cx="1447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អតិថិជន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97868"/>
            <a:ext cx="16002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គណនេយ្យករ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2000" y="3745468"/>
            <a:ext cx="1447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អតិថិជន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4876800"/>
            <a:ext cx="1447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អតិថិជន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0" y="5802868"/>
            <a:ext cx="1447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អតិថិជន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2" idx="3"/>
            <a:endCxn id="11" idx="1"/>
          </p:cNvCxnSpPr>
          <p:nvPr/>
        </p:nvCxnSpPr>
        <p:spPr>
          <a:xfrm>
            <a:off x="2209800" y="2775466"/>
            <a:ext cx="3505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6" idx="3"/>
            <a:endCxn id="22" idx="1"/>
          </p:cNvCxnSpPr>
          <p:nvPr/>
        </p:nvCxnSpPr>
        <p:spPr>
          <a:xfrm flipV="1">
            <a:off x="2209800" y="5961966"/>
            <a:ext cx="5105400" cy="255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209800" y="4953000"/>
            <a:ext cx="2209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209800" y="3962400"/>
            <a:ext cx="2514600" cy="1588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15200" y="5638800"/>
            <a:ext cx="1066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ធានាគារ</a:t>
            </a:r>
            <a:r>
              <a:rPr lang="en-US" dirty="0" smtClean="0"/>
              <a:t> FTB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133600" y="236220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rgbClr val="00B050"/>
                </a:solidFill>
              </a:rPr>
              <a:t>បង់ប្រាក់នៅហាង ជាសាច់ប្រាក់សុទ្ធ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95600" y="5638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rgbClr val="00B050"/>
                </a:solidFill>
              </a:rPr>
              <a:t>បង់តាមពេលកំណត់តាមរយៈការផ្ទេរប្រាក់ចូលធនាគារ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362200" y="2971800"/>
            <a:ext cx="220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600" i="1" dirty="0" smtClean="0">
                <a:solidFill>
                  <a:srgbClr val="00B050"/>
                </a:solidFill>
              </a:rPr>
              <a:t>បង់ប្រាក់ពេលប្រគល់បន្លែ </a:t>
            </a:r>
          </a:p>
          <a:p>
            <a:r>
              <a:rPr lang="km-KH" sz="1600" i="1" dirty="0" smtClean="0">
                <a:solidFill>
                  <a:srgbClr val="00B050"/>
                </a:solidFill>
              </a:rPr>
              <a:t>ជាសាច់ប្រាក់សុទ្ធ ឫជាមូលប្បទានប័ត្រ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438400" y="4267200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sz="1400" i="1" dirty="0" smtClean="0">
                <a:solidFill>
                  <a:srgbClr val="00B050"/>
                </a:solidFill>
              </a:rPr>
              <a:t>បង់តាមពេលកំណត់ជាសាច់ប្រាក់សុទ្ធ ឫជាមូលប្បទានប័ត្រ</a:t>
            </a:r>
            <a:endParaRPr lang="en-US" sz="1400" i="1" dirty="0">
              <a:solidFill>
                <a:srgbClr val="00B05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 flipH="1" flipV="1">
            <a:off x="4648200" y="3505200"/>
            <a:ext cx="1905000" cy="838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4876800" y="3505200"/>
            <a:ext cx="1905000" cy="838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6477000" y="3124200"/>
            <a:ext cx="9144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6200000" flipH="1">
            <a:off x="6705600" y="3124200"/>
            <a:ext cx="9144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334000" y="35622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$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553200" y="32004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$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315200" y="2819400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វក័យប័ត្រ និងបង្កាន់ដៃ</a:t>
            </a:r>
            <a:endParaRPr lang="en-US" sz="1600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km-KH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តារាងអតិថិជន</a:t>
            </a:r>
            <a:endParaRPr lang="en-US" sz="16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9" name="Straight Arrow Connector 68"/>
          <p:cNvCxnSpPr>
            <a:endCxn id="10" idx="0"/>
          </p:cNvCxnSpPr>
          <p:nvPr/>
        </p:nvCxnSpPr>
        <p:spPr>
          <a:xfrm rot="5400000">
            <a:off x="7162800" y="4572000"/>
            <a:ext cx="609600" cy="1588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315200" y="4419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វិក័យប័ត្រ</a:t>
            </a:r>
            <a:endParaRPr lang="en-US" sz="16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rot="10800000">
            <a:off x="2209800" y="5105400"/>
            <a:ext cx="2209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2819400" y="52578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វិក័យប័ត្រ</a:t>
            </a:r>
            <a:endParaRPr lang="en-US" sz="16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1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7696200" cy="7620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និតិវិធីនៃការលក់បន្លែ</a:t>
            </a:r>
            <a:endParaRPr lang="en-US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715000" y="3987225"/>
            <a:ext cx="121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វិ</a:t>
            </a:r>
            <a:r>
              <a:rPr lang="km-KH" sz="14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ក័យប័ត្រ និងបង្កាន់ដៃ</a:t>
            </a:r>
            <a:endParaRPr lang="en-US" sz="14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2" name="Straight Arrow Connector 101"/>
          <p:cNvCxnSpPr>
            <a:stCxn id="10" idx="1"/>
            <a:endCxn id="9" idx="3"/>
          </p:cNvCxnSpPr>
          <p:nvPr/>
        </p:nvCxnSpPr>
        <p:spPr>
          <a:xfrm rot="10800000">
            <a:off x="6019800" y="5061466"/>
            <a:ext cx="304800" cy="1588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rot="5400000">
            <a:off x="4266406" y="4419600"/>
            <a:ext cx="915194" cy="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rot="10800000" flipV="1">
            <a:off x="2209800" y="5257800"/>
            <a:ext cx="2209800" cy="609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13" idx="0"/>
          </p:cNvCxnSpPr>
          <p:nvPr/>
        </p:nvCxnSpPr>
        <p:spPr>
          <a:xfrm rot="16200000" flipH="1">
            <a:off x="6947417" y="3110984"/>
            <a:ext cx="926067" cy="647700"/>
          </a:xfrm>
          <a:prstGeom prst="straightConnector1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ការចាត់ក្រុមអតិថិជនទៅតាមការបង់ប្រាក់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2743200"/>
          <a:ext cx="8686800" cy="4019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4876800"/>
              </a:tblGrid>
              <a:tr h="568783"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អតិថិជន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m-KH" dirty="0" smtClean="0"/>
                        <a:t>បង់ប្រាក់ទៅអោយ</a:t>
                      </a:r>
                      <a:endParaRPr lang="en-US" dirty="0"/>
                    </a:p>
                  </a:txBody>
                  <a:tcPr anchor="ctr"/>
                </a:tc>
              </a:tr>
              <a:tr h="568783">
                <a:tc>
                  <a:txBody>
                    <a:bodyPr/>
                    <a:lstStyle/>
                    <a:p>
                      <a:r>
                        <a:rPr lang="km-KH" dirty="0" smtClean="0"/>
                        <a:t>ការទិញនៅក្នុងហាងបង់ជាសាច់ប្រាក់សុទ្ធ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បេឡាករ</a:t>
                      </a:r>
                      <a:endParaRPr lang="en-US" dirty="0"/>
                    </a:p>
                  </a:txBody>
                  <a:tcPr anchor="ctr"/>
                </a:tc>
              </a:tr>
              <a:tr h="739397">
                <a:tc>
                  <a:txBody>
                    <a:bodyPr/>
                    <a:lstStyle/>
                    <a:p>
                      <a:r>
                        <a:rPr lang="km-KH" dirty="0" smtClean="0"/>
                        <a:t>ការបង់ប្រាក់ភ្លាមៗពេលប្រគល់បន្លែអោយជាសាច់ប្រាក់សុទ្ធ ឫជាមូលប្បទានប័ត្រ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អ្នកលក់បញ្ជូនទៅអោយបេឡាករ</a:t>
                      </a:r>
                      <a:endParaRPr lang="en-US" dirty="0"/>
                    </a:p>
                  </a:txBody>
                  <a:tcPr anchor="ctr"/>
                </a:tc>
              </a:tr>
              <a:tr h="875102">
                <a:tc>
                  <a:txBody>
                    <a:bodyPr/>
                    <a:lstStyle/>
                    <a:p>
                      <a:r>
                        <a:rPr lang="km-KH" dirty="0" smtClean="0">
                          <a:solidFill>
                            <a:schemeClr val="tx1"/>
                          </a:solidFill>
                        </a:rPr>
                        <a:t>រយ៖ពេលបង់</a:t>
                      </a:r>
                      <a:r>
                        <a:rPr lang="km-KH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km-KH" dirty="0" smtClean="0">
                          <a:solidFill>
                            <a:schemeClr val="tx1"/>
                          </a:solidFill>
                        </a:rPr>
                        <a:t>ឫ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5 </a:t>
                      </a:r>
                      <a:r>
                        <a:rPr lang="km-KH" dirty="0" smtClean="0">
                          <a:solidFill>
                            <a:schemeClr val="tx1"/>
                          </a:solidFill>
                        </a:rPr>
                        <a:t>ថ្ងៃ ទៅតាមកិច្ចព្រមព្រៀងដែលបានចុះហត្ថលេខារួច.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អ្នកលក់បញ្ជូនអោយបេឡាករ</a:t>
                      </a:r>
                      <a:r>
                        <a:rPr lang="km-KH" baseline="0" dirty="0" smtClean="0"/>
                        <a:t> ឫយកទៅដាក់នៅធនាគារ.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81736">
                <a:tc>
                  <a:txBody>
                    <a:bodyPr/>
                    <a:lstStyle/>
                    <a:p>
                      <a:r>
                        <a:rPr lang="km-KH" dirty="0" smtClean="0">
                          <a:solidFill>
                            <a:schemeClr val="tx1"/>
                          </a:solidFill>
                        </a:rPr>
                        <a:t>បង់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km-KH" dirty="0" smtClean="0">
                          <a:solidFill>
                            <a:schemeClr val="tx1"/>
                          </a:solidFill>
                        </a:rPr>
                        <a:t>ដងក្នុងមួយខែ</a:t>
                      </a:r>
                      <a:r>
                        <a:rPr lang="km-KH" baseline="0" dirty="0" smtClean="0">
                          <a:solidFill>
                            <a:schemeClr val="tx1"/>
                          </a:solidFill>
                        </a:rPr>
                        <a:t> អាស្រ័យតាមកិច្ចព្រមព្រៀងដែលបានចុះហត្ថលេខារួច.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m-KH" dirty="0" smtClean="0"/>
                        <a:t>អ្នកលក់បញ្ជូនអោយបេឡាករ</a:t>
                      </a:r>
                      <a:r>
                        <a:rPr lang="km-KH" baseline="0" dirty="0" smtClean="0"/>
                        <a:t> ឫយកទៅដាក់នៅធនាគារ.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 fontScale="92500" lnSpcReduction="20000"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4.1.2.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តួនាទីអ្នកលក់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បញ្ជូបន្លែអោយអតិថិជន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បំពេញវិក័យប័ត្រហើយអោយអតិថិជនចុះហត្ថលេខា, អោយវិក័យប័យប័ត្រថតចម្លងទៅអតិថិជនមួយច្បាប់.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685800" lvl="1" indent="-403225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ប្រសិនបើអតិថិជនបង់ប្រាក់ភ្លាមៗជាសាច់ប្រាក់សុទ្ធឫជាមូលប្បទានប័ត្រ, ត្រូវបោះត្រា </a:t>
            </a:r>
            <a:r>
              <a:rPr lang="en-US" sz="1800" b="1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‘Paid’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នៅលើវិក័យប័ត្រ និងច្បាប់ថតចម្លង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685800" lvl="1" indent="-403225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ប្រសិនបើបង់តាមកាលកំណត់, ត្រូវកត់សំគាល់មូលហេតុហើយអោយអតិថិជនចុះហត្ថលេខាទទួលស្គាល់.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ទទួលវិក័យប័ត្រពីគណនេយ្យករអំពីពេលវេលបង់ប្រាក់ និងតាមដានការបង់ប្រាក់របស់អតិថិជន.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ផ្ទេរប្រាក់ និងត្រួតពិនិត្យវិក័យប័ត្រជាមួយបេឡាករ.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algn="ctr" eaLnBrk="1" hangingPunct="1">
              <a:spcAft>
                <a:spcPts val="1200"/>
              </a:spcAft>
              <a:buNone/>
            </a:pPr>
            <a:r>
              <a:rPr lang="km-KH" sz="24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អ្នកលក់ទទួលខុសត្រូវខាងទារប្រាក់ពីអតិថិជនហើយប្រគល់ទៅអោយបេឡាករ.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>
            <a:normAutofit lnSpcReduction="10000"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4.1.3.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តួនាទីមន្ត្រីទីផ្សារ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ស្វែងរកអតិថិជនថ្មី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គ្រប់គ្រងទំនាក់ទំនងជាមួយអតិថិជន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ចរចារនិងចុះហត្ថលេខាលើកិច្ចព្រមព្រៀងស្តីពីពេលវេលាបង់ប្រាក់.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គ្រប់គ្រងស្តុកនៅភ្នំពេញ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ទទួលបន្លែពីកំពង់ស្ពឺ និងបញ្ជូនទៅអោយអ្នកលក់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+mj-lt"/>
                <a:ea typeface="Kozuka Gothic Pro M" pitchFamily="34" charset="-128"/>
              </a:rPr>
              <a:t>Logistic</a:t>
            </a: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ត្រួតបិនិត្យអ្នកលក់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i="1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មិនអាចទទួលប្រាក់ពីអតិថិជនបានទេ</a:t>
            </a:r>
            <a:endParaRPr lang="en-US" sz="2600" i="1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4.1.4.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តួនាទីបេឡាករ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គ្រប់គ្រងការទិញនៅក្នុងហាង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ប្រមូលប្រាក់និងវិក័យប័ត្ររបស់អតិថិជនពីអ្នកលក់</a:t>
            </a:r>
            <a:endParaRPr lang="en-US" sz="2200" strike="sngStrike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ផ្ទេរប្រាក់ទៅធនាគារ ឫទៅកំពង់ស្ពឺ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បំពេញវិក័យប័ត្រនិងប្រាក់របស់អតិថិជនម្នាក់ៗទៅក្នុងតារាង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Excel</a:t>
            </a:r>
            <a:r>
              <a:rPr lang="km-KH" sz="2200" dirty="0" smtClean="0">
                <a:latin typeface="+mj-lt"/>
                <a:ea typeface="Kozuka Gothic Pro M" pitchFamily="34" charset="-128"/>
              </a:rPr>
              <a:t>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ផ្ញើតារាង, វិក័យប័ត្រ, និងបង្កាន់ដៃទៅអោយគណនេយ្យករ.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 lnSpcReduction="10000"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4.1.5.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តួនាទីរបស់គណនេយ្យករ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បញ្ចូលវិក័យប័ត្រដែលនៅជំពាក់ទាំងអស់ក្នុងប្រព័ន្ធគណនេយ្យ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2200" dirty="0" err="1" smtClean="0">
                <a:latin typeface="+mj-lt"/>
                <a:ea typeface="Kozuka Gothic Pro M" pitchFamily="34" charset="-128"/>
              </a:rPr>
              <a:t>Quickbook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បញ្ចូលវិក័យប័ត្រដែលបានបង់ប្រាក់ក្នុងប្រព័ន្ធគណនេយ្យ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2200" dirty="0" err="1" smtClean="0">
                <a:latin typeface="+mj-lt"/>
                <a:ea typeface="Kozuka Gothic Pro M" pitchFamily="34" charset="-128"/>
              </a:rPr>
              <a:t>Quickbook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ពិនិត្យផ្ទៀងផ្ទាត់តារាងជំពាក់របស់អតិថិជនពី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2200" dirty="0" err="1" smtClean="0">
                <a:latin typeface="+mj-lt"/>
                <a:ea typeface="Kozuka Gothic Pro M" pitchFamily="34" charset="-128"/>
              </a:rPr>
              <a:t>Quickbook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ប្រៀបធៀបជាមួយតារាងបេឡាករ និងត្រួតពិនិត្យសមតុល្យ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626364" lvl="1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ប្រសិនបើសមតុល្យខុសគ្នា (សរុប ឫសំរាប់អតិថិជនម្នាក់ៗ) ប្រាប់នាយកនិងមន្ត្រីទីផ្សារដើម្បីស្វែងរកកំហុស.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ពិនិត្យផ្ទៀងផ្ទាត់វិក័យប័ត្ររបស់អតិថិជន និងបញ្ជូនទៅអោយអ្នកលក់.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រចនាសម្ព័ន្ធគ្រប់គ្រង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1425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0" y="1447800"/>
            <a:ext cx="35814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b="1" dirty="0" smtClean="0"/>
              <a:t>សន្និបាតទូទៅ</a:t>
            </a:r>
            <a:endParaRPr lang="en-US" b="1" dirty="0" smtClean="0"/>
          </a:p>
          <a:p>
            <a:pPr algn="ctr"/>
            <a:r>
              <a:rPr lang="km-KH" dirty="0" smtClean="0"/>
              <a:t>សមាជិកសមាគម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2286000"/>
            <a:ext cx="3581400" cy="14773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b="1" dirty="0" smtClean="0"/>
              <a:t>ក្រុមប្រឹក្សាភិបាល</a:t>
            </a:r>
            <a:endParaRPr lang="en-US" b="1" dirty="0" smtClean="0"/>
          </a:p>
          <a:p>
            <a:pPr algn="ctr"/>
            <a:r>
              <a:rPr lang="km-KH" dirty="0" smtClean="0"/>
              <a:t>ប្រធាន</a:t>
            </a:r>
            <a:endParaRPr lang="en-US" dirty="0" smtClean="0"/>
          </a:p>
          <a:p>
            <a:pPr algn="ctr"/>
            <a:r>
              <a:rPr lang="km-KH" dirty="0" smtClean="0"/>
              <a:t>អនុប្រធាន</a:t>
            </a:r>
            <a:endParaRPr lang="en-US" dirty="0" smtClean="0"/>
          </a:p>
          <a:p>
            <a:pPr algn="ctr"/>
            <a:r>
              <a:rPr lang="km-KH" dirty="0" smtClean="0"/>
              <a:t>ហិរញ្ញឹក</a:t>
            </a:r>
            <a:endParaRPr lang="en-US" dirty="0" smtClean="0"/>
          </a:p>
          <a:p>
            <a:pPr algn="ctr"/>
            <a:r>
              <a:rPr lang="km-KH" dirty="0" smtClean="0"/>
              <a:t>សមាជិក ៥រូប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3962400"/>
            <a:ext cx="35814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b="1" dirty="0" smtClean="0"/>
              <a:t>នាយក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46482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គណនេយ្យករ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19200" y="5257800"/>
            <a:ext cx="19812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បេឡានៅភ្នំពេញ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4724400"/>
            <a:ext cx="23622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មន្ត្រីទីផ្សារ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4724400"/>
            <a:ext cx="2286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មន្ត្រីផ្នែកផលិតកម្ម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5562600"/>
            <a:ext cx="1905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អ្នកលក់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5410200"/>
            <a:ext cx="198120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អ្នកបច្ចេកទេសកសិកម្ម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7" idx="2"/>
            <a:endCxn id="8" idx="0"/>
          </p:cNvCxnSpPr>
          <p:nvPr/>
        </p:nvCxnSpPr>
        <p:spPr>
          <a:xfrm rot="5400000">
            <a:off x="4742766" y="2190065"/>
            <a:ext cx="191869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2"/>
            <a:endCxn id="9" idx="0"/>
          </p:cNvCxnSpPr>
          <p:nvPr/>
        </p:nvCxnSpPr>
        <p:spPr>
          <a:xfrm rot="5400000">
            <a:off x="4739164" y="3862864"/>
            <a:ext cx="19907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2096294" y="4609306"/>
            <a:ext cx="2286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2"/>
            <a:endCxn id="12" idx="0"/>
          </p:cNvCxnSpPr>
          <p:nvPr/>
        </p:nvCxnSpPr>
        <p:spPr>
          <a:xfrm rot="5400000">
            <a:off x="4642366" y="4528066"/>
            <a:ext cx="39266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428706" y="4609306"/>
            <a:ext cx="2286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09800" y="4495800"/>
            <a:ext cx="5334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0" idx="2"/>
            <a:endCxn id="11" idx="0"/>
          </p:cNvCxnSpPr>
          <p:nvPr/>
        </p:nvCxnSpPr>
        <p:spPr>
          <a:xfrm rot="5400000">
            <a:off x="2089666" y="5137666"/>
            <a:ext cx="24026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3" idx="2"/>
            <a:endCxn id="15" idx="0"/>
          </p:cNvCxnSpPr>
          <p:nvPr/>
        </p:nvCxnSpPr>
        <p:spPr>
          <a:xfrm rot="5400000">
            <a:off x="7385566" y="5251966"/>
            <a:ext cx="31646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2"/>
            <a:endCxn id="14" idx="0"/>
          </p:cNvCxnSpPr>
          <p:nvPr/>
        </p:nvCxnSpPr>
        <p:spPr>
          <a:xfrm rot="16200000" flipH="1">
            <a:off x="4642366" y="5290066"/>
            <a:ext cx="468868" cy="76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1" idx="3"/>
            <a:endCxn id="12" idx="1"/>
          </p:cNvCxnSpPr>
          <p:nvPr/>
        </p:nvCxnSpPr>
        <p:spPr>
          <a:xfrm flipV="1">
            <a:off x="3200400" y="4909066"/>
            <a:ext cx="457200" cy="533400"/>
          </a:xfrm>
          <a:prstGeom prst="bentConnector3">
            <a:avLst>
              <a:gd name="adj1" fmla="val 50000"/>
            </a:avLst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1" idx="3"/>
            <a:endCxn id="14" idx="1"/>
          </p:cNvCxnSpPr>
          <p:nvPr/>
        </p:nvCxnSpPr>
        <p:spPr>
          <a:xfrm>
            <a:off x="3200400" y="5442466"/>
            <a:ext cx="762000" cy="304800"/>
          </a:xfrm>
          <a:prstGeom prst="bentConnector3">
            <a:avLst>
              <a:gd name="adj1" fmla="val 50000"/>
            </a:avLst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57200" y="2810470"/>
            <a:ext cx="2286000" cy="92333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b="1" dirty="0" smtClean="0"/>
              <a:t>គណៈកម្មាធិការគ្រប់គ្រង</a:t>
            </a:r>
            <a:endParaRPr lang="en-US" b="1" dirty="0" smtClean="0"/>
          </a:p>
          <a:p>
            <a:pPr algn="ctr"/>
            <a:r>
              <a:rPr lang="km-KH" dirty="0" smtClean="0"/>
              <a:t>សមាជិក ៣រូប</a:t>
            </a:r>
            <a:endParaRPr lang="en-US" dirty="0"/>
          </a:p>
        </p:txBody>
      </p:sp>
      <p:cxnSp>
        <p:nvCxnSpPr>
          <p:cNvPr id="54" name="Elbow Connector 53"/>
          <p:cNvCxnSpPr>
            <a:stCxn id="52" idx="2"/>
          </p:cNvCxnSpPr>
          <p:nvPr/>
        </p:nvCxnSpPr>
        <p:spPr>
          <a:xfrm rot="16200000" flipH="1">
            <a:off x="1223668" y="4110331"/>
            <a:ext cx="1057865" cy="304801"/>
          </a:xfrm>
          <a:prstGeom prst="bentConnector3">
            <a:avLst>
              <a:gd name="adj1" fmla="val 50000"/>
            </a:avLst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hape 55"/>
          <p:cNvCxnSpPr>
            <a:stCxn id="52" idx="2"/>
            <a:endCxn id="9" idx="1"/>
          </p:cNvCxnSpPr>
          <p:nvPr/>
        </p:nvCxnSpPr>
        <p:spPr>
          <a:xfrm rot="16200000" flipH="1">
            <a:off x="2117467" y="3216533"/>
            <a:ext cx="413266" cy="1447800"/>
          </a:xfrm>
          <a:prstGeom prst="bentConnector2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2" idx="3"/>
          </p:cNvCxnSpPr>
          <p:nvPr/>
        </p:nvCxnSpPr>
        <p:spPr>
          <a:xfrm>
            <a:off x="2743200" y="3272135"/>
            <a:ext cx="304800" cy="446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029200" y="6248400"/>
            <a:ext cx="1981200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កសិករបង្គោល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rot="16200000" flipH="1">
            <a:off x="5257800" y="6019800"/>
            <a:ext cx="3810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6896100" y="6057900"/>
            <a:ext cx="3048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4.1.6.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តួនាទីនាយក និងក្រុមប្រឹក្សាភិបាល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ត្រួតពិនិត្យតារាងជំពាក់របស់អអតិថិជនជាមួយមន្ត្រីទីផ្សារ.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នាយកប្រាប់ក្រុមប្រឹក្សាភិបាលអំពីការជំពាក់របស់អតិថិជនក្នុងមួយខែម្តង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ក្រុមប្រឹក្សាភិបាលអាចសម្រេចបញ្ឈប់ការផ្គត់ផ្គង់បន្លែ ឫលុបចោលកិច្ចព្រមព្រៀងជាមួយអតិថិជនណាដែលបង់ប្រាក់មិនទៀងទាត់.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នាយកប្រាប់មន្ត្រីទីផ្សារអំពីការសម្រេចចិត្តរបស់ក្រុមប្រឹក្សាភិបាល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.</a:t>
            </a: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4.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និតិវិធីនៃការលក់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6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4.2.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ការលក់គ្រាប់ពូជបន្លែ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81000" y="2286000"/>
          <a:ext cx="8382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3200" dirty="0" smtClean="0">
                <a:latin typeface="Kozuka Gothic Pro M" pitchFamily="34" charset="-128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32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181600"/>
          </a:xfrm>
        </p:spPr>
        <p:txBody>
          <a:bodyPr>
            <a:normAutofit lnSpcReduction="10000"/>
          </a:bodyPr>
          <a:lstStyle/>
          <a:p>
            <a:pPr marL="850900" indent="-850900" eaLnBrk="1" hangingPunct="1"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5.1.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ផែនការជំនួញ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នាយករៀបចំផែនការជំនួញដែលរួមមាន</a:t>
            </a:r>
            <a:r>
              <a:rPr lang="en-US" sz="2200" dirty="0" smtClean="0">
                <a:latin typeface="+mj-lt"/>
                <a:ea typeface="Kozuka Gothic Pro M" pitchFamily="34" charset="-128"/>
              </a:rPr>
              <a:t>: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1090613" lvl="1" indent="-342900"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គម្រោងចំណាយប្រចាំខែ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1090613" lvl="1" indent="-342900"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គម្រោងផលិត និងទិញបន្លែក្នុងមួយខែ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1090613" lvl="1" indent="-342900"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គម្រោងលក់បន្លែ និងចំណូលផ្សេងៗក្នុងប្រចាំខែ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1090613" lvl="1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លំហូរសាច់ប្រាក់ប្រចាំខែ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1090613" lvl="1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គម្រោងចំណេញ និងខាត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401638" indent="-401638" eaLnBrk="1" hangingPunct="1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ផែនការជំនួញត្រូវបានបង្ហាញ និងពិភាក្សាដើម្បីអនុម័តជាមួយក្រុមប្រឹក្សាភិបាល.</a:t>
            </a:r>
            <a:endParaRPr lang="en-US" sz="2200" dirty="0" smtClean="0">
              <a:latin typeface="+mj-lt"/>
              <a:ea typeface="Kozuka Gothic Pro M" pitchFamily="34" charset="-128"/>
            </a:endParaRPr>
          </a:p>
          <a:p>
            <a:pPr marL="401638" indent="-401638" eaLnBrk="1" hangingPunct="1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200" dirty="0" smtClean="0">
                <a:latin typeface="+mj-lt"/>
                <a:ea typeface="Kozuka Gothic Pro M" pitchFamily="34" charset="-128"/>
              </a:rPr>
              <a:t>ផែនការជំនួញប្រចាំឆ្នាំត្រូវបានបង្ហាញនៅក្នុងប្រជុំសន្និបាតទូទៅ </a:t>
            </a:r>
            <a:r>
              <a:rPr lang="km-KH" sz="22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ហើយអនុម័តដោយកសិករ</a:t>
            </a:r>
            <a:r>
              <a:rPr lang="en-US" sz="22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(?) </a:t>
            </a:r>
          </a:p>
          <a:p>
            <a:pPr marL="401638" indent="-401638" eaLnBrk="1" hangingPunct="1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+mj-lt"/>
                <a:ea typeface="Kozuka Gothic Pro M" pitchFamily="34" charset="-128"/>
              </a:rPr>
              <a:t>The business plan is updated every month by the director according to the financial report</a:t>
            </a:r>
          </a:p>
          <a:p>
            <a:pPr marL="401638" indent="-401638" eaLnBrk="1" hangingPunct="1">
              <a:spcAft>
                <a:spcPts val="600"/>
              </a:spcAft>
              <a:buFont typeface="Wingdings" pitchFamily="2" charset="2"/>
              <a:buChar char="§"/>
            </a:pPr>
            <a:endParaRPr lang="en-US" sz="22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401638" indent="-401638" eaLnBrk="1" hangingPunct="1">
              <a:spcAft>
                <a:spcPts val="600"/>
              </a:spcAft>
              <a:buNone/>
            </a:pPr>
            <a:endParaRPr lang="en-US" sz="3200" strike="sngStrike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1219200"/>
          </a:xfrm>
        </p:spPr>
        <p:txBody>
          <a:bodyPr>
            <a:normAutofit/>
          </a:bodyPr>
          <a:lstStyle/>
          <a:p>
            <a:pPr marL="850900" indent="-850900" eaLnBrk="1" hangingPunct="1">
              <a:buNone/>
            </a:pPr>
            <a:r>
              <a:rPr lang="en-US" sz="3000" dirty="0" smtClean="0">
                <a:latin typeface="+mj-lt"/>
                <a:ea typeface="Kozuka Gothic Pro M" pitchFamily="34" charset="-128"/>
              </a:rPr>
              <a:t>5.2. </a:t>
            </a:r>
            <a:r>
              <a:rPr lang="km-KH" sz="3000" dirty="0" smtClean="0">
                <a:latin typeface="+mj-lt"/>
                <a:ea typeface="Kozuka Gothic Pro M" pitchFamily="34" charset="-128"/>
              </a:rPr>
              <a:t>ការបង្កើត និងត្រួតពិនិត្យផែនការហិរញ្ញវត្ថុ</a:t>
            </a: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3400" y="3962400"/>
            <a:ext cx="16764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គណនេយ្យករ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5562600"/>
            <a:ext cx="1524000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មន្ត្រីផ្នែកផលិតកម្ម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572000"/>
            <a:ext cx="14478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មន្ត្រីទីផ្សារ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05600" y="4953000"/>
            <a:ext cx="13716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នាយក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3810000"/>
            <a:ext cx="198120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ក្រុមប្រឹក្សាភិបាល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2438400"/>
            <a:ext cx="1676400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សន្និបាតទូទៅ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828800" y="46482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ផ្ញើរបាយការណ៍ស្តីពីការលក់ និងការបង់ប្រាក់</a:t>
            </a: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56050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rgbClr val="00B050"/>
                </a:solidFill>
              </a:rPr>
              <a:t>ផ្ញើរបាយការណ៍ទិញ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2819400"/>
            <a:ext cx="13716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dirty="0" smtClean="0"/>
              <a:t>បេឡាករ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33600" y="39624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1"/>
                </a:solidFill>
              </a:rPr>
              <a:t>ផ្ទៀងផ្ទាត់របាយការណ៍ហិរញ្ញវត្ថុក្នុង </a:t>
            </a:r>
            <a:r>
              <a:rPr lang="en-US" sz="1600" i="1" dirty="0" err="1" smtClean="0">
                <a:solidFill>
                  <a:schemeClr val="accent1"/>
                </a:solidFill>
              </a:rPr>
              <a:t>Quickbook</a:t>
            </a:r>
            <a:endParaRPr lang="en-US" i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6800" y="33528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1"/>
                </a:solidFill>
              </a:rPr>
              <a:t>ផ្ញើរបាយការណ៍អំពីទឹកប្រាក់ដែលមាន</a:t>
            </a:r>
            <a:endParaRPr lang="en-US" i="1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54102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1"/>
                </a:solidFill>
              </a:rPr>
              <a:t>ត្រួតពិនិត្យ, ផ្ទៀងផ្ទាត់ និងបង្ហាញ</a:t>
            </a:r>
            <a:endParaRPr lang="en-US" i="1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4267200"/>
            <a:ext cx="289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3">
                    <a:lumMod val="75000"/>
                  </a:schemeClr>
                </a:solidFill>
              </a:rPr>
              <a:t>អនុម័តប្ចាំខែ និងឆ្នាំ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3600" y="31242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1600" i="1" dirty="0" smtClean="0">
                <a:solidFill>
                  <a:schemeClr val="accent5">
                    <a:lumMod val="75000"/>
                  </a:schemeClr>
                </a:solidFill>
              </a:rPr>
              <a:t>អនុម័តប្រចាំឆ្នាំ</a:t>
            </a:r>
            <a:endParaRPr lang="en-US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5" name="Straight Arrow Connector 34"/>
          <p:cNvCxnSpPr>
            <a:stCxn id="11" idx="0"/>
            <a:endCxn id="12" idx="2"/>
          </p:cNvCxnSpPr>
          <p:nvPr/>
        </p:nvCxnSpPr>
        <p:spPr>
          <a:xfrm rot="5400000" flipH="1" flipV="1">
            <a:off x="6509266" y="3308866"/>
            <a:ext cx="1002268" cy="158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1" idx="2"/>
          </p:cNvCxnSpPr>
          <p:nvPr/>
        </p:nvCxnSpPr>
        <p:spPr>
          <a:xfrm rot="5400000" flipH="1" flipV="1">
            <a:off x="6509266" y="4680466"/>
            <a:ext cx="10022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/>
          <p:nvPr/>
        </p:nvCxnSpPr>
        <p:spPr>
          <a:xfrm flipV="1">
            <a:off x="2057400" y="5257800"/>
            <a:ext cx="4419600" cy="685800"/>
          </a:xfrm>
          <a:prstGeom prst="bentConnector3">
            <a:avLst>
              <a:gd name="adj1" fmla="val 7069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10" idx="1"/>
          </p:cNvCxnSpPr>
          <p:nvPr/>
        </p:nvCxnSpPr>
        <p:spPr>
          <a:xfrm>
            <a:off x="2209800" y="4953000"/>
            <a:ext cx="4495800" cy="184666"/>
          </a:xfrm>
          <a:prstGeom prst="bentConnector3">
            <a:avLst>
              <a:gd name="adj1" fmla="val 75335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>
          <a:xfrm>
            <a:off x="2133600" y="4267200"/>
            <a:ext cx="4343400" cy="762000"/>
          </a:xfrm>
          <a:prstGeom prst="bentConnector3">
            <a:avLst>
              <a:gd name="adj1" fmla="val 7917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5400000">
            <a:off x="838200" y="3581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5400000" flipH="1" flipV="1">
            <a:off x="1409700" y="4838700"/>
            <a:ext cx="1219200" cy="228600"/>
          </a:xfrm>
          <a:prstGeom prst="bentConnector3">
            <a:avLst>
              <a:gd name="adj1" fmla="val 15000"/>
            </a:avLst>
          </a:prstGeom>
          <a:ln>
            <a:prstDash val="sysDash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1638300" y="4457700"/>
            <a:ext cx="228600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ផែនការនិងរបាយការណ៍ហិរញ្ញវត្ថុ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458200" cy="4876800"/>
          </a:xfrm>
        </p:spPr>
        <p:txBody>
          <a:bodyPr>
            <a:normAutofit lnSpcReduction="10000"/>
          </a:bodyPr>
          <a:lstStyle/>
          <a:p>
            <a:pPr marL="850900" indent="-850900" eaLnBrk="1" hangingPunct="1">
              <a:spcAft>
                <a:spcPts val="1800"/>
              </a:spcAft>
              <a:buNone/>
            </a:pPr>
            <a:r>
              <a:rPr lang="en-US" sz="3000" dirty="0" smtClean="0">
                <a:latin typeface="+mj-lt"/>
                <a:ea typeface="Kozuka Gothic Pro M" pitchFamily="34" charset="-128"/>
              </a:rPr>
              <a:t>5.2. </a:t>
            </a:r>
            <a:r>
              <a:rPr lang="km-KH" sz="3000" dirty="0" smtClean="0">
                <a:latin typeface="+mj-lt"/>
                <a:ea typeface="Kozuka Gothic Pro M" pitchFamily="34" charset="-128"/>
              </a:rPr>
              <a:t>ពេលក្នុងការធ្វើរបាយការណ៍ហិរញ្ញវត្ថុ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350838" indent="-290513"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បុគ្គលិកទូទាត់ប្រាក់បើកមុន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មុនថ្ងៃទី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 26</a:t>
            </a:r>
            <a:r>
              <a:rPr lang="en-US" sz="2000" dirty="0" smtClean="0">
                <a:latin typeface="+mj-lt"/>
                <a:ea typeface="Kozuka Gothic Pro M" pitchFamily="34" charset="-128"/>
              </a:rPr>
              <a:t> </a:t>
            </a:r>
          </a:p>
          <a:p>
            <a:pPr marL="350838" indent="-290513"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មន្ត្រីផ្នែកផលិតកម្ម, ផ្នែកទីផ្សារ, និងបេឡាករ ផ្ញើរបាយកាណ៍មកគណនេយ្យករ្និងនាយក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យ៉ាងយូរបផុត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 3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ថ្ងៃបន្ទាប់ថ្ងៃចុងខែ.</a:t>
            </a:r>
            <a:endParaRPr lang="en-US" sz="20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350838" indent="-290513"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គណនេយ្យករពិនិត្យរបាយការណ៍ហិរញ្ញវត្ថុ </a:t>
            </a:r>
            <a:r>
              <a:rPr lang="en-US" sz="2000" dirty="0" smtClean="0">
                <a:latin typeface="+mj-lt"/>
                <a:ea typeface="Kozuka Gothic Pro M" pitchFamily="34" charset="-128"/>
              </a:rPr>
              <a:t>Accountant edits the financial report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យ៉ាងយូរបំផុត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 7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ថ្ងៃបន្ទាប់ពីថ្ងៃចុងខែ 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after the end of the month</a:t>
            </a:r>
            <a:r>
              <a:rPr lang="en-US" sz="20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2000" dirty="0" smtClean="0">
                <a:latin typeface="+mj-lt"/>
                <a:ea typeface="Kozuka Gothic Pro M" pitchFamily="34" charset="-128"/>
              </a:rPr>
              <a:t>ហើយផ្ញើទៅអោយនាយក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350838" indent="-290513"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ហិរញ្ញឹកត្រួតពិនិត្យគណនេយ្យ, ទូរសុវត្ថិភាព, សមតុល្យក្នុងធនាគារ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យ៉ាងយូរបំផុតនៅថ្ងៃទី៩.</a:t>
            </a:r>
            <a:endParaRPr lang="en-US" sz="20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350838" indent="-290513"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របាយការណ៍ហិរញ្ញវត្ថុត្រូវបានផ្ញើអោយសមាជិកក្រុមប្រឹក្សាភិបាលនិងគណៈកម្មាធិការត្រួតពិនិត្យយ៉ាងយូរបំផុតមុនថ្ងៃប្រជុំមួយថ្ងៃ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ក្នុងចន្លោះពីថ្ងៃទី ១០ និង ទី១៥.</a:t>
            </a:r>
            <a:endParaRPr lang="en-US" sz="24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077200" cy="4267200"/>
          </a:xfrm>
        </p:spPr>
        <p:txBody>
          <a:bodyPr numCol="2">
            <a:normAutofit/>
          </a:bodyPr>
          <a:lstStyle/>
          <a:p>
            <a:pPr marL="850900" indent="-850900" eaLnBrk="1" hangingPunct="1">
              <a:buNone/>
            </a:pPr>
            <a:r>
              <a:rPr lang="en-US" sz="2000" dirty="0" smtClean="0">
                <a:solidFill>
                  <a:srgbClr val="0070C0"/>
                </a:solidFill>
                <a:ea typeface="Kozuka Gothic Pro M" pitchFamily="34" charset="-128"/>
              </a:rPr>
              <a:t>1. </a:t>
            </a:r>
            <a:r>
              <a:rPr lang="km-KH" sz="2000" dirty="0" smtClean="0">
                <a:solidFill>
                  <a:srgbClr val="0070C0"/>
                </a:solidFill>
                <a:ea typeface="Kozuka Gothic Pro M" pitchFamily="34" charset="-128"/>
              </a:rPr>
              <a:t>ទុន</a:t>
            </a:r>
            <a:r>
              <a:rPr lang="en-US" sz="2000" dirty="0" smtClean="0">
                <a:solidFill>
                  <a:srgbClr val="0070C0"/>
                </a:solidFill>
                <a:ea typeface="Kozuka Gothic Pro M" pitchFamily="34" charset="-128"/>
              </a:rPr>
              <a:t> </a:t>
            </a:r>
            <a:r>
              <a:rPr lang="en-US" sz="1800" dirty="0" smtClean="0">
                <a:solidFill>
                  <a:srgbClr val="0070C0"/>
                </a:solidFill>
                <a:ea typeface="Kozuka Gothic Pro M" pitchFamily="34" charset="-128"/>
              </a:rPr>
              <a:t>(</a:t>
            </a:r>
            <a:r>
              <a:rPr lang="km-KH" sz="1800" dirty="0" smtClean="0">
                <a:solidFill>
                  <a:srgbClr val="0070C0"/>
                </a:solidFill>
                <a:ea typeface="Kozuka Gothic Pro M" pitchFamily="34" charset="-128"/>
              </a:rPr>
              <a:t>សមតុល្យចុងខែ</a:t>
            </a:r>
            <a:r>
              <a:rPr lang="en-US" sz="1800" dirty="0" smtClean="0">
                <a:solidFill>
                  <a:srgbClr val="0070C0"/>
                </a:solidFill>
                <a:ea typeface="Kozuka Gothic Pro M" pitchFamily="34" charset="-128"/>
              </a:rPr>
              <a:t>)</a:t>
            </a:r>
            <a:endParaRPr lang="en-US" sz="3000" dirty="0" smtClean="0">
              <a:solidFill>
                <a:srgbClr val="0070C0"/>
              </a:solidFill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សមតុល្យក្នុងទូរសុវត្ថិភាព និងធនាគារ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បំណុលអតិថិជន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ប្រាក់កក់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បំណុលផ្សេងៗទៀទ ដែលជំពាក់</a:t>
            </a:r>
            <a:r>
              <a:rPr lang="en-US" sz="1800" dirty="0" err="1" smtClean="0">
                <a:ea typeface="Kozuka Gothic Pro M" pitchFamily="34" charset="-128"/>
              </a:rPr>
              <a:t>PUAC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solidFill>
                  <a:srgbClr val="FF0000"/>
                </a:solidFill>
                <a:ea typeface="Kozuka Gothic Pro M" pitchFamily="34" charset="-128"/>
              </a:rPr>
              <a:t>ទុនសមាជិក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None/>
            </a:pPr>
            <a:endParaRPr lang="en-US" sz="1000" dirty="0" smtClean="0"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r>
              <a:rPr lang="en-US" sz="2000" dirty="0" smtClean="0">
                <a:solidFill>
                  <a:srgbClr val="00B050"/>
                </a:solidFill>
                <a:ea typeface="Kozuka Gothic Pro M" pitchFamily="34" charset="-128"/>
              </a:rPr>
              <a:t>2. </a:t>
            </a:r>
            <a:r>
              <a:rPr lang="km-KH" sz="2000" dirty="0" smtClean="0">
                <a:solidFill>
                  <a:srgbClr val="00B050"/>
                </a:solidFill>
                <a:ea typeface="Kozuka Gothic Pro M" pitchFamily="34" charset="-128"/>
              </a:rPr>
              <a:t>ចំណូល</a:t>
            </a:r>
            <a:endParaRPr lang="en-US" sz="2400" dirty="0" smtClean="0">
              <a:solidFill>
                <a:srgbClr val="00B050"/>
              </a:solidFill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ប្រាក់ជំនួយ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ការប្រមូលប្រាក់សមាជិកភាព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ការលក់គ្រាប់ពូជ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ការបង់ប្រាក់របស់អតិថិជន</a:t>
            </a:r>
            <a:endParaRPr lang="en-US" sz="1800" dirty="0" smtClean="0">
              <a:ea typeface="Kozuka Gothic Pro M" pitchFamily="34" charset="-128"/>
            </a:endParaRPr>
          </a:p>
          <a:p>
            <a:pPr marL="850900" indent="-449263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ចំណូលផ្សេងៗ</a:t>
            </a:r>
            <a:endParaRPr lang="en-US" sz="2400" dirty="0" smtClean="0">
              <a:ea typeface="Kozuka Gothic Pro M" pitchFamily="34" charset="-128"/>
            </a:endParaRPr>
          </a:p>
          <a:p>
            <a:pPr marL="850900" indent="-449263" eaLnBrk="1" hangingPunct="1">
              <a:buNone/>
            </a:pPr>
            <a:r>
              <a:rPr lang="en-US" sz="2000" dirty="0" smtClean="0">
                <a:solidFill>
                  <a:schemeClr val="accent1"/>
                </a:solidFill>
                <a:ea typeface="Kozuka Gothic Pro M" pitchFamily="34" charset="-128"/>
              </a:rPr>
              <a:t>3. </a:t>
            </a:r>
            <a:r>
              <a:rPr lang="km-KH" sz="2000" dirty="0" smtClean="0">
                <a:solidFill>
                  <a:schemeClr val="accent1"/>
                </a:solidFill>
                <a:ea typeface="Kozuka Gothic Pro M" pitchFamily="34" charset="-128"/>
              </a:rPr>
              <a:t>ការចំណាយ</a:t>
            </a:r>
            <a:endParaRPr lang="en-US" sz="2000" dirty="0" smtClean="0">
              <a:solidFill>
                <a:schemeClr val="accent1"/>
              </a:solidFill>
              <a:ea typeface="Kozuka Gothic Pro M" pitchFamily="34" charset="-128"/>
            </a:endParaRPr>
          </a:p>
          <a:p>
            <a:pPr marL="1027113" indent="-273050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ទិញបន្លែ</a:t>
            </a:r>
            <a:endParaRPr lang="en-US" sz="1800" dirty="0" smtClean="0">
              <a:ea typeface="Kozuka Gothic Pro M" pitchFamily="34" charset="-128"/>
            </a:endParaRPr>
          </a:p>
          <a:p>
            <a:pPr marL="1027113" indent="-273050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ការចំណាយថវិកាលើ </a:t>
            </a:r>
            <a:r>
              <a:rPr lang="en-US" sz="1800" dirty="0" smtClean="0">
                <a:ea typeface="Kozuka Gothic Pro M" pitchFamily="34" charset="-128"/>
              </a:rPr>
              <a:t>(</a:t>
            </a:r>
            <a:r>
              <a:rPr lang="km-KH" sz="1800" dirty="0" smtClean="0">
                <a:ea typeface="Kozuka Gothic Pro M" pitchFamily="34" charset="-128"/>
              </a:rPr>
              <a:t>ប្រាក់ខែ</a:t>
            </a:r>
            <a:r>
              <a:rPr lang="en-US" sz="1800" dirty="0" smtClean="0">
                <a:ea typeface="Kozuka Gothic Pro M" pitchFamily="34" charset="-128"/>
              </a:rPr>
              <a:t>, </a:t>
            </a:r>
            <a:r>
              <a:rPr lang="km-KH" sz="1800" dirty="0" smtClean="0">
                <a:ea typeface="Kozuka Gothic Pro M" pitchFamily="34" charset="-128"/>
              </a:rPr>
              <a:t>ការធ្វើដំណើរ</a:t>
            </a:r>
            <a:r>
              <a:rPr lang="en-US" sz="1800" dirty="0" smtClean="0">
                <a:ea typeface="Kozuka Gothic Pro M" pitchFamily="34" charset="-128"/>
              </a:rPr>
              <a:t>, </a:t>
            </a:r>
            <a:r>
              <a:rPr lang="km-KH" sz="1800" dirty="0" smtClean="0">
                <a:ea typeface="Kozuka Gothic Pro M" pitchFamily="34" charset="-128"/>
              </a:rPr>
              <a:t>ការិយាល័យ, សម្ភារៈការិយាល័យ, សេវាធនាគារ, ការដាក់ទុន, សេវាកម្ម...។ល។</a:t>
            </a:r>
            <a:endParaRPr lang="en-US" sz="1800" dirty="0" smtClean="0">
              <a:ea typeface="Kozuka Gothic Pro M" pitchFamily="34" charset="-128"/>
            </a:endParaRPr>
          </a:p>
          <a:p>
            <a:pPr marL="1027113" indent="-273050" eaLnBrk="1" hangingPunct="1">
              <a:buFont typeface="Wingdings" pitchFamily="2" charset="2"/>
              <a:buChar char="Ø"/>
            </a:pPr>
            <a:r>
              <a:rPr lang="km-KH" sz="1800" dirty="0" smtClean="0">
                <a:ea typeface="Kozuka Gothic Pro M" pitchFamily="34" charset="-128"/>
              </a:rPr>
              <a:t>រំលួសលើសម្ភារៈ</a:t>
            </a:r>
            <a:endParaRPr lang="en-US" sz="1800" dirty="0" smtClean="0">
              <a:ea typeface="Kozuka Gothic Pro M" pitchFamily="34" charset="-128"/>
            </a:endParaRPr>
          </a:p>
          <a:p>
            <a:pPr marL="1027113" indent="-273050" eaLnBrk="1" hangingPunct="1">
              <a:buNone/>
            </a:pPr>
            <a:endParaRPr lang="en-US" sz="1000" dirty="0" smtClean="0">
              <a:ea typeface="Kozuka Gothic Pro M" pitchFamily="34" charset="-128"/>
            </a:endParaRPr>
          </a:p>
          <a:p>
            <a:pPr marL="850900" indent="-449263" eaLnBrk="1" hangingPunct="1">
              <a:buNone/>
            </a:pPr>
            <a:r>
              <a:rPr lang="en-US" sz="2000" dirty="0" smtClean="0">
                <a:solidFill>
                  <a:srgbClr val="7030A0"/>
                </a:solidFill>
                <a:ea typeface="Kozuka Gothic Pro M" pitchFamily="34" charset="-128"/>
              </a:rPr>
              <a:t>4. </a:t>
            </a:r>
            <a:r>
              <a:rPr lang="km-KH" sz="2000" dirty="0" smtClean="0">
                <a:solidFill>
                  <a:srgbClr val="7030A0"/>
                </a:solidFill>
                <a:ea typeface="Kozuka Gothic Pro M" pitchFamily="34" charset="-128"/>
              </a:rPr>
              <a:t>ទុន</a:t>
            </a:r>
            <a:r>
              <a:rPr lang="en-US" sz="2000" dirty="0" smtClean="0">
                <a:solidFill>
                  <a:srgbClr val="7030A0"/>
                </a:solidFill>
                <a:ea typeface="Kozuka Gothic Pro M" pitchFamily="34" charset="-128"/>
              </a:rPr>
              <a:t> </a:t>
            </a:r>
            <a:r>
              <a:rPr lang="en-US" sz="1800" dirty="0" smtClean="0">
                <a:solidFill>
                  <a:srgbClr val="7030A0"/>
                </a:solidFill>
                <a:ea typeface="Kozuka Gothic Pro M" pitchFamily="34" charset="-128"/>
              </a:rPr>
              <a:t>(</a:t>
            </a:r>
            <a:r>
              <a:rPr lang="km-KH" sz="1800" dirty="0" smtClean="0">
                <a:solidFill>
                  <a:srgbClr val="7030A0"/>
                </a:solidFill>
                <a:ea typeface="Kozuka Gothic Pro M" pitchFamily="34" charset="-128"/>
              </a:rPr>
              <a:t>សមតុល្យថ្មី</a:t>
            </a:r>
            <a:r>
              <a:rPr lang="en-US" sz="1800" dirty="0" smtClean="0">
                <a:solidFill>
                  <a:srgbClr val="7030A0"/>
                </a:solidFill>
                <a:ea typeface="Kozuka Gothic Pro M" pitchFamily="34" charset="-128"/>
              </a:rPr>
              <a:t>)</a:t>
            </a:r>
            <a:endParaRPr lang="en-US" sz="2400" dirty="0" smtClean="0">
              <a:solidFill>
                <a:srgbClr val="7030A0"/>
              </a:solidFill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685800" y="175260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a typeface="Kozuka Gothic Pro M" pitchFamily="34" charset="-128"/>
              </a:rPr>
              <a:t>5.3. </a:t>
            </a:r>
            <a:r>
              <a:rPr lang="km-KH" sz="3200" dirty="0" smtClean="0">
                <a:ea typeface="Kozuka Gothic Pro M" pitchFamily="34" charset="-128"/>
              </a:rPr>
              <a:t>ព័ត៌មានរបាយការណ៍ហិរញ្ញវត្ថុ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6400800" y="2209800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50888" algn="l"/>
              </a:tabLst>
            </a:pPr>
            <a:r>
              <a:rPr lang="en-US" sz="2800" dirty="0" smtClean="0">
                <a:ea typeface="Kozuka Gothic Pro M" pitchFamily="34" charset="-128"/>
              </a:rPr>
              <a:t>5.4. </a:t>
            </a:r>
            <a:r>
              <a:rPr lang="km-KH" sz="2800" dirty="0" smtClean="0">
                <a:ea typeface="Kozuka Gothic Pro M" pitchFamily="34" charset="-128"/>
              </a:rPr>
              <a:t>ការវិភាគរបាយការណ៍ហិរញ្ញវត្ថុ</a:t>
            </a:r>
            <a:endParaRPr lang="en-US" sz="2800" dirty="0"/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24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895600" y="1524000"/>
            <a:ext cx="457200" cy="1524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6350">
                <a:solidFill>
                  <a:srgbClr val="00B050"/>
                </a:solidFill>
              </a:ln>
              <a:noFill/>
            </a:endParaRPr>
          </a:p>
        </p:txBody>
      </p:sp>
      <p:sp>
        <p:nvSpPr>
          <p:cNvPr id="10" name="Oval 9"/>
          <p:cNvSpPr/>
          <p:nvPr/>
        </p:nvSpPr>
        <p:spPr>
          <a:xfrm>
            <a:off x="2895600" y="5105400"/>
            <a:ext cx="457200" cy="1524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6350">
                <a:solidFill>
                  <a:srgbClr val="00B050"/>
                </a:solidFill>
              </a:ln>
              <a:noFill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52800" y="2209800"/>
            <a:ext cx="457200" cy="2286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6350">
                <a:solidFill>
                  <a:srgbClr val="00B050"/>
                </a:solidFill>
              </a:ln>
              <a:noFill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10000" y="3276600"/>
            <a:ext cx="457200" cy="2286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6350">
                <a:solidFill>
                  <a:srgbClr val="00B050"/>
                </a:solidFill>
              </a:ln>
              <a:noFill/>
            </a:endParaRPr>
          </a:p>
        </p:txBody>
      </p:sp>
      <p:cxnSp>
        <p:nvCxnSpPr>
          <p:cNvPr id="14" name="Straight Connector 13"/>
          <p:cNvCxnSpPr>
            <a:stCxn id="9" idx="6"/>
          </p:cNvCxnSpPr>
          <p:nvPr/>
        </p:nvCxnSpPr>
        <p:spPr>
          <a:xfrm>
            <a:off x="3352800" y="1600200"/>
            <a:ext cx="3810000" cy="25146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1" idx="6"/>
          </p:cNvCxnSpPr>
          <p:nvPr/>
        </p:nvCxnSpPr>
        <p:spPr>
          <a:xfrm>
            <a:off x="3810000" y="2324100"/>
            <a:ext cx="3276600" cy="19431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6"/>
            <a:endCxn id="24" idx="1"/>
          </p:cNvCxnSpPr>
          <p:nvPr/>
        </p:nvCxnSpPr>
        <p:spPr>
          <a:xfrm>
            <a:off x="4267200" y="3390900"/>
            <a:ext cx="2895600" cy="97086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6"/>
          </p:cNvCxnSpPr>
          <p:nvPr/>
        </p:nvCxnSpPr>
        <p:spPr>
          <a:xfrm flipV="1">
            <a:off x="3352800" y="4648200"/>
            <a:ext cx="3810000" cy="5334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162800" y="4038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m-KH" i="1" dirty="0" smtClean="0">
                <a:solidFill>
                  <a:srgbClr val="00B050"/>
                </a:solidFill>
              </a:rPr>
              <a:t>តើគួរមើលអ្វីខ្លះ?</a:t>
            </a:r>
            <a:endParaRPr lang="en-US" i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5181600"/>
          </a:xfrm>
        </p:spPr>
        <p:txBody>
          <a:bodyPr>
            <a:normAutofit/>
          </a:bodyPr>
          <a:lstStyle/>
          <a:p>
            <a:pPr marL="850900" indent="-850900" eaLnBrk="1" hangingPunct="1">
              <a:spcAft>
                <a:spcPts val="1800"/>
              </a:spcAft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5.4.1.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ការត្រួតពិនិត្យហិរញ្ញវត្ថុ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512763" indent="-512763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ការត្រួតពិនិត្យផ្ទៃក្នុងដោយក្រុមប្រឹក្សាភិបាល និងគណៈកម្មាធិការត្រួតពិនិត្យប្រចាំខែ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: 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1892300" lvl="1" indent="-352425"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km-KH" sz="2100" dirty="0" smtClean="0">
                <a:latin typeface="+mj-lt"/>
                <a:ea typeface="Kozuka Gothic Pro M" pitchFamily="34" charset="-128"/>
              </a:rPr>
              <a:t>សមតុល្យក្នុងទូរសុវត្ថិភាព និងក្នុងធនាគារ ធឿបនឹងសៀវភៅកត់ត្រាលំហូរសាច់ប្រាក់ និងរបាយការណ៍ធនាគារ.</a:t>
            </a:r>
            <a:endParaRPr lang="en-US" sz="2100" dirty="0" smtClean="0">
              <a:latin typeface="+mj-lt"/>
              <a:ea typeface="Kozuka Gothic Pro M" pitchFamily="34" charset="-128"/>
            </a:endParaRPr>
          </a:p>
          <a:p>
            <a:pPr marL="1892300" lvl="1" indent="-352425">
              <a:spcAft>
                <a:spcPts val="600"/>
              </a:spcAft>
              <a:buFont typeface="Wingdings" pitchFamily="2" charset="2"/>
              <a:buChar char="ü"/>
            </a:pPr>
            <a:r>
              <a:rPr lang="km-KH" sz="2100" dirty="0" smtClean="0">
                <a:latin typeface="+mj-lt"/>
                <a:ea typeface="Kozuka Gothic Pro M" pitchFamily="34" charset="-128"/>
              </a:rPr>
              <a:t>សមតុល្យរបាយការណ៍ </a:t>
            </a:r>
            <a:r>
              <a:rPr lang="en-US" sz="2100" dirty="0" smtClean="0">
                <a:latin typeface="+mj-lt"/>
                <a:ea typeface="Kozuka Gothic Pro M" pitchFamily="34" charset="-128"/>
              </a:rPr>
              <a:t>= </a:t>
            </a:r>
            <a:r>
              <a:rPr lang="en-US" sz="2100" dirty="0" smtClean="0">
                <a:latin typeface="+mj-lt"/>
                <a:ea typeface="Kozuka Gothic Pro M" pitchFamily="34" charset="-128"/>
              </a:rPr>
              <a:t>0</a:t>
            </a:r>
          </a:p>
          <a:p>
            <a:pPr marL="1892300" lvl="1" indent="-352425">
              <a:spcAft>
                <a:spcPts val="600"/>
              </a:spcAft>
              <a:buFont typeface="Wingdings" pitchFamily="2" charset="2"/>
              <a:buChar char="ü"/>
            </a:pPr>
            <a:r>
              <a:rPr lang="km-KH" sz="2100" dirty="0" smtClean="0">
                <a:latin typeface="+mj-lt"/>
                <a:ea typeface="Kozuka Gothic Pro M" pitchFamily="34" charset="-128"/>
              </a:rPr>
              <a:t>រាល់ការចំណាយត្រូវបានត្រួតពិនិត្យ និងអនុម័ត</a:t>
            </a: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465138" indent="-465138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សវនកម្មមកពីខាងក្រៅ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? </a:t>
            </a:r>
            <a:r>
              <a:rPr lang="km-KH" sz="24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រយ៖ពេល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?</a:t>
            </a:r>
            <a:endParaRPr lang="en-US" sz="30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5.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ផែនការ និងរបាយការណ៍ហិរញ្ញវត្ថុ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5181600"/>
          </a:xfrm>
        </p:spPr>
        <p:txBody>
          <a:bodyPr>
            <a:normAutofit fontScale="92500" lnSpcReduction="20000"/>
          </a:bodyPr>
          <a:lstStyle/>
          <a:p>
            <a:pPr marL="850900" indent="-850900" eaLnBrk="1" hangingPunct="1">
              <a:buNone/>
            </a:pPr>
            <a:r>
              <a:rPr lang="en-US" sz="3000" dirty="0" smtClean="0">
                <a:latin typeface="+mj-lt"/>
                <a:ea typeface="Kozuka Gothic Pro M" pitchFamily="34" charset="-128"/>
              </a:rPr>
              <a:t>5.4.2. </a:t>
            </a:r>
            <a:r>
              <a:rPr lang="km-KH" sz="3000" dirty="0" smtClean="0">
                <a:latin typeface="+mj-lt"/>
                <a:ea typeface="Kozuka Gothic Pro M" pitchFamily="34" charset="-128"/>
              </a:rPr>
              <a:t>លទ្ធផលហិរញ្ញវត្ថុ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10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ប្រៀបធៀបរបាយការណ៍ហិរញ្ញវត្ថុប្រចាំខែ និងឆ្នាំជាមួយគម្រោងថវិកា. (ក្រាហ្វិក)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ត្រួពិនិត្យការបង់ប្រាក់ និងការពន្យាពេលបង់ព្រាក់របស់អតិថិជន.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ត្រួតពិនិត្យលំហូរសសាច់ប្រាក់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 (</a:t>
            </a:r>
            <a:r>
              <a:rPr lang="km-KH" sz="2400" dirty="0" smtClean="0">
                <a:latin typeface="+mj-lt"/>
                <a:ea typeface="Kozuka Gothic Pro M" pitchFamily="34" charset="-128"/>
              </a:rPr>
              <a:t>ក្រាហ្វិក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)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ប្រៀបធៀបបន្លែដែលបានផ្គត់ផ្គង់អតិថិជន ជាមួយផែនការផលិត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(</a:t>
            </a:r>
            <a:r>
              <a:rPr lang="km-KH" sz="2400" dirty="0" smtClean="0">
                <a:latin typeface="+mj-lt"/>
                <a:ea typeface="Kozuka Gothic Pro M" pitchFamily="34" charset="-128"/>
              </a:rPr>
              <a:t>ក្រាហ្វិក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)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ប្រៀបធៀបការលក់បន្លែ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ត្រួតពិនិត្យបន្លែដែលខូចវិភាគរកមូលហេតុ</a:t>
            </a:r>
            <a:r>
              <a:rPr lang="en-US" sz="2400" dirty="0" smtClean="0">
                <a:latin typeface="+mj-lt"/>
                <a:ea typeface="Kozuka Gothic Pro M" pitchFamily="34" charset="-128"/>
              </a:rPr>
              <a:t>)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dirty="0" smtClean="0">
                <a:latin typeface="+mj-lt"/>
                <a:ea typeface="Kozuka Gothic Pro M" pitchFamily="34" charset="-128"/>
              </a:rPr>
              <a:t>វិភាគលទ្ធផលហិរញ្ញវត្ថុ និងធ្វើការសម្រេចចិត្ត</a:t>
            </a:r>
          </a:p>
          <a:p>
            <a:pPr marL="342900" indent="-342900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400" smtClean="0">
                <a:latin typeface="+mj-lt"/>
                <a:ea typeface="Kozuka Gothic Pro M" pitchFamily="34" charset="-128"/>
              </a:rPr>
              <a:t>ធ្វើបច្ចុប្បន្នភាពគម្រោងថវិកា</a:t>
            </a:r>
            <a:endParaRPr lang="en-US" sz="2400" dirty="0" smtClean="0">
              <a:latin typeface="+mj-lt"/>
              <a:ea typeface="Kozuka Gothic Pro M" pitchFamily="34" charset="-128"/>
            </a:endParaRPr>
          </a:p>
          <a:p>
            <a:pPr marL="850900" indent="-850900" eaLnBrk="1" hangingPunct="1"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5334000"/>
          </a:xfrm>
        </p:spPr>
        <p:txBody>
          <a:bodyPr>
            <a:normAutofit fontScale="92500" lnSpcReduction="20000"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1.1.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ច្បាប់ទូទៅ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800" dirty="0" smtClean="0">
                <a:latin typeface="+mj-lt"/>
                <a:ea typeface="Kozuka Gothic Pro M" pitchFamily="34" charset="-128"/>
              </a:rPr>
              <a:t>SB &amp; CB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ត្រូវបានប្រើប្រាស់សំរាប់ការចំណាយតិចតួច, ទិញបន្លែ, និងទុកប្រាក់ដែលអតិថិជនបង់ថ្លៃបន្លែ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ការបង់ប្រាក់ជាសាច់ប្រាក់សុទ្ធដែលមានទំហំច្រើនបំផុតគឺ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= 500$ (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លើសពីចំនួននេះ ត្រូវផ្ទេរតាមធនាគារ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)</a:t>
            </a: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solidFill>
                  <a:srgbClr val="00B0F0"/>
                </a:solidFill>
                <a:latin typeface="+mj-lt"/>
                <a:ea typeface="Kozuka Gothic Pro M" pitchFamily="34" charset="-128"/>
              </a:rPr>
              <a:t>ចំនួនទឹកប្រាក់តិចបំផុតដែលត្រូវទុកក្នុងទូរ</a:t>
            </a:r>
            <a:r>
              <a:rPr lang="en-US" sz="1800" dirty="0" smtClean="0">
                <a:solidFill>
                  <a:srgbClr val="00B0F0"/>
                </a:solidFill>
                <a:latin typeface="+mj-lt"/>
                <a:ea typeface="Kozuka Gothic Pro M" pitchFamily="34" charset="-128"/>
              </a:rPr>
              <a:t>= 200$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en-US" sz="1800" dirty="0" smtClean="0">
                <a:latin typeface="+mj-lt"/>
                <a:ea typeface="Kozuka Gothic Pro M" pitchFamily="34" charset="-128"/>
                <a:sym typeface="Wingdings 2"/>
              </a:rPr>
              <a:t>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ប្រសិនបើតិចជាងចំនួននេះ ត្រូវដាក់ប្រាក់បំពេញបន្ថែម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solidFill>
                  <a:srgbClr val="00B0F0"/>
                </a:solidFill>
                <a:latin typeface="+mj-lt"/>
                <a:ea typeface="Kozuka Gothic Pro M" pitchFamily="34" charset="-128"/>
              </a:rPr>
              <a:t>ទឹកប្រាក់ច្រើនបំផុតដែលអាចរក្សាទុកក្នុងទូរ</a:t>
            </a:r>
            <a:r>
              <a:rPr lang="en-US" sz="1800" dirty="0" smtClean="0">
                <a:solidFill>
                  <a:srgbClr val="00B0F0"/>
                </a:solidFill>
                <a:latin typeface="+mj-lt"/>
                <a:ea typeface="Kozuka Gothic Pro M" pitchFamily="34" charset="-128"/>
              </a:rPr>
              <a:t>= 500$ </a:t>
            </a:r>
            <a:r>
              <a:rPr lang="en-US" sz="1800" dirty="0" smtClean="0">
                <a:ea typeface="Kozuka Gothic Pro M" pitchFamily="34" charset="-128"/>
                <a:sym typeface="Wingdings 2"/>
              </a:rPr>
              <a:t>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ប្រសិនបើលើសពីចំនួននេះ ត្រូវយកទៅដាក់នៅធនាគារ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អាចរក្សាទុកក្នុងទូរបានរហូតដល់ </a:t>
            </a:r>
            <a:r>
              <a:rPr lang="en-US" sz="18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800$</a:t>
            </a:r>
            <a:r>
              <a:rPr lang="en-US" sz="1800" dirty="0" smtClean="0">
                <a:latin typeface="+mj-lt"/>
                <a:ea typeface="Kozuka Gothic Pro M" pitchFamily="34" charset="-128"/>
              </a:rPr>
              <a:t>  </a:t>
            </a:r>
            <a:r>
              <a:rPr lang="km-KH" sz="1800" dirty="0" smtClean="0">
                <a:latin typeface="+mj-lt"/>
                <a:ea typeface="Kozuka Gothic Pro M" pitchFamily="34" charset="-128"/>
              </a:rPr>
              <a:t>ក្នុងកំឡុងពេលយ៉ាងយូរបំផុត ៣ថ្ងៃ មុនពេលផ្ទេរទៅធនាគារ ឫផ្ទេរពីភ្នំពេញមកកំពង់ស្ពឺ.</a:t>
            </a:r>
          </a:p>
          <a:p>
            <a:pPr marL="457200" lvl="1" indent="-342900">
              <a:lnSpc>
                <a:spcPct val="120000"/>
              </a:lnSpc>
              <a:spcBef>
                <a:spcPts val="200"/>
              </a:spcBef>
              <a:spcAft>
                <a:spcPts val="600"/>
              </a:spcAft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2057400"/>
          <a:ext cx="7086600" cy="1295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62200"/>
                <a:gridCol w="2362200"/>
                <a:gridCol w="2362200"/>
              </a:tblGrid>
              <a:tr h="431800">
                <a:tc>
                  <a:txBody>
                    <a:bodyPr/>
                    <a:lstStyle/>
                    <a:p>
                      <a:r>
                        <a:rPr lang="km-KH" sz="1600" b="1" dirty="0" smtClean="0"/>
                        <a:t>ឈ្មោះ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ទីកន្លែង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គ្រប់គ្រងដោយ</a:t>
                      </a:r>
                      <a:endParaRPr lang="en-US" sz="1600" b="1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km-KH" sz="1600" b="1" dirty="0" smtClean="0"/>
                        <a:t>ទូរសុវត្ថិភាព</a:t>
                      </a:r>
                      <a:r>
                        <a:rPr lang="en-US" sz="1600" b="1" baseline="0" dirty="0" smtClean="0"/>
                        <a:t> (SB)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កំពង់ស្ពឺ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m-KH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គណនេយ្យករ</a:t>
                      </a:r>
                      <a:endParaRPr kumimoji="0"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km-KH" sz="1600" b="1" dirty="0" smtClean="0"/>
                        <a:t>ទូរសុវត្ថិភាព</a:t>
                      </a:r>
                      <a:r>
                        <a:rPr lang="km-KH" sz="1600" b="1" baseline="0" dirty="0" smtClean="0"/>
                        <a:t> </a:t>
                      </a:r>
                      <a:r>
                        <a:rPr lang="en-US" sz="1600" b="1" baseline="0" dirty="0" smtClean="0"/>
                        <a:t>(CB)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ភ្នំពេញ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m-KH" sz="1600" dirty="0" smtClean="0"/>
                        <a:t>បេឡាករ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 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25780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1.2.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ការគ្រប់គ្រងអាត្រាប្តូរប្រាក់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ទូរសុវត្ថិភាពត្រូវមានលុយដុល្លា និងលុយរៀល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ក្នុងសៀវភៅកត់ត្រាលំហូរសាច់ប្រាក់ និងប្រព័ន្ធគណនេយ្យត្រូវបានកត់ជាលុយដុល្លាទាំងអស់​.</a:t>
            </a: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តំលៃលុយរៀល ៤០០០ រៀល = លុយដុល្លា ១ដុល្លា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អាត្រាប្តូរប្រាក់នេះត្រូវបានកំណត់, លុះត្រាតែមានការសម្រេចផ្សេងទៀតពីគណៈកម្មាធិការទើបមានការផ្លាស់ប្តូរ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នៅពេលប្រើប្រាស់អាត្រាប្តូរប្រាក់ខុសគ្នាក្នុងកំឡុងពេលប្រតិបត្តិការហិរញ្ញវត្ថុ, តំលៃខុសគ្នារវាងលុយរៀល និងការកត់ត្រាតំលៃលុយដុល្លាគួរចុះជា </a:t>
            </a:r>
            <a:r>
              <a:rPr lang="en-US" sz="2000" dirty="0" smtClean="0">
                <a:latin typeface="+mj-lt"/>
                <a:ea typeface="Kozuka Gothic Pro M" pitchFamily="34" charset="-128"/>
              </a:rPr>
              <a:t>“</a:t>
            </a:r>
            <a:r>
              <a:rPr lang="km-KH" sz="2000" dirty="0" smtClean="0">
                <a:latin typeface="+mj-lt"/>
                <a:ea typeface="Kozuka Gothic Pro M" pitchFamily="34" charset="-128"/>
              </a:rPr>
              <a:t>ចំណេញ ឫខាតលើអាត្រាការប្រាក់</a:t>
            </a:r>
            <a:r>
              <a:rPr lang="en-US" sz="2000" dirty="0" smtClean="0">
                <a:latin typeface="+mj-lt"/>
                <a:ea typeface="Kozuka Gothic Pro M" pitchFamily="34" charset="-128"/>
              </a:rPr>
              <a:t>”</a:t>
            </a:r>
          </a:p>
          <a:p>
            <a:pPr marL="396875" lvl="1" indent="-388938"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ចំណេញ ឫខាតលើអាត្រការប្រាក់ ស្មើ ឫខ្ពស់ជាង ០.១០ ដុល្លាត្រូវកត់ត្រាទុក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None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990600"/>
          </a:xfrm>
        </p:spPr>
        <p:txBody>
          <a:bodyPr>
            <a:normAutofit fontScale="77500" lnSpcReduction="20000"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sz="3200" dirty="0" smtClean="0">
                <a:latin typeface="+mj-lt"/>
                <a:ea typeface="Kozuka Gothic Pro M" pitchFamily="34" charset="-128"/>
              </a:rPr>
              <a:t>1.3. </a:t>
            </a:r>
            <a:r>
              <a:rPr lang="km-KH" sz="3200" dirty="0" smtClean="0">
                <a:latin typeface="+mj-lt"/>
                <a:ea typeface="Kozuka Gothic Pro M" pitchFamily="34" charset="-128"/>
              </a:rPr>
              <a:t>និតិវិធីដាក់លុយបន្ថែមក្នុងទូរ</a:t>
            </a:r>
            <a:endParaRPr lang="en-US" sz="32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នៅពេលអត់មានលុយគ្រប់គ្រាន់នៅក្នុងទូរសុវត្ថិភាព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None/>
            </a:pP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04800" y="2667000"/>
          <a:ext cx="8610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1066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None/>
            </a:pPr>
            <a:r>
              <a:rPr lang="en-US" sz="2400" dirty="0" smtClean="0">
                <a:latin typeface="+mj-lt"/>
                <a:ea typeface="Kozuka Gothic Pro M" pitchFamily="34" charset="-128"/>
              </a:rPr>
              <a:t>1.4. </a:t>
            </a:r>
            <a:r>
              <a:rPr lang="km-KH" sz="2400" dirty="0" smtClean="0">
                <a:ea typeface="Kozuka Gothic Pro M" pitchFamily="34" charset="-128"/>
              </a:rPr>
              <a:t>ការផ្ទេរលុយពីភ្នំពេញទៅកំពង់ស្ពឺ</a:t>
            </a:r>
            <a:endParaRPr lang="en-US" sz="1400" dirty="0" smtClean="0">
              <a:latin typeface="+mj-lt"/>
              <a:ea typeface="Kozuka Gothic Pro M" pitchFamily="34" charset="-128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km-KH" sz="1800" dirty="0" smtClean="0">
                <a:ea typeface="Kozuka Gothic Pro M" pitchFamily="34" charset="-128"/>
              </a:rPr>
              <a:t>យ៉ាងហោចណាស់ត្រូវធ្វើមួយសប្តាហ៍ម្តង ឫនៅពេលដែលលុយក្នុងទូរលើសពី៨០០ដុល្លា</a:t>
            </a:r>
            <a:r>
              <a:rPr lang="en-US" sz="1800" dirty="0" smtClean="0">
                <a:ea typeface="Kozuka Gothic Pro M" pitchFamily="34" charset="-128"/>
              </a:rPr>
              <a:t>0 $US</a:t>
            </a:r>
            <a:endParaRPr lang="en-US" sz="12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9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None/>
            </a:pPr>
            <a:endParaRPr lang="en-US" sz="900" dirty="0" smtClean="0"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1100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1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1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11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11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04800" y="2667000"/>
          <a:ext cx="8610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458200" cy="6858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1.5.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ការតាមដានលុយ</a:t>
            </a:r>
            <a:endParaRPr lang="en-US" sz="3000" dirty="0" smtClean="0">
              <a:latin typeface="+mj-lt"/>
              <a:ea typeface="Kozuka Gothic Pro M" pitchFamily="34" charset="-128"/>
            </a:endParaRPr>
          </a:p>
          <a:p>
            <a:pPr marL="625475" lvl="1" indent="-342900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lang="en-US" dirty="0" smtClean="0"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304800" y="2286000"/>
          <a:ext cx="84582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943600"/>
            <a:ext cx="8153400" cy="70788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ea typeface="Kozuka Gothic Pro M" pitchFamily="34" charset="-128"/>
              </a:rPr>
              <a:t>Accountant and Cashier are responsible if money is lacking or lost in their respective cash boxes and have to replace it.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0104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>
                <a:latin typeface="Kozuka Gothic Pro M" pitchFamily="34" charset="-128"/>
                <a:ea typeface="Kozuka Gothic Pro M" pitchFamily="34" charset="-128"/>
              </a:rPr>
              <a:t>1. </a:t>
            </a:r>
            <a:r>
              <a:rPr lang="km-KH" sz="4800" dirty="0" smtClean="0">
                <a:latin typeface="Kozuka Gothic Pro M" pitchFamily="34" charset="-128"/>
                <a:ea typeface="Kozuka Gothic Pro M" pitchFamily="34" charset="-128"/>
              </a:rPr>
              <a:t>ការគ្រប់គ្រងទូរសុវត្ថិភាព</a:t>
            </a:r>
            <a:endParaRPr lang="en-US" sz="48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zuka Gothic Pro M" pitchFamily="34" charset="-128"/>
              <a:ea typeface="Kozuka Gothic Pro M" pitchFamily="34" charset="-128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5181600"/>
          </a:xfrm>
        </p:spPr>
        <p:txBody>
          <a:bodyPr>
            <a:normAutofit/>
          </a:bodyPr>
          <a:lstStyle/>
          <a:p>
            <a:pPr marL="401638" indent="-401638" eaLnBrk="1" hangingPunct="1">
              <a:lnSpc>
                <a:spcPct val="150000"/>
              </a:lnSpc>
              <a:buNone/>
            </a:pPr>
            <a:r>
              <a:rPr lang="en-US" dirty="0" smtClean="0">
                <a:latin typeface="+mj-lt"/>
                <a:ea typeface="Kozuka Gothic Pro M" pitchFamily="34" charset="-128"/>
              </a:rPr>
              <a:t>1.6. </a:t>
            </a:r>
            <a:r>
              <a:rPr lang="km-KH" dirty="0" smtClean="0">
                <a:latin typeface="+mj-lt"/>
                <a:ea typeface="Kozuka Gothic Pro M" pitchFamily="34" charset="-128"/>
              </a:rPr>
              <a:t>ការត្រួតពិនិត្យ</a:t>
            </a:r>
            <a:endParaRPr lang="en-US" sz="3200" dirty="0" smtClean="0">
              <a:solidFill>
                <a:srgbClr val="00B0F0"/>
              </a:solidFill>
              <a:latin typeface="+mj-lt"/>
              <a:ea typeface="Kozuka Gothic Pro M" pitchFamily="34" charset="-128"/>
            </a:endParaRPr>
          </a:p>
          <a:p>
            <a:pPr marL="797814" lvl="1" indent="-51435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000" dirty="0" smtClean="0">
                <a:latin typeface="+mj-lt"/>
                <a:ea typeface="Kozuka Gothic Pro M" pitchFamily="34" charset="-128"/>
              </a:rPr>
              <a:t>ហិរញ្ញឹក និងគណៈកម្មាធិការត្រួតពិនិត្យធ្វើការត្រួតពិនិត្យនិងរាប់លុយនៅក្នុងទូរសុវត្ថិភាព</a:t>
            </a:r>
            <a:endParaRPr lang="en-US" sz="2000" dirty="0" smtClean="0">
              <a:latin typeface="+mj-lt"/>
              <a:ea typeface="Kozuka Gothic Pro M" pitchFamily="34" charset="-128"/>
            </a:endParaRPr>
          </a:p>
          <a:p>
            <a:pPr marL="1035558" lvl="2" indent="-51435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មួយសប្តាហ៍ម្តងសំរាប់ទូរសុវត្ថិភាពនៅកំពង់ស្ពឺ</a:t>
            </a:r>
            <a:endParaRPr lang="en-US" sz="1800" dirty="0" smtClean="0">
              <a:latin typeface="+mj-lt"/>
              <a:ea typeface="Kozuka Gothic Pro M" pitchFamily="34" charset="-128"/>
            </a:endParaRPr>
          </a:p>
          <a:p>
            <a:pPr marL="1035558" lvl="2" indent="-51435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រៀងរាល់ចុងខែសំរាប់ទូរនៅភ្នំពេញ</a:t>
            </a:r>
            <a:endParaRPr lang="en-US" sz="1600" dirty="0" smtClean="0">
              <a:latin typeface="+mj-lt"/>
              <a:ea typeface="Kozuka Gothic Pro M" pitchFamily="34" charset="-128"/>
            </a:endParaRPr>
          </a:p>
          <a:p>
            <a:pPr marL="1035558" lvl="2" indent="-51435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1800" dirty="0" smtClean="0">
                <a:latin typeface="+mj-lt"/>
                <a:ea typeface="Kozuka Gothic Pro M" pitchFamily="34" charset="-128"/>
              </a:rPr>
              <a:t>នៅពេលណាដែលមិនបានគ្រោងទុកមុន, យ៉ាងហោចណាស់ធ្វើអោយបាន ៤ដងក្នុងមួយឆ្នាំសំរាប់ទូរទាំង២។</a:t>
            </a:r>
          </a:p>
          <a:p>
            <a:pPr marL="1035558" lvl="2" indent="-514350">
              <a:spcAft>
                <a:spcPts val="600"/>
              </a:spcAft>
              <a:buFont typeface="Wingdings" pitchFamily="2" charset="2"/>
              <a:buChar char="§"/>
            </a:pPr>
            <a:r>
              <a:rPr lang="km-KH" sz="2000" dirty="0" smtClean="0">
                <a:ea typeface="Kozuka Gothic Pro M" pitchFamily="34" charset="-128"/>
              </a:rPr>
              <a:t>ពិនិត្យមើលថា៖</a:t>
            </a:r>
            <a:endParaRPr lang="en-US" sz="2000" dirty="0" smtClean="0"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buFont typeface="Wingdings" pitchFamily="2" charset="2"/>
              <a:buChar char="§"/>
            </a:pPr>
            <a:endParaRPr lang="en-US" sz="2000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797814" lvl="1" indent="-514350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ប្រសិនបើអត់ស្មើទេ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, </a:t>
            </a:r>
            <a:r>
              <a:rPr lang="km-KH" sz="2000" dirty="0" smtClean="0">
                <a:solidFill>
                  <a:srgbClr val="FF0000"/>
                </a:solidFill>
                <a:latin typeface="+mj-lt"/>
                <a:ea typeface="Kozuka Gothic Pro M" pitchFamily="34" charset="-128"/>
              </a:rPr>
              <a:t>គណនេយ្យករត្រូវស្វែងរកកំហុសនិងកែតម្រូវក្នុងរយៈពេល ២៤ម៉ោង។</a:t>
            </a:r>
            <a:endParaRPr lang="en-US" dirty="0" smtClean="0">
              <a:solidFill>
                <a:srgbClr val="FF0000"/>
              </a:solidFill>
              <a:latin typeface="+mj-lt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FontTx/>
              <a:buChar char="-"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32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Kozuka Gothic Pro M" pitchFamily="34" charset="-128"/>
              <a:ea typeface="Kozuka Gothic Pro M" pitchFamily="34" charset="-12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09600"/>
            <a:ext cx="10191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9600" y="4953000"/>
            <a:ext cx="7924800" cy="64633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m-KH" b="1" dirty="0" smtClean="0">
                <a:solidFill>
                  <a:schemeClr val="bg1"/>
                </a:solidFill>
                <a:ea typeface="Kozuka Gothic Pro M" pitchFamily="34" charset="-128"/>
              </a:rPr>
              <a:t>ការរាប់លុយ</a:t>
            </a:r>
            <a:r>
              <a:rPr lang="en-US" b="1" dirty="0" smtClean="0">
                <a:solidFill>
                  <a:schemeClr val="bg1"/>
                </a:solidFill>
                <a:ea typeface="Kozuka Gothic Pro M" pitchFamily="34" charset="-128"/>
              </a:rPr>
              <a:t>= </a:t>
            </a:r>
            <a:r>
              <a:rPr lang="km-KH" b="1" dirty="0" smtClean="0">
                <a:solidFill>
                  <a:schemeClr val="bg1"/>
                </a:solidFill>
                <a:ea typeface="Kozuka Gothic Pro M" pitchFamily="34" charset="-128"/>
              </a:rPr>
              <a:t>សមតុល្យក្នុងសៀវភៅកត់ត្រាលំហូរសាច់ប្រាក់</a:t>
            </a:r>
            <a:r>
              <a:rPr lang="en-US" b="1" dirty="0" smtClean="0">
                <a:solidFill>
                  <a:schemeClr val="bg1"/>
                </a:solidFill>
                <a:ea typeface="Kozuka Gothic Pro M" pitchFamily="34" charset="-128"/>
              </a:rPr>
              <a:t>(= </a:t>
            </a:r>
            <a:r>
              <a:rPr lang="km-KH" b="1" dirty="0" smtClean="0">
                <a:solidFill>
                  <a:schemeClr val="bg1"/>
                </a:solidFill>
                <a:ea typeface="Kozuka Gothic Pro M" pitchFamily="34" charset="-128"/>
              </a:rPr>
              <a:t>សមតុល្យក្នុងប្រព័ន្ធគណនេយ្យ</a:t>
            </a:r>
            <a:r>
              <a:rPr lang="en-US" b="1" dirty="0" smtClean="0">
                <a:solidFill>
                  <a:schemeClr val="bg1"/>
                </a:solidFill>
                <a:ea typeface="Kozuka Gothic Pro M" pitchFamily="34" charset="-128"/>
              </a:rPr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3584</TotalTime>
  <Words>4626</Words>
  <Application>Microsoft Office PowerPoint</Application>
  <PresentationFormat>On-screen Show (4:3)</PresentationFormat>
  <Paragraphs>589</Paragraphs>
  <Slides>38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Aspect</vt:lpstr>
      <vt:lpstr>និតិវិធីគ្រប់គ្រងហិរញ្ញវត្ថុ</vt:lpstr>
      <vt:lpstr>មាតិកា</vt:lpstr>
      <vt:lpstr>រចនាសម្ព័ន្ធគ្រប់គ្រង</vt:lpstr>
      <vt:lpstr>1.ការគ្រប់គ្រងទូរសុវត្ថិភាព</vt:lpstr>
      <vt:lpstr>1. ការគ្រប់គ្រងទូរសុវត្ថិភាព</vt:lpstr>
      <vt:lpstr>1. ការគ្រប់គ្រងទូរសុវត្ថិភាព</vt:lpstr>
      <vt:lpstr>1. ការគ្រប់គ្រងទូរសុវត្ថិភាព</vt:lpstr>
      <vt:lpstr>1. ការគ្រប់គ្រងទូរសុវត្ថិភាព</vt:lpstr>
      <vt:lpstr>1. ការគ្រប់គ្រងទូរសុវត្ថិភាព</vt:lpstr>
      <vt:lpstr>2. ការគ្រប់គ្រងគណនីធនាគារ</vt:lpstr>
      <vt:lpstr>2. ការគ្រប់គ្រងគណនីធនាគារ</vt:lpstr>
      <vt:lpstr>2. ការគ្រប់គ្រងគណនីធនាគារ</vt:lpstr>
      <vt:lpstr>2. ការគ្រប់គ្រងគណនីធនាគារ</vt:lpstr>
      <vt:lpstr>2. ការគ្រប់គ្រងគណនីធនាគារ</vt:lpstr>
      <vt:lpstr>2. ការគ្រប់គ្រងគណនីធនាគារ</vt:lpstr>
      <vt:lpstr>3. និតិវិធីនៃការទិញ</vt:lpstr>
      <vt:lpstr>3. និតិវិធីនៃការទិញ</vt:lpstr>
      <vt:lpstr>3. និតិវិធីនៃការទិញ</vt:lpstr>
      <vt:lpstr>3. និតិវិធីនៃការទិញ</vt:lpstr>
      <vt:lpstr>3. និតិវិធីនៃការទិញ</vt:lpstr>
      <vt:lpstr>3. និតិវិធីនៃការទិញ</vt:lpstr>
      <vt:lpstr>3. និតិវិធីនៃការទិញ</vt:lpstr>
      <vt:lpstr>3. និតិវិធីនៃការទិញ</vt:lpstr>
      <vt:lpstr>4. និតិវិធីនៃការលក់</vt:lpstr>
      <vt:lpstr>4. និតិវិធីនៃការលក់</vt:lpstr>
      <vt:lpstr>4. និតិវិធីនៃការលក់</vt:lpstr>
      <vt:lpstr>4. និតិវិធីនៃការលក់</vt:lpstr>
      <vt:lpstr>4. និតិវិធីនៃការលក់</vt:lpstr>
      <vt:lpstr>4. និតិវិធីនៃការលក់</vt:lpstr>
      <vt:lpstr>4. និតិវិធីនៃការលក់</vt:lpstr>
      <vt:lpstr>4. និតិវិធីនៃការលក់</vt:lpstr>
      <vt:lpstr>5. ផែនការ និងរបាយការណ៍ហិរញ្ញវត្ថុ</vt:lpstr>
      <vt:lpstr>5. ផែនការ និងរបាយការណ៍ហិរញ្ញវត្ថុ</vt:lpstr>
      <vt:lpstr>5. ផែនការនិងរបាយការណ៍ហិរញ្ញវត្ថុ</vt:lpstr>
      <vt:lpstr>5. ផែនការ និងរបាយការណ៍ហិរញ្ញវត្ថុ</vt:lpstr>
      <vt:lpstr>Slide 36</vt:lpstr>
      <vt:lpstr>5. ផែនការ និងរបាយការណ៍ហិរញ្ញវត្ថុ</vt:lpstr>
      <vt:lpstr>5. ផែនការ និងរបាយការណ៍ហិរញ្ញវត្ថុ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Ms.DUFFIEUX</dc:creator>
  <cp:lastModifiedBy>Kanhnha</cp:lastModifiedBy>
  <cp:revision>330</cp:revision>
  <dcterms:created xsi:type="dcterms:W3CDTF">2010-10-19T01:41:29Z</dcterms:created>
  <dcterms:modified xsi:type="dcterms:W3CDTF">2011-03-17T10:22:40Z</dcterms:modified>
</cp:coreProperties>
</file>